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8D79B9-C11D-4D6F-8B19-3D7304005839}">
          <p14:sldIdLst>
            <p14:sldId id="256"/>
            <p14:sldId id="257"/>
          </p14:sldIdLst>
        </p14:section>
        <p14:section name="Untitled Section" id="{A74C8F82-448F-4A1E-802C-82A83B850796}">
          <p14:sldIdLst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69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6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7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0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2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4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1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4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306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275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ACA2E751-BDF5-6983-4119-35B70502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4" b="7866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8E4CF-DCFA-26B2-8422-238A8F883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 err="1">
                <a:solidFill>
                  <a:srgbClr val="FFFFFF"/>
                </a:solidFill>
              </a:rPr>
              <a:t>ResumE</a:t>
            </a:r>
            <a:r>
              <a:rPr lang="en-IN" dirty="0">
                <a:solidFill>
                  <a:srgbClr val="FFFFFF"/>
                </a:solidFill>
              </a:rPr>
              <a:t> CHALLLENGE #13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81EC0-93FA-4B8F-603B-7AB002023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D9DB-C8C6-6A8E-F817-560D1845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TABLE 	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A783-A31A-6F15-FC69-361832972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Key Metrics</a:t>
            </a:r>
          </a:p>
          <a:p>
            <a:r>
              <a:rPr lang="en-IN" dirty="0"/>
              <a:t>Recommendation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90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F824-C8BE-9BBE-0D51-7F0AB616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629"/>
            <a:ext cx="11048999" cy="828227"/>
          </a:xfrm>
        </p:spPr>
        <p:txBody>
          <a:bodyPr/>
          <a:lstStyle/>
          <a:p>
            <a:r>
              <a:rPr lang="en-IN" sz="3600" dirty="0" err="1"/>
              <a:t>Goodcabs</a:t>
            </a:r>
            <a:r>
              <a:rPr lang="en-IN" dirty="0"/>
              <a:t> :- </a:t>
            </a:r>
            <a:r>
              <a:rPr lang="en-IN" sz="3200" dirty="0"/>
              <a:t>Cab Service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17128-721B-5832-5528-15F11E91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8" y="958856"/>
            <a:ext cx="11930742" cy="4919430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Company Overview 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  <a:r>
              <a:rPr lang="en-IN" sz="1800" dirty="0"/>
              <a:t>1) </a:t>
            </a:r>
            <a:r>
              <a:rPr lang="en-IN" sz="1800" dirty="0" err="1"/>
              <a:t>Goodcabs</a:t>
            </a:r>
            <a:r>
              <a:rPr lang="en-IN" sz="1800" dirty="0"/>
              <a:t> , a cab service company started 2 years ago , has gained a strong foothold in Indian markets by focusing on tier-2 cities .</a:t>
            </a:r>
          </a:p>
          <a:p>
            <a:pPr marL="0" indent="0">
              <a:buNone/>
            </a:pPr>
            <a:r>
              <a:rPr lang="en-IN" sz="1800" dirty="0"/>
              <a:t>         2) </a:t>
            </a:r>
            <a:r>
              <a:rPr lang="en-IN" sz="1800" dirty="0" err="1"/>
              <a:t>Goodcabs</a:t>
            </a:r>
            <a:r>
              <a:rPr lang="en-IN" sz="1800" dirty="0"/>
              <a:t> is committed to supporting local drivers, helping them make a sustainable living in their hometowns.</a:t>
            </a:r>
          </a:p>
          <a:p>
            <a:pPr marL="0" indent="0">
              <a:buNone/>
            </a:pPr>
            <a:r>
              <a:rPr lang="en-IN" sz="1800" dirty="0"/>
              <a:t>  </a:t>
            </a:r>
          </a:p>
          <a:p>
            <a:r>
              <a:rPr lang="en-IN" sz="2800" dirty="0"/>
              <a:t>Company Ambition</a:t>
            </a:r>
          </a:p>
          <a:p>
            <a:pPr marL="0" indent="0">
              <a:buNone/>
            </a:pPr>
            <a:r>
              <a:rPr lang="en-IN" sz="2800" dirty="0"/>
              <a:t>    </a:t>
            </a:r>
            <a:r>
              <a:rPr lang="en-IN" sz="1800" dirty="0"/>
              <a:t> 1) </a:t>
            </a:r>
            <a:r>
              <a:rPr lang="en-IN" sz="1800" dirty="0" err="1"/>
              <a:t>Goodcabs</a:t>
            </a:r>
            <a:r>
              <a:rPr lang="en-IN" sz="1800" dirty="0"/>
              <a:t> has set ambitious  performance targets for 2024 to drive growth and improve </a:t>
            </a:r>
            <a:r>
              <a:rPr lang="en-IN" sz="1800" dirty="0" err="1"/>
              <a:t>passeneger</a:t>
            </a:r>
            <a:r>
              <a:rPr lang="en-IN" sz="1800" dirty="0"/>
              <a:t> satisfaction.</a:t>
            </a:r>
          </a:p>
          <a:p>
            <a:pPr marL="0" indent="0">
              <a:buNone/>
            </a:pPr>
            <a:r>
              <a:rPr lang="en-IN" sz="1800" dirty="0"/>
              <a:t>       2) </a:t>
            </a:r>
            <a:r>
              <a:rPr lang="en-US" sz="1800" dirty="0"/>
              <a:t>The </a:t>
            </a:r>
            <a:r>
              <a:rPr lang="en-US" sz="1800" dirty="0" err="1"/>
              <a:t>Goodcabs</a:t>
            </a:r>
            <a:r>
              <a:rPr lang="en-US" sz="1800" dirty="0"/>
              <a:t> management team aims to assess the company’s performance across key metrics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</a:t>
            </a:r>
          </a:p>
          <a:p>
            <a:pPr marL="0" indent="0">
              <a:buNone/>
            </a:pPr>
            <a:r>
              <a:rPr lang="en-IN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65955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5151-4312-C704-7866-A2DA327C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971"/>
            <a:ext cx="12192000" cy="696686"/>
          </a:xfrm>
        </p:spPr>
        <p:txBody>
          <a:bodyPr>
            <a:normAutofit fontScale="90000"/>
          </a:bodyPr>
          <a:lstStyle/>
          <a:p>
            <a:r>
              <a:rPr lang="en-IN" dirty="0"/>
              <a:t>Key Metrics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E191E-E969-855D-81CB-2CA916E0F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6" y="794657"/>
            <a:ext cx="12028714" cy="5246914"/>
          </a:xfrm>
        </p:spPr>
        <p:txBody>
          <a:bodyPr>
            <a:normAutofit/>
          </a:bodyPr>
          <a:lstStyle/>
          <a:p>
            <a:r>
              <a:rPr lang="en-IN" sz="2800" dirty="0"/>
              <a:t>The key metrics for the business are mentioned below</a:t>
            </a:r>
          </a:p>
          <a:p>
            <a:pPr marL="457200" indent="-457200">
              <a:buAutoNum type="arabicParenR"/>
            </a:pPr>
            <a:r>
              <a:rPr lang="en-IN" dirty="0"/>
              <a:t>Total Trips – 3240</a:t>
            </a:r>
          </a:p>
          <a:p>
            <a:pPr marL="457200" indent="-457200">
              <a:buAutoNum type="arabicParenR"/>
            </a:pPr>
            <a:r>
              <a:rPr lang="en-IN" dirty="0"/>
              <a:t>Average distance travelled = 8146320 KM</a:t>
            </a:r>
          </a:p>
          <a:p>
            <a:pPr marL="457200" indent="-457200">
              <a:buAutoNum type="arabicParenR"/>
            </a:pPr>
            <a:r>
              <a:rPr lang="en-IN" dirty="0"/>
              <a:t>Average Rating = 7.97</a:t>
            </a:r>
          </a:p>
          <a:p>
            <a:pPr marL="457200" indent="-457200">
              <a:buAutoNum type="arabicParenR"/>
            </a:pPr>
            <a:r>
              <a:rPr lang="en-IN" dirty="0"/>
              <a:t>Average Driver Rating = 7.83</a:t>
            </a:r>
          </a:p>
          <a:p>
            <a:pPr marL="457200" indent="-457200">
              <a:buAutoNum type="arabicParenR"/>
            </a:pPr>
            <a:r>
              <a:rPr lang="en-IN" dirty="0"/>
              <a:t>Total new Passengers = 185100</a:t>
            </a:r>
          </a:p>
          <a:p>
            <a:pPr marL="457200" indent="-457200">
              <a:buAutoNum type="arabicParenR"/>
            </a:pPr>
            <a:r>
              <a:rPr lang="en-IN" dirty="0"/>
              <a:t>Total Passengers = 238309</a:t>
            </a:r>
          </a:p>
          <a:p>
            <a:pPr marL="457200" indent="-457200">
              <a:buAutoNum type="arabicParenR"/>
            </a:pPr>
            <a:r>
              <a:rPr lang="en-IN" dirty="0"/>
              <a:t>Total Repeat Passengers = 61311</a:t>
            </a:r>
          </a:p>
          <a:p>
            <a:pPr marL="457200" indent="-457200">
              <a:buAutoNum type="arabicParenR"/>
            </a:pPr>
            <a:r>
              <a:rPr lang="en-IN" dirty="0"/>
              <a:t>Total Revenue = Rs 10,81,88,091 </a:t>
            </a:r>
          </a:p>
          <a:p>
            <a:pPr marL="457200" indent="-457200">
              <a:buAutoNum type="arabicParenR"/>
            </a:pPr>
            <a:r>
              <a:rPr lang="en-IN" dirty="0"/>
              <a:t>Maximum Distance = 45 Km </a:t>
            </a:r>
          </a:p>
          <a:p>
            <a:pPr marL="457200" indent="-4572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26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B001-A069-FCFD-9B28-AEE8FA1A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4657"/>
          </a:xfrm>
        </p:spPr>
        <p:txBody>
          <a:bodyPr>
            <a:normAutofit/>
          </a:bodyPr>
          <a:lstStyle/>
          <a:p>
            <a:r>
              <a:rPr lang="en-IN" sz="3600" dirty="0"/>
              <a:t>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4C69-09CA-1E5A-1AA8-3C57D1FCF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53143"/>
            <a:ext cx="12115800" cy="54102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10) Minimum Distance = 5 Km</a:t>
            </a:r>
          </a:p>
          <a:p>
            <a:pPr marL="0" indent="0">
              <a:buNone/>
            </a:pPr>
            <a:r>
              <a:rPr lang="en-IN" dirty="0"/>
              <a:t>11) New Passenger trips = 176998</a:t>
            </a:r>
          </a:p>
          <a:p>
            <a:pPr marL="0" indent="0">
              <a:buNone/>
            </a:pPr>
            <a:r>
              <a:rPr lang="en-IN" dirty="0"/>
              <a:t>12) Repeated Passenger trips = 249805</a:t>
            </a:r>
          </a:p>
          <a:p>
            <a:pPr marL="0" indent="0">
              <a:buNone/>
            </a:pPr>
            <a:r>
              <a:rPr lang="en-IN" dirty="0"/>
              <a:t>13)Average fare per </a:t>
            </a:r>
            <a:r>
              <a:rPr lang="en-IN" dirty="0" err="1"/>
              <a:t>kilometer</a:t>
            </a:r>
            <a:r>
              <a:rPr lang="en-IN" dirty="0"/>
              <a:t> = 12.86 Rs /km</a:t>
            </a:r>
          </a:p>
          <a:p>
            <a:pPr marL="0" indent="0">
              <a:buNone/>
            </a:pPr>
            <a:r>
              <a:rPr lang="en-IN" dirty="0"/>
              <a:t>14) Average fare per trip = Rs 254.02 km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807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F58B-1DCA-AE38-AD19-A7475185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6428"/>
          </a:xfrm>
        </p:spPr>
        <p:txBody>
          <a:bodyPr>
            <a:normAutofit/>
          </a:bodyPr>
          <a:lstStyle/>
          <a:p>
            <a:r>
              <a:rPr lang="en-IN" sz="36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5749-E508-E4BA-42EE-524CC6564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6" y="653143"/>
            <a:ext cx="12104914" cy="5453743"/>
          </a:xfrm>
        </p:spPr>
        <p:txBody>
          <a:bodyPr/>
          <a:lstStyle/>
          <a:p>
            <a:r>
              <a:rPr lang="en-IN" dirty="0"/>
              <a:t>The driver rating can be improved by providing training with customer handling and Satisfaction</a:t>
            </a:r>
          </a:p>
          <a:p>
            <a:r>
              <a:rPr lang="en-IN" dirty="0"/>
              <a:t>The new to passenger ratio is highest in Karnataka while Kerala is on the second position so it is a good sign</a:t>
            </a:r>
          </a:p>
          <a:p>
            <a:r>
              <a:rPr lang="en-IN" dirty="0"/>
              <a:t>While in states like Gujarat , UP and Rajasthan where ration falls less than 2 should be focused more to find the root cause</a:t>
            </a:r>
          </a:p>
          <a:p>
            <a:r>
              <a:rPr lang="en-IN" dirty="0"/>
              <a:t>The repeat passengers can increased by providing different types for offer for existing customer</a:t>
            </a:r>
          </a:p>
          <a:p>
            <a:r>
              <a:rPr lang="en-IN" dirty="0"/>
              <a:t>The new passengers can be given maximum discount on there first ride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75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A46F-2512-1D8F-0D1B-BF5B034B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0343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2BBC-1D2B-E902-71E2-EDC1520D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8" y="870857"/>
            <a:ext cx="12083142" cy="51707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Goodcabs</a:t>
            </a:r>
            <a:r>
              <a:rPr lang="en-IN" dirty="0"/>
              <a:t> is an poised to expand its presence more in the Indian Markets by leveraging insights from analysis of key metrics . The Research highlight’s Significant opportunities in country to establish itself as a major player .  To Capitalize on findings , the </a:t>
            </a:r>
            <a:r>
              <a:rPr lang="en-IN" dirty="0" err="1"/>
              <a:t>Goodcabs</a:t>
            </a:r>
            <a:r>
              <a:rPr lang="en-IN" dirty="0"/>
              <a:t> should focus on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AutoNum type="arabicParenR"/>
            </a:pPr>
            <a:r>
              <a:rPr lang="en-IN" dirty="0"/>
              <a:t>Providing Training to driver about customer satisfaction and handling for inflow of repeat passenger</a:t>
            </a:r>
          </a:p>
          <a:p>
            <a:pPr marL="457200" indent="-457200">
              <a:buAutoNum type="arabicParenR"/>
            </a:pPr>
            <a:r>
              <a:rPr lang="en-IN" dirty="0"/>
              <a:t>Root cause analysis of State’s in which are underperforming in terms of repeat passengers</a:t>
            </a:r>
          </a:p>
          <a:p>
            <a:pPr marL="457200" indent="-457200">
              <a:buAutoNum type="arabicParenR"/>
            </a:pPr>
            <a:r>
              <a:rPr lang="en-IN" dirty="0"/>
              <a:t>Provide exciting offers for Existing and New customers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AutoNum type="arabicParenR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5357604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383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Walbaum Display</vt:lpstr>
      <vt:lpstr>RegattaVTI</vt:lpstr>
      <vt:lpstr>ResumE CHALLLENGE #13</vt:lpstr>
      <vt:lpstr>TABLE  OF CONTENT</vt:lpstr>
      <vt:lpstr>Goodcabs :- Cab Service company</vt:lpstr>
      <vt:lpstr>Key Metrics </vt:lpstr>
      <vt:lpstr>Key Metrics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Mishra</dc:creator>
  <cp:lastModifiedBy>Shubham Mishra</cp:lastModifiedBy>
  <cp:revision>2</cp:revision>
  <dcterms:created xsi:type="dcterms:W3CDTF">2025-01-26T19:19:32Z</dcterms:created>
  <dcterms:modified xsi:type="dcterms:W3CDTF">2025-01-31T18:12:40Z</dcterms:modified>
</cp:coreProperties>
</file>