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0"/>
            <a:ext cx="6461759" cy="102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b="1" dirty="0"/>
              <a:t>Basic Details of the Team and Problem Statement</a:t>
            </a:r>
            <a:endParaRPr sz="5400"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45092" y="1123336"/>
            <a:ext cx="6045695" cy="5734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Ministry of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IN" dirty="0">
                <a:solidFill>
                  <a:srgbClr val="212529"/>
                </a:solidFill>
                <a:latin typeface="montserratregular"/>
              </a:rPr>
              <a:t>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Jal Shakti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sz="1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IN" b="0" i="0" dirty="0">
                <a:solidFill>
                  <a:srgbClr val="212529"/>
                </a:solidFill>
                <a:effectLst/>
                <a:latin typeface="montserratregular"/>
              </a:rPr>
              <a:t>SIH1293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montserratregular"/>
              </a:rPr>
              <a:t>Automatic regulation of valves for release of water based upon soil moisture availability in the root zone of the crop, using artificial intelligence, in a piped and micro irrigation network of irrigation system.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ByteBenders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Shubham Nayak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Veermata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Jijabai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Technological Institute. 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05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Agriculture, </a:t>
            </a:r>
            <a:r>
              <a:rPr lang="en-US" dirty="0" err="1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FoodTech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&amp; Rural Development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6320" y="252207"/>
            <a:ext cx="3431177" cy="1474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62530" y="2007600"/>
            <a:ext cx="6084273" cy="359911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dashboard is made available to the farmer to select the field number, the backend data for ideal moisture value, and the percolation and retention index 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 such as, temperature, air humidity, rainfall and soil moisture are deployed.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XCTU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Arduino,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IDEVSCode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(compiler) 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kicad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data is sampled every 30 s to generate the database.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is sent to the Arduino Nano, which forwards it to the Laptop via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data is stored in the form of csv.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sent to the ML model after being preprocessed. 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prediction model is integrated with the ML model.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irrigation is required due to lack of enough moisture in the soil, the valve opens, and the sampling rate is changed to 30s. Lastly a scoring system employing three models is used. </a:t>
            </a: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51655" y="657987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01B2C-AAF4-7E8A-5E4E-E39B86715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34" y="403518"/>
            <a:ext cx="4950445" cy="6050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  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1800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Libraries used in ML and dashboard:</a:t>
            </a:r>
          </a:p>
          <a:p>
            <a:pPr algn="l"/>
            <a:endParaRPr lang="en-US" sz="1800" b="0" i="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IN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</p:txBody>
      </p:sp>
      <p:pic>
        <p:nvPicPr>
          <p:cNvPr id="1026" name="Picture 2" descr="DIY Crafts Micro Drip Irrigation Kit Adjustable Nozzle Automatic Watering  Kits,Garden Micro Irrigation Drip System,Plant Watering System for  Patio,Greenhouse,Lawn (20 Pots, Ready to Fit Kit) : Amazon.in: Garden &amp;  Outdoors">
            <a:extLst>
              <a:ext uri="{FF2B5EF4-FFF2-40B4-BE49-F238E27FC236}">
                <a16:creationId xmlns:a16="http://schemas.microsoft.com/office/drawing/2014/main" id="{CEE1B09F-3057-7144-834C-83AD1539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11" y="2279206"/>
            <a:ext cx="5031291" cy="430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Leader Name: Shubham Nayak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-EXTC)			Stream (ECE)			Year(IV):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1 Name: Kartika Sharma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-Electrical)		 Stream (ECE)			Year (IV):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2 Name: </a:t>
            </a:r>
            <a:r>
              <a:rPr lang="en-US" sz="1400" b="1" dirty="0" err="1">
                <a:solidFill>
                  <a:srgbClr val="5D7C3F"/>
                </a:solidFill>
              </a:rPr>
              <a:t>Kimaya</a:t>
            </a:r>
            <a:r>
              <a:rPr lang="en-US" sz="1400" b="1" dirty="0">
                <a:solidFill>
                  <a:srgbClr val="5D7C3F"/>
                </a:solidFill>
              </a:rPr>
              <a:t> Mutha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-Electrical)		 Stream (ECE) 			 Year (IV):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3 Name: Saniya Deshmukh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-EXTC) 			 Stream (ECE) 			 Year (IV):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4 Name: Ojas </a:t>
            </a:r>
            <a:r>
              <a:rPr lang="en-US" sz="1400" b="1" dirty="0" err="1">
                <a:solidFill>
                  <a:srgbClr val="5D7C3F"/>
                </a:solidFill>
              </a:rPr>
              <a:t>Taskar</a:t>
            </a:r>
            <a:r>
              <a:rPr lang="en-US" sz="1400" b="1" dirty="0">
                <a:solidFill>
                  <a:srgbClr val="5D7C3F"/>
                </a:solidFill>
              </a:rPr>
              <a:t>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-EXTC)                     		 Stream (ECE) 			 Year (IV): 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</a:rPr>
              <a:t>Team Member 5 Name: Parth Pawar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/>
              <a:t>Branch (</a:t>
            </a:r>
            <a:r>
              <a:rPr lang="en-US" sz="1400" dirty="0" err="1"/>
              <a:t>Btech</a:t>
            </a:r>
            <a:r>
              <a:rPr lang="en-US" sz="1400" dirty="0"/>
              <a:t>-EXTC) 			 Stream (ECE) 			 Year (IV): 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442</Words>
  <Application>Microsoft Macintosh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Franklin Gothic</vt:lpstr>
      <vt:lpstr>Libre Franklin</vt:lpstr>
      <vt:lpstr>montserratregular</vt:lpstr>
      <vt:lpstr>Noto Sans Symbols</vt:lpstr>
      <vt:lpstr>Times New Roman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Kimaya Mutha</dc:creator>
  <cp:lastModifiedBy>Nithyananda Nayak</cp:lastModifiedBy>
  <cp:revision>4</cp:revision>
  <dcterms:modified xsi:type="dcterms:W3CDTF">2023-09-20T18:25:12Z</dcterms:modified>
</cp:coreProperties>
</file>