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 id="2147483755" r:id="rId2"/>
    <p:sldMasterId id="2147483953" r:id="rId3"/>
  </p:sldMasterIdLst>
  <p:notesMasterIdLst>
    <p:notesMasterId r:id="rId25"/>
  </p:notesMasterIdLst>
  <p:handoutMasterIdLst>
    <p:handoutMasterId r:id="rId26"/>
  </p:handoutMasterIdLst>
  <p:sldIdLst>
    <p:sldId id="281" r:id="rId4"/>
    <p:sldId id="256" r:id="rId5"/>
    <p:sldId id="258" r:id="rId6"/>
    <p:sldId id="257" r:id="rId7"/>
    <p:sldId id="259" r:id="rId8"/>
    <p:sldId id="278" r:id="rId9"/>
    <p:sldId id="267" r:id="rId10"/>
    <p:sldId id="261" r:id="rId11"/>
    <p:sldId id="274" r:id="rId12"/>
    <p:sldId id="275" r:id="rId13"/>
    <p:sldId id="276" r:id="rId14"/>
    <p:sldId id="269" r:id="rId15"/>
    <p:sldId id="268" r:id="rId16"/>
    <p:sldId id="266" r:id="rId17"/>
    <p:sldId id="277" r:id="rId18"/>
    <p:sldId id="264" r:id="rId19"/>
    <p:sldId id="270" r:id="rId20"/>
    <p:sldId id="271" r:id="rId21"/>
    <p:sldId id="273" r:id="rId22"/>
    <p:sldId id="279" r:id="rId23"/>
    <p:sldId id="280"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5196" autoAdjust="0"/>
  </p:normalViewPr>
  <p:slideViewPr>
    <p:cSldViewPr snapToGrid="0">
      <p:cViewPr varScale="1">
        <p:scale>
          <a:sx n="81" d="100"/>
          <a:sy n="81" d="100"/>
        </p:scale>
        <p:origin x="715"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adiya" userId="4c75d51563f0761f" providerId="LiveId" clId="{5BFADF4D-DC89-47B0-8B4C-95AC6E50AAD9}"/>
    <pc:docChg chg="undo redo custSel addSld delSld modSld sldOrd modMainMaster modNotesMaster modHandout modShowInfo">
      <pc:chgData name="Shubham padiya" userId="4c75d51563f0761f" providerId="LiveId" clId="{5BFADF4D-DC89-47B0-8B4C-95AC6E50AAD9}" dt="2024-04-17T08:41:30.629" v="14701"/>
      <pc:docMkLst>
        <pc:docMk/>
      </pc:docMkLst>
      <pc:sldChg chg="addSp delSp modSp add del mod ord modTransition delAnim modAnim">
        <pc:chgData name="Shubham padiya" userId="4c75d51563f0761f" providerId="LiveId" clId="{5BFADF4D-DC89-47B0-8B4C-95AC6E50AAD9}" dt="2024-04-17T08:41:30.629" v="14701"/>
        <pc:sldMkLst>
          <pc:docMk/>
          <pc:sldMk cId="0" sldId="256"/>
        </pc:sldMkLst>
        <pc:spChg chg="add mod">
          <ac:chgData name="Shubham padiya" userId="4c75d51563f0761f" providerId="LiveId" clId="{5BFADF4D-DC89-47B0-8B4C-95AC6E50AAD9}" dt="2024-04-07T11:19:29.705" v="13339"/>
          <ac:spMkLst>
            <pc:docMk/>
            <pc:sldMk cId="0" sldId="256"/>
            <ac:spMk id="2" creationId="{7BD9063C-7588-D7E4-C11B-242B8919CBC9}"/>
          </ac:spMkLst>
        </pc:spChg>
        <pc:spChg chg="del mod">
          <ac:chgData name="Shubham padiya" userId="4c75d51563f0761f" providerId="LiveId" clId="{5BFADF4D-DC89-47B0-8B4C-95AC6E50AAD9}" dt="2024-03-18T06:00:19.401" v="1502" actId="478"/>
          <ac:spMkLst>
            <pc:docMk/>
            <pc:sldMk cId="0" sldId="256"/>
            <ac:spMk id="3" creationId="{00000000-0000-0000-0000-000000000000}"/>
          </ac:spMkLst>
        </pc:spChg>
        <pc:spChg chg="add mod">
          <ac:chgData name="Shubham padiya" userId="4c75d51563f0761f" providerId="LiveId" clId="{5BFADF4D-DC89-47B0-8B4C-95AC6E50AAD9}" dt="2024-04-07T11:31:49.582" v="13379" actId="207"/>
          <ac:spMkLst>
            <pc:docMk/>
            <pc:sldMk cId="0" sldId="256"/>
            <ac:spMk id="3" creationId="{23789724-19FF-1D0A-6802-4DDDBFA13C84}"/>
          </ac:spMkLst>
        </pc:spChg>
        <pc:spChg chg="add mod">
          <ac:chgData name="Shubham padiya" userId="4c75d51563f0761f" providerId="LiveId" clId="{5BFADF4D-DC89-47B0-8B4C-95AC6E50AAD9}" dt="2024-04-11T06:56:08.176" v="14369"/>
          <ac:spMkLst>
            <pc:docMk/>
            <pc:sldMk cId="0" sldId="256"/>
            <ac:spMk id="4" creationId="{20BC099A-BB31-9B27-BFDE-1C086D856591}"/>
          </ac:spMkLst>
        </pc:spChg>
        <pc:spChg chg="add del">
          <ac:chgData name="Shubham padiya" userId="4c75d51563f0761f" providerId="LiveId" clId="{5BFADF4D-DC89-47B0-8B4C-95AC6E50AAD9}" dt="2024-04-17T08:37:37.872" v="14675" actId="22"/>
          <ac:spMkLst>
            <pc:docMk/>
            <pc:sldMk cId="0" sldId="256"/>
            <ac:spMk id="6" creationId="{863670A0-F22C-EF90-1EDD-8228DB17BA2C}"/>
          </ac:spMkLst>
        </pc:spChg>
        <pc:spChg chg="add mod">
          <ac:chgData name="Shubham padiya" userId="4c75d51563f0761f" providerId="LiveId" clId="{5BFADF4D-DC89-47B0-8B4C-95AC6E50AAD9}" dt="2024-04-17T08:41:30.629" v="14701"/>
          <ac:spMkLst>
            <pc:docMk/>
            <pc:sldMk cId="0" sldId="256"/>
            <ac:spMk id="7" creationId="{8E311520-D11A-4FA3-97CC-6F1987C60924}"/>
          </ac:spMkLst>
        </pc:spChg>
        <pc:picChg chg="add del mod">
          <ac:chgData name="Shubham padiya" userId="4c75d51563f0761f" providerId="LiveId" clId="{5BFADF4D-DC89-47B0-8B4C-95AC6E50AAD9}" dt="2024-04-01T06:32:39.099" v="9675" actId="478"/>
          <ac:picMkLst>
            <pc:docMk/>
            <pc:sldMk cId="0" sldId="256"/>
            <ac:picMk id="2" creationId="{1B8AC0D5-9188-F23C-14E7-3B874A03D553}"/>
          </ac:picMkLst>
        </pc:picChg>
        <pc:picChg chg="add del mod">
          <ac:chgData name="Shubham padiya" userId="4c75d51563f0761f" providerId="LiveId" clId="{5BFADF4D-DC89-47B0-8B4C-95AC6E50AAD9}" dt="2024-04-07T08:34:33.430" v="13108" actId="21"/>
          <ac:picMkLst>
            <pc:docMk/>
            <pc:sldMk cId="0" sldId="256"/>
            <ac:picMk id="5" creationId="{B08EF69B-155E-3739-DBBF-793AA1393AB2}"/>
          </ac:picMkLst>
        </pc:picChg>
        <pc:picChg chg="add del mod">
          <ac:chgData name="Shubham padiya" userId="4c75d51563f0761f" providerId="LiveId" clId="{5BFADF4D-DC89-47B0-8B4C-95AC6E50AAD9}" dt="2024-03-21T08:30:22.101" v="3219" actId="21"/>
          <ac:picMkLst>
            <pc:docMk/>
            <pc:sldMk cId="0" sldId="256"/>
            <ac:picMk id="1026" creationId="{1B8AC0D5-9188-F23C-14E7-3B874A03D553}"/>
          </ac:picMkLst>
        </pc:picChg>
        <pc:picChg chg="add mod">
          <ac:chgData name="Shubham padiya" userId="4c75d51563f0761f" providerId="LiveId" clId="{5BFADF4D-DC89-47B0-8B4C-95AC6E50AAD9}" dt="2024-04-07T11:19:29.705" v="13339"/>
          <ac:picMkLst>
            <pc:docMk/>
            <pc:sldMk cId="0" sldId="256"/>
            <ac:picMk id="1026" creationId="{EBF04829-69C5-79A8-BD74-641749CAD5F1}"/>
          </ac:picMkLst>
        </pc:picChg>
      </pc:sldChg>
      <pc:sldChg chg="addSp delSp modSp mod ord modTransition delAnim modAnim">
        <pc:chgData name="Shubham padiya" userId="4c75d51563f0761f" providerId="LiveId" clId="{5BFADF4D-DC89-47B0-8B4C-95AC6E50AAD9}" dt="2024-04-17T08:41:25.357" v="14699"/>
        <pc:sldMkLst>
          <pc:docMk/>
          <pc:sldMk cId="0" sldId="257"/>
        </pc:sldMkLst>
        <pc:spChg chg="del mod">
          <ac:chgData name="Shubham padiya" userId="4c75d51563f0761f" providerId="LiveId" clId="{5BFADF4D-DC89-47B0-8B4C-95AC6E50AAD9}" dt="2024-03-18T06:00:01.686" v="1501" actId="478"/>
          <ac:spMkLst>
            <pc:docMk/>
            <pc:sldMk cId="0" sldId="257"/>
            <ac:spMk id="3" creationId="{00000000-0000-0000-0000-000000000000}"/>
          </ac:spMkLst>
        </pc:spChg>
        <pc:spChg chg="add mod">
          <ac:chgData name="Shubham padiya" userId="4c75d51563f0761f" providerId="LiveId" clId="{5BFADF4D-DC89-47B0-8B4C-95AC6E50AAD9}" dt="2024-04-17T08:41:25.357" v="14699"/>
          <ac:spMkLst>
            <pc:docMk/>
            <pc:sldMk cId="0" sldId="257"/>
            <ac:spMk id="3" creationId="{B272B61A-A9C3-0E96-1DE7-DB83F1A2AD9D}"/>
          </ac:spMkLst>
        </pc:spChg>
        <pc:spChg chg="add del mod">
          <ac:chgData name="Shubham padiya" userId="4c75d51563f0761f" providerId="LiveId" clId="{5BFADF4D-DC89-47B0-8B4C-95AC6E50AAD9}" dt="2024-04-07T08:34:36.407" v="13109"/>
          <ac:spMkLst>
            <pc:docMk/>
            <pc:sldMk cId="0" sldId="257"/>
            <ac:spMk id="4" creationId="{2ABEE03B-10B5-8ADB-0A08-8D40F219FD21}"/>
          </ac:spMkLst>
        </pc:spChg>
        <pc:spChg chg="add del mod">
          <ac:chgData name="Shubham padiya" userId="4c75d51563f0761f" providerId="LiveId" clId="{5BFADF4D-DC89-47B0-8B4C-95AC6E50AAD9}" dt="2024-04-07T09:33:24.041" v="13122" actId="478"/>
          <ac:spMkLst>
            <pc:docMk/>
            <pc:sldMk cId="0" sldId="257"/>
            <ac:spMk id="9" creationId="{AB87690B-6BAC-FB2C-C7B5-60DE2F3BF447}"/>
          </ac:spMkLst>
        </pc:spChg>
        <pc:spChg chg="add mod">
          <ac:chgData name="Shubham padiya" userId="4c75d51563f0761f" providerId="LiveId" clId="{5BFADF4D-DC89-47B0-8B4C-95AC6E50AAD9}" dt="2024-04-11T06:56:08.176" v="14369"/>
          <ac:spMkLst>
            <pc:docMk/>
            <pc:sldMk cId="0" sldId="257"/>
            <ac:spMk id="12" creationId="{0E06231E-6C27-D3B9-8B75-33720BA07BAB}"/>
          </ac:spMkLst>
        </pc:spChg>
        <pc:spChg chg="add mod">
          <ac:chgData name="Shubham padiya" userId="4c75d51563f0761f" providerId="LiveId" clId="{5BFADF4D-DC89-47B0-8B4C-95AC6E50AAD9}" dt="2024-04-07T11:19:29.705" v="13339"/>
          <ac:spMkLst>
            <pc:docMk/>
            <pc:sldMk cId="0" sldId="257"/>
            <ac:spMk id="13" creationId="{B5805D4F-2051-DAE4-946C-3A3ADC57932C}"/>
          </ac:spMkLst>
        </pc:spChg>
        <pc:graphicFrameChg chg="add del mod modGraphic">
          <ac:chgData name="Shubham padiya" userId="4c75d51563f0761f" providerId="LiveId" clId="{5BFADF4D-DC89-47B0-8B4C-95AC6E50AAD9}" dt="2024-04-07T08:27:57.958" v="13095" actId="27309"/>
          <ac:graphicFrameMkLst>
            <pc:docMk/>
            <pc:sldMk cId="0" sldId="257"/>
            <ac:graphicFrameMk id="3" creationId="{41CA381D-F063-5227-6898-B0B95B5F8117}"/>
          </ac:graphicFrameMkLst>
        </pc:graphicFrameChg>
        <pc:graphicFrameChg chg="add del mod modGraphic">
          <ac:chgData name="Shubham padiya" userId="4c75d51563f0761f" providerId="LiveId" clId="{5BFADF4D-DC89-47B0-8B4C-95AC6E50AAD9}" dt="2024-04-07T08:28:17.118" v="13100" actId="478"/>
          <ac:graphicFrameMkLst>
            <pc:docMk/>
            <pc:sldMk cId="0" sldId="257"/>
            <ac:graphicFrameMk id="6" creationId="{4FD8AC9F-831C-C943-3CE1-5FC0E4FABA35}"/>
          </ac:graphicFrameMkLst>
        </pc:graphicFrameChg>
        <pc:picChg chg="add del mod">
          <ac:chgData name="Shubham padiya" userId="4c75d51563f0761f" providerId="LiveId" clId="{5BFADF4D-DC89-47B0-8B4C-95AC6E50AAD9}" dt="2024-04-07T08:35:50.263" v="13115" actId="478"/>
          <ac:picMkLst>
            <pc:docMk/>
            <pc:sldMk cId="0" sldId="257"/>
            <ac:picMk id="7" creationId="{B08EF69B-155E-3739-DBBF-793AA1393AB2}"/>
          </ac:picMkLst>
        </pc:picChg>
        <pc:picChg chg="add del mod">
          <ac:chgData name="Shubham padiya" userId="4c75d51563f0761f" providerId="LiveId" clId="{5BFADF4D-DC89-47B0-8B4C-95AC6E50AAD9}" dt="2024-04-07T08:38:10.095" v="13121" actId="478"/>
          <ac:picMkLst>
            <pc:docMk/>
            <pc:sldMk cId="0" sldId="257"/>
            <ac:picMk id="10" creationId="{3B9F4853-ACF3-EE83-202D-6B720B9FA5E3}"/>
          </ac:picMkLst>
        </pc:picChg>
        <pc:picChg chg="add del mod">
          <ac:chgData name="Shubham padiya" userId="4c75d51563f0761f" providerId="LiveId" clId="{5BFADF4D-DC89-47B0-8B4C-95AC6E50AAD9}" dt="2024-04-07T11:05:22.455" v="13213" actId="478"/>
          <ac:picMkLst>
            <pc:docMk/>
            <pc:sldMk cId="0" sldId="257"/>
            <ac:picMk id="2050" creationId="{19A15EA2-32EB-DC19-9A69-D3C447F4D874}"/>
          </ac:picMkLst>
        </pc:picChg>
        <pc:picChg chg="add mod">
          <ac:chgData name="Shubham padiya" userId="4c75d51563f0761f" providerId="LiveId" clId="{5BFADF4D-DC89-47B0-8B4C-95AC6E50AAD9}" dt="2024-04-07T11:19:29.705" v="13339"/>
          <ac:picMkLst>
            <pc:docMk/>
            <pc:sldMk cId="0" sldId="257"/>
            <ac:picMk id="2052" creationId="{D0219716-241D-6676-8F67-3609C7748498}"/>
          </ac:picMkLst>
        </pc:picChg>
      </pc:sldChg>
      <pc:sldChg chg="addSp delSp modSp mod modTransition">
        <pc:chgData name="Shubham padiya" userId="4c75d51563f0761f" providerId="LiveId" clId="{5BFADF4D-DC89-47B0-8B4C-95AC6E50AAD9}" dt="2024-04-17T08:41:28.058" v="14700"/>
        <pc:sldMkLst>
          <pc:docMk/>
          <pc:sldMk cId="0" sldId="258"/>
        </pc:sldMkLst>
        <pc:spChg chg="add mod">
          <ac:chgData name="Shubham padiya" userId="4c75d51563f0761f" providerId="LiveId" clId="{5BFADF4D-DC89-47B0-8B4C-95AC6E50AAD9}" dt="2024-04-07T11:19:29.705" v="13339"/>
          <ac:spMkLst>
            <pc:docMk/>
            <pc:sldMk cId="0" sldId="258"/>
            <ac:spMk id="2" creationId="{609F9311-FABD-4F11-5314-6346C85B33A9}"/>
          </ac:spMkLst>
        </pc:spChg>
        <pc:spChg chg="del mod">
          <ac:chgData name="Shubham padiya" userId="4c75d51563f0761f" providerId="LiveId" clId="{5BFADF4D-DC89-47B0-8B4C-95AC6E50AAD9}" dt="2024-03-19T07:11:18.085" v="1507" actId="478"/>
          <ac:spMkLst>
            <pc:docMk/>
            <pc:sldMk cId="0" sldId="258"/>
            <ac:spMk id="3" creationId="{00000000-0000-0000-0000-000000000000}"/>
          </ac:spMkLst>
        </pc:spChg>
        <pc:spChg chg="add del mod">
          <ac:chgData name="Shubham padiya" userId="4c75d51563f0761f" providerId="LiveId" clId="{5BFADF4D-DC89-47B0-8B4C-95AC6E50AAD9}" dt="2024-03-19T08:52:34.037" v="1553" actId="478"/>
          <ac:spMkLst>
            <pc:docMk/>
            <pc:sldMk cId="0" sldId="258"/>
            <ac:spMk id="4" creationId="{45ABD646-0874-2E10-30CB-CCEBB3F8C877}"/>
          </ac:spMkLst>
        </pc:spChg>
        <pc:spChg chg="add mod">
          <ac:chgData name="Shubham padiya" userId="4c75d51563f0761f" providerId="LiveId" clId="{5BFADF4D-DC89-47B0-8B4C-95AC6E50AAD9}" dt="2024-04-17T08:41:28.058" v="14700"/>
          <ac:spMkLst>
            <pc:docMk/>
            <pc:sldMk cId="0" sldId="258"/>
            <ac:spMk id="4" creationId="{6685A849-561C-BD5D-B3EE-6B2F32E9D666}"/>
          </ac:spMkLst>
        </pc:spChg>
        <pc:spChg chg="add mod">
          <ac:chgData name="Shubham padiya" userId="4c75d51563f0761f" providerId="LiveId" clId="{5BFADF4D-DC89-47B0-8B4C-95AC6E50AAD9}" dt="2024-04-07T11:19:29.705" v="13339"/>
          <ac:spMkLst>
            <pc:docMk/>
            <pc:sldMk cId="0" sldId="258"/>
            <ac:spMk id="5" creationId="{CDEADD8B-1C70-841E-3A35-D4AAB1AC9CBD}"/>
          </ac:spMkLst>
        </pc:spChg>
        <pc:spChg chg="add mod">
          <ac:chgData name="Shubham padiya" userId="4c75d51563f0761f" providerId="LiveId" clId="{5BFADF4D-DC89-47B0-8B4C-95AC6E50AAD9}" dt="2024-04-07T11:19:29.705" v="13339"/>
          <ac:spMkLst>
            <pc:docMk/>
            <pc:sldMk cId="0" sldId="258"/>
            <ac:spMk id="6" creationId="{118DBD05-D5C3-E8C1-E9B1-4F6A073BC47C}"/>
          </ac:spMkLst>
        </pc:spChg>
        <pc:spChg chg="add del mod">
          <ac:chgData name="Shubham padiya" userId="4c75d51563f0761f" providerId="LiveId" clId="{5BFADF4D-DC89-47B0-8B4C-95AC6E50AAD9}" dt="2024-03-19T08:55:58.956" v="1559"/>
          <ac:spMkLst>
            <pc:docMk/>
            <pc:sldMk cId="0" sldId="258"/>
            <ac:spMk id="7" creationId="{6A58CA33-1477-81F4-78C6-09834CC93582}"/>
          </ac:spMkLst>
        </pc:spChg>
        <pc:spChg chg="add mod">
          <ac:chgData name="Shubham padiya" userId="4c75d51563f0761f" providerId="LiveId" clId="{5BFADF4D-DC89-47B0-8B4C-95AC6E50AAD9}" dt="2024-04-07T11:19:29.705" v="13339"/>
          <ac:spMkLst>
            <pc:docMk/>
            <pc:sldMk cId="0" sldId="258"/>
            <ac:spMk id="9" creationId="{DE610F77-E432-B976-9CED-9B26C6A132AA}"/>
          </ac:spMkLst>
        </pc:spChg>
        <pc:picChg chg="add del mod">
          <ac:chgData name="Shubham padiya" userId="4c75d51563f0761f" providerId="LiveId" clId="{5BFADF4D-DC89-47B0-8B4C-95AC6E50AAD9}" dt="2024-03-21T08:37:34.140" v="3239" actId="21"/>
          <ac:picMkLst>
            <pc:docMk/>
            <pc:sldMk cId="0" sldId="258"/>
            <ac:picMk id="1026" creationId="{1B8AC0D5-9188-F23C-14E7-3B874A03D553}"/>
          </ac:picMkLst>
        </pc:picChg>
        <pc:picChg chg="add mod">
          <ac:chgData name="Shubham padiya" userId="4c75d51563f0761f" providerId="LiveId" clId="{5BFADF4D-DC89-47B0-8B4C-95AC6E50AAD9}" dt="2024-04-07T11:19:29.705" v="13339"/>
          <ac:picMkLst>
            <pc:docMk/>
            <pc:sldMk cId="0" sldId="258"/>
            <ac:picMk id="3074" creationId="{9233F164-6042-8AF2-3655-E6FAD0F0A0FE}"/>
          </ac:picMkLst>
        </pc:picChg>
      </pc:sldChg>
      <pc:sldChg chg="addSp delSp modSp mod modTransition delAnim modAnim">
        <pc:chgData name="Shubham padiya" userId="4c75d51563f0761f" providerId="LiveId" clId="{5BFADF4D-DC89-47B0-8B4C-95AC6E50AAD9}" dt="2024-04-17T08:41:22.471" v="14698"/>
        <pc:sldMkLst>
          <pc:docMk/>
          <pc:sldMk cId="0" sldId="259"/>
        </pc:sldMkLst>
        <pc:spChg chg="del">
          <ac:chgData name="Shubham padiya" userId="4c75d51563f0761f" providerId="LiveId" clId="{5BFADF4D-DC89-47B0-8B4C-95AC6E50AAD9}" dt="2024-03-20T07:37:49.560" v="1607" actId="478"/>
          <ac:spMkLst>
            <pc:docMk/>
            <pc:sldMk cId="0" sldId="259"/>
            <ac:spMk id="3" creationId="{00000000-0000-0000-0000-000000000000}"/>
          </ac:spMkLst>
        </pc:spChg>
        <pc:spChg chg="add mod">
          <ac:chgData name="Shubham padiya" userId="4c75d51563f0761f" providerId="LiveId" clId="{5BFADF4D-DC89-47B0-8B4C-95AC6E50AAD9}" dt="2024-04-17T08:41:22.471" v="14698"/>
          <ac:spMkLst>
            <pc:docMk/>
            <pc:sldMk cId="0" sldId="259"/>
            <ac:spMk id="3" creationId="{CA11F6EC-EB64-55FF-BA95-6752737891C1}"/>
          </ac:spMkLst>
        </pc:spChg>
        <pc:spChg chg="add del mod">
          <ac:chgData name="Shubham padiya" userId="4c75d51563f0761f" providerId="LiveId" clId="{5BFADF4D-DC89-47B0-8B4C-95AC6E50AAD9}" dt="2024-03-20T08:42:17.748" v="1687" actId="478"/>
          <ac:spMkLst>
            <pc:docMk/>
            <pc:sldMk cId="0" sldId="259"/>
            <ac:spMk id="4" creationId="{AACCF843-ABB1-D3AB-FC04-FD304989568C}"/>
          </ac:spMkLst>
        </pc:spChg>
        <pc:spChg chg="add del mod">
          <ac:chgData name="Shubham padiya" userId="4c75d51563f0761f" providerId="LiveId" clId="{5BFADF4D-DC89-47B0-8B4C-95AC6E50AAD9}" dt="2024-03-20T08:43:46.520" v="1696" actId="478"/>
          <ac:spMkLst>
            <pc:docMk/>
            <pc:sldMk cId="0" sldId="259"/>
            <ac:spMk id="6" creationId="{82338C5B-A1FA-CF86-388F-73A0D07D1A35}"/>
          </ac:spMkLst>
        </pc:spChg>
        <pc:spChg chg="add del mod">
          <ac:chgData name="Shubham padiya" userId="4c75d51563f0761f" providerId="LiveId" clId="{5BFADF4D-DC89-47B0-8B4C-95AC6E50AAD9}" dt="2024-03-20T08:43:53.115" v="1697" actId="478"/>
          <ac:spMkLst>
            <pc:docMk/>
            <pc:sldMk cId="0" sldId="259"/>
            <ac:spMk id="8" creationId="{DA587B66-69CD-7201-C971-B2B13049E333}"/>
          </ac:spMkLst>
        </pc:spChg>
        <pc:spChg chg="add del mod">
          <ac:chgData name="Shubham padiya" userId="4c75d51563f0761f" providerId="LiveId" clId="{5BFADF4D-DC89-47B0-8B4C-95AC6E50AAD9}" dt="2024-03-20T08:43:53.115" v="1697" actId="478"/>
          <ac:spMkLst>
            <pc:docMk/>
            <pc:sldMk cId="0" sldId="259"/>
            <ac:spMk id="10" creationId="{2D6705D8-CEB1-0A66-4118-B818034E8461}"/>
          </ac:spMkLst>
        </pc:spChg>
        <pc:spChg chg="add del mod">
          <ac:chgData name="Shubham padiya" userId="4c75d51563f0761f" providerId="LiveId" clId="{5BFADF4D-DC89-47B0-8B4C-95AC6E50AAD9}" dt="2024-03-20T08:43:53.115" v="1697" actId="478"/>
          <ac:spMkLst>
            <pc:docMk/>
            <pc:sldMk cId="0" sldId="259"/>
            <ac:spMk id="12" creationId="{087A41D4-8C22-EFF9-4459-64D3C7246350}"/>
          </ac:spMkLst>
        </pc:spChg>
        <pc:spChg chg="add mod">
          <ac:chgData name="Shubham padiya" userId="4c75d51563f0761f" providerId="LiveId" clId="{5BFADF4D-DC89-47B0-8B4C-95AC6E50AAD9}" dt="2024-04-07T11:19:29.705" v="13339"/>
          <ac:spMkLst>
            <pc:docMk/>
            <pc:sldMk cId="0" sldId="259"/>
            <ac:spMk id="14" creationId="{2378B6C0-EB3F-9366-240E-7F62E6433E7A}"/>
          </ac:spMkLst>
        </pc:spChg>
        <pc:spChg chg="add mod">
          <ac:chgData name="Shubham padiya" userId="4c75d51563f0761f" providerId="LiveId" clId="{5BFADF4D-DC89-47B0-8B4C-95AC6E50AAD9}" dt="2024-04-07T11:19:29.705" v="13339"/>
          <ac:spMkLst>
            <pc:docMk/>
            <pc:sldMk cId="0" sldId="259"/>
            <ac:spMk id="16" creationId="{0551D7C7-1D75-9F42-2063-79F0389ABB5E}"/>
          </ac:spMkLst>
        </pc:spChg>
        <pc:picChg chg="add del mod">
          <ac:chgData name="Shubham padiya" userId="4c75d51563f0761f" providerId="LiveId" clId="{5BFADF4D-DC89-47B0-8B4C-95AC6E50AAD9}" dt="2024-03-21T08:24:05.127" v="3205" actId="478"/>
          <ac:picMkLst>
            <pc:docMk/>
            <pc:sldMk cId="0" sldId="259"/>
            <ac:picMk id="3" creationId="{E105A81C-223E-35EF-D42F-A8909834A505}"/>
          </ac:picMkLst>
        </pc:picChg>
        <pc:picChg chg="add del mod">
          <ac:chgData name="Shubham padiya" userId="4c75d51563f0761f" providerId="LiveId" clId="{5BFADF4D-DC89-47B0-8B4C-95AC6E50AAD9}" dt="2024-03-21T08:28:21.019" v="3217" actId="478"/>
          <ac:picMkLst>
            <pc:docMk/>
            <pc:sldMk cId="0" sldId="259"/>
            <ac:picMk id="4" creationId="{BD484642-8E93-D35E-1B7A-7B091F0F2B8F}"/>
          </ac:picMkLst>
        </pc:picChg>
        <pc:picChg chg="add mod">
          <ac:chgData name="Shubham padiya" userId="4c75d51563f0761f" providerId="LiveId" clId="{5BFADF4D-DC89-47B0-8B4C-95AC6E50AAD9}" dt="2024-04-07T11:19:29.705" v="13339"/>
          <ac:picMkLst>
            <pc:docMk/>
            <pc:sldMk cId="0" sldId="259"/>
            <ac:picMk id="2050" creationId="{395D8DC9-8CD5-C0CC-5B52-C6E0F135E7A7}"/>
          </ac:picMkLst>
        </pc:picChg>
      </pc:sldChg>
      <pc:sldChg chg="del">
        <pc:chgData name="Shubham padiya" userId="4c75d51563f0761f" providerId="LiveId" clId="{5BFADF4D-DC89-47B0-8B4C-95AC6E50AAD9}" dt="2024-03-21T06:07:57.910" v="2126" actId="47"/>
        <pc:sldMkLst>
          <pc:docMk/>
          <pc:sldMk cId="0" sldId="260"/>
        </pc:sldMkLst>
      </pc:sldChg>
      <pc:sldChg chg="addSp delSp modSp mod modTransition">
        <pc:chgData name="Shubham padiya" userId="4c75d51563f0761f" providerId="LiveId" clId="{5BFADF4D-DC89-47B0-8B4C-95AC6E50AAD9}" dt="2024-04-17T08:20:18.024" v="14649" actId="1076"/>
        <pc:sldMkLst>
          <pc:docMk/>
          <pc:sldMk cId="3678851936" sldId="261"/>
        </pc:sldMkLst>
        <pc:spChg chg="mod">
          <ac:chgData name="Shubham padiya" userId="4c75d51563f0761f" providerId="LiveId" clId="{5BFADF4D-DC89-47B0-8B4C-95AC6E50AAD9}" dt="2024-04-07T11:19:29.705" v="13339"/>
          <ac:spMkLst>
            <pc:docMk/>
            <pc:sldMk cId="3678851936" sldId="261"/>
            <ac:spMk id="2" creationId="{63E95EAF-2C96-9F83-9596-3A8C356EFB2A}"/>
          </ac:spMkLst>
        </pc:spChg>
        <pc:spChg chg="del mod">
          <ac:chgData name="Shubham padiya" userId="4c75d51563f0761f" providerId="LiveId" clId="{5BFADF4D-DC89-47B0-8B4C-95AC6E50AAD9}" dt="2024-03-06T09:39:56.054" v="398" actId="478"/>
          <ac:spMkLst>
            <pc:docMk/>
            <pc:sldMk cId="3678851936" sldId="261"/>
            <ac:spMk id="3" creationId="{1477A1DC-5329-C743-57EC-904EAB9F50A8}"/>
          </ac:spMkLst>
        </pc:spChg>
        <pc:spChg chg="add del mod">
          <ac:chgData name="Shubham padiya" userId="4c75d51563f0761f" providerId="LiveId" clId="{5BFADF4D-DC89-47B0-8B4C-95AC6E50AAD9}" dt="2024-03-06T08:58:20.102" v="327" actId="478"/>
          <ac:spMkLst>
            <pc:docMk/>
            <pc:sldMk cId="3678851936" sldId="261"/>
            <ac:spMk id="3" creationId="{7D39D679-C4E4-BB78-AD51-EB535BF61D7E}"/>
          </ac:spMkLst>
        </pc:spChg>
        <pc:spChg chg="add mod">
          <ac:chgData name="Shubham padiya" userId="4c75d51563f0761f" providerId="LiveId" clId="{5BFADF4D-DC89-47B0-8B4C-95AC6E50AAD9}" dt="2024-04-07T11:19:29.705" v="13339"/>
          <ac:spMkLst>
            <pc:docMk/>
            <pc:sldMk cId="3678851936" sldId="261"/>
            <ac:spMk id="3" creationId="{E7FAF0D9-DD0D-FC35-760F-66A449FB2706}"/>
          </ac:spMkLst>
        </pc:spChg>
        <pc:spChg chg="add mod">
          <ac:chgData name="Shubham padiya" userId="4c75d51563f0761f" providerId="LiveId" clId="{5BFADF4D-DC89-47B0-8B4C-95AC6E50AAD9}" dt="2024-04-17T08:20:18.024" v="14649" actId="1076"/>
          <ac:spMkLst>
            <pc:docMk/>
            <pc:sldMk cId="3678851936" sldId="261"/>
            <ac:spMk id="4" creationId="{675EA100-1A21-0EFF-B17F-3FEC28E00EF9}"/>
          </ac:spMkLst>
        </pc:spChg>
        <pc:spChg chg="add del mod">
          <ac:chgData name="Shubham padiya" userId="4c75d51563f0761f" providerId="LiveId" clId="{5BFADF4D-DC89-47B0-8B4C-95AC6E50AAD9}" dt="2024-03-26T06:52:34.377" v="3890" actId="22"/>
          <ac:spMkLst>
            <pc:docMk/>
            <pc:sldMk cId="3678851936" sldId="261"/>
            <ac:spMk id="8" creationId="{E5336DEB-0A76-CA99-2577-40266BF7B31F}"/>
          </ac:spMkLst>
        </pc:spChg>
        <pc:spChg chg="add del mod">
          <ac:chgData name="Shubham padiya" userId="4c75d51563f0761f" providerId="LiveId" clId="{5BFADF4D-DC89-47B0-8B4C-95AC6E50AAD9}" dt="2024-03-06T09:13:58.714" v="369"/>
          <ac:spMkLst>
            <pc:docMk/>
            <pc:sldMk cId="3678851936" sldId="261"/>
            <ac:spMk id="10" creationId="{F9BABBE2-7EFB-55BE-A02C-17010BEA318A}"/>
          </ac:spMkLst>
        </pc:spChg>
        <pc:spChg chg="add mod">
          <ac:chgData name="Shubham padiya" userId="4c75d51563f0761f" providerId="LiveId" clId="{5BFADF4D-DC89-47B0-8B4C-95AC6E50AAD9}" dt="2024-04-07T11:19:29.705" v="13339"/>
          <ac:spMkLst>
            <pc:docMk/>
            <pc:sldMk cId="3678851936" sldId="261"/>
            <ac:spMk id="11" creationId="{6A269181-30E1-D637-B5B3-ACE0DC412F5C}"/>
          </ac:spMkLst>
        </pc:spChg>
        <pc:spChg chg="add del mod">
          <ac:chgData name="Shubham padiya" userId="4c75d51563f0761f" providerId="LiveId" clId="{5BFADF4D-DC89-47B0-8B4C-95AC6E50AAD9}" dt="2024-03-06T09:22:41.330" v="383" actId="478"/>
          <ac:spMkLst>
            <pc:docMk/>
            <pc:sldMk cId="3678851936" sldId="261"/>
            <ac:spMk id="14" creationId="{3FB23617-AF8E-F89A-2786-4DDAB39B7675}"/>
          </ac:spMkLst>
        </pc:spChg>
        <pc:graphicFrameChg chg="add del mod">
          <ac:chgData name="Shubham padiya" userId="4c75d51563f0761f" providerId="LiveId" clId="{5BFADF4D-DC89-47B0-8B4C-95AC6E50AAD9}" dt="2024-03-07T06:07:01.059" v="451" actId="21"/>
          <ac:graphicFrameMkLst>
            <pc:docMk/>
            <pc:sldMk cId="3678851936" sldId="261"/>
            <ac:graphicFrameMk id="3" creationId="{9969A3A4-4C4E-37DE-FD02-045F75498E9A}"/>
          </ac:graphicFrameMkLst>
        </pc:graphicFrameChg>
        <pc:graphicFrameChg chg="add del mod">
          <ac:chgData name="Shubham padiya" userId="4c75d51563f0761f" providerId="LiveId" clId="{5BFADF4D-DC89-47B0-8B4C-95AC6E50AAD9}" dt="2024-03-07T06:50:42.422" v="500" actId="478"/>
          <ac:graphicFrameMkLst>
            <pc:docMk/>
            <pc:sldMk cId="3678851936" sldId="261"/>
            <ac:graphicFrameMk id="6" creationId="{440840E5-4A72-C197-4326-9FF2FE621F17}"/>
          </ac:graphicFrameMkLst>
        </pc:graphicFrameChg>
        <pc:graphicFrameChg chg="add del mod">
          <ac:chgData name="Shubham padiya" userId="4c75d51563f0761f" providerId="LiveId" clId="{5BFADF4D-DC89-47B0-8B4C-95AC6E50AAD9}" dt="2024-03-07T08:09:27.636" v="582" actId="478"/>
          <ac:graphicFrameMkLst>
            <pc:docMk/>
            <pc:sldMk cId="3678851936" sldId="261"/>
            <ac:graphicFrameMk id="7" creationId="{440840E5-4A72-C197-4326-9FF2FE621F17}"/>
          </ac:graphicFrameMkLst>
        </pc:graphicFrameChg>
        <pc:graphicFrameChg chg="add mod">
          <ac:chgData name="Shubham padiya" userId="4c75d51563f0761f" providerId="LiveId" clId="{5BFADF4D-DC89-47B0-8B4C-95AC6E50AAD9}" dt="2024-04-07T11:19:29.705" v="13339"/>
          <ac:graphicFrameMkLst>
            <pc:docMk/>
            <pc:sldMk cId="3678851936" sldId="261"/>
            <ac:graphicFrameMk id="9" creationId="{7F5F51C1-2F24-1E5E-5B56-AFD1B8297566}"/>
          </ac:graphicFrameMkLst>
        </pc:graphicFrameChg>
        <pc:graphicFrameChg chg="add mod">
          <ac:chgData name="Shubham padiya" userId="4c75d51563f0761f" providerId="LiveId" clId="{5BFADF4D-DC89-47B0-8B4C-95AC6E50AAD9}" dt="2024-04-16T08:54:06.574" v="14633"/>
          <ac:graphicFrameMkLst>
            <pc:docMk/>
            <pc:sldMk cId="3678851936" sldId="261"/>
            <ac:graphicFrameMk id="13" creationId="{A793268B-CE3B-0D9E-5E59-EEE70D0BD955}"/>
          </ac:graphicFrameMkLst>
        </pc:graphicFrameChg>
        <pc:graphicFrameChg chg="add del mod">
          <ac:chgData name="Shubham padiya" userId="4c75d51563f0761f" providerId="LiveId" clId="{5BFADF4D-DC89-47B0-8B4C-95AC6E50AAD9}" dt="2024-03-07T05:35:51.339" v="443" actId="478"/>
          <ac:graphicFrameMkLst>
            <pc:docMk/>
            <pc:sldMk cId="3678851936" sldId="261"/>
            <ac:graphicFrameMk id="15" creationId="{A24111DE-36AD-680B-EC7D-D7E4142A0ABB}"/>
          </ac:graphicFrameMkLst>
        </pc:graphicFrameChg>
        <pc:picChg chg="add mod">
          <ac:chgData name="Shubham padiya" userId="4c75d51563f0761f" providerId="LiveId" clId="{5BFADF4D-DC89-47B0-8B4C-95AC6E50AAD9}" dt="2024-04-07T11:19:29.705" v="13339"/>
          <ac:picMkLst>
            <pc:docMk/>
            <pc:sldMk cId="3678851936" sldId="261"/>
            <ac:picMk id="6" creationId="{E416375E-4647-9BA0-B8FC-B241C1D23C90}"/>
          </ac:picMkLst>
        </pc:picChg>
        <pc:picChg chg="add del mod">
          <ac:chgData name="Shubham padiya" userId="4c75d51563f0761f" providerId="LiveId" clId="{5BFADF4D-DC89-47B0-8B4C-95AC6E50AAD9}" dt="2024-03-06T09:22:34.062" v="382" actId="478"/>
          <ac:picMkLst>
            <pc:docMk/>
            <pc:sldMk cId="3678851936" sldId="261"/>
            <ac:picMk id="11" creationId="{5788D521-B3C8-939D-C0EE-D6B0E265C1C5}"/>
          </ac:picMkLst>
        </pc:picChg>
        <pc:cxnChg chg="add mod">
          <ac:chgData name="Shubham padiya" userId="4c75d51563f0761f" providerId="LiveId" clId="{5BFADF4D-DC89-47B0-8B4C-95AC6E50AAD9}" dt="2024-04-07T11:19:29.705" v="13339"/>
          <ac:cxnSpMkLst>
            <pc:docMk/>
            <pc:sldMk cId="3678851936" sldId="261"/>
            <ac:cxnSpMk id="5" creationId="{1E738622-167E-7D30-64B1-6395505BC359}"/>
          </ac:cxnSpMkLst>
        </pc:cxnChg>
      </pc:sldChg>
      <pc:sldChg chg="del">
        <pc:chgData name="Shubham padiya" userId="4c75d51563f0761f" providerId="LiveId" clId="{5BFADF4D-DC89-47B0-8B4C-95AC6E50AAD9}" dt="2024-03-26T06:28:44.586" v="3678" actId="47"/>
        <pc:sldMkLst>
          <pc:docMk/>
          <pc:sldMk cId="429135847" sldId="262"/>
        </pc:sldMkLst>
      </pc:sldChg>
      <pc:sldChg chg="addSp delSp modSp del mod">
        <pc:chgData name="Shubham padiya" userId="4c75d51563f0761f" providerId="LiveId" clId="{5BFADF4D-DC89-47B0-8B4C-95AC6E50AAD9}" dt="2024-03-26T06:28:51.004" v="3679" actId="47"/>
        <pc:sldMkLst>
          <pc:docMk/>
          <pc:sldMk cId="2211138814" sldId="263"/>
        </pc:sldMkLst>
        <pc:spChg chg="del mod">
          <ac:chgData name="Shubham padiya" userId="4c75d51563f0761f" providerId="LiveId" clId="{5BFADF4D-DC89-47B0-8B4C-95AC6E50AAD9}" dt="2024-03-06T05:41:41.871" v="23" actId="478"/>
          <ac:spMkLst>
            <pc:docMk/>
            <pc:sldMk cId="2211138814" sldId="263"/>
            <ac:spMk id="2" creationId="{B0A96166-EBDD-CA10-ED7C-6B35A9E04291}"/>
          </ac:spMkLst>
        </pc:spChg>
        <pc:spChg chg="add mod">
          <ac:chgData name="Shubham padiya" userId="4c75d51563f0761f" providerId="LiveId" clId="{5BFADF4D-DC89-47B0-8B4C-95AC6E50AAD9}" dt="2024-03-13T06:55:36.698" v="841" actId="478"/>
          <ac:spMkLst>
            <pc:docMk/>
            <pc:sldMk cId="2211138814" sldId="263"/>
            <ac:spMk id="3" creationId="{336FA69E-F1C2-B08F-9D9A-C80C3619CD9D}"/>
          </ac:spMkLst>
        </pc:spChg>
        <pc:spChg chg="add del mod">
          <ac:chgData name="Shubham padiya" userId="4c75d51563f0761f" providerId="LiveId" clId="{5BFADF4D-DC89-47B0-8B4C-95AC6E50AAD9}" dt="2024-03-06T05:41:34.042" v="20"/>
          <ac:spMkLst>
            <pc:docMk/>
            <pc:sldMk cId="2211138814" sldId="263"/>
            <ac:spMk id="5" creationId="{A24A923C-0954-5033-4CB5-91C622CF1184}"/>
          </ac:spMkLst>
        </pc:spChg>
        <pc:spChg chg="add del mod">
          <ac:chgData name="Shubham padiya" userId="4c75d51563f0761f" providerId="LiveId" clId="{5BFADF4D-DC89-47B0-8B4C-95AC6E50AAD9}" dt="2024-03-06T05:41:49.821" v="24" actId="478"/>
          <ac:spMkLst>
            <pc:docMk/>
            <pc:sldMk cId="2211138814" sldId="263"/>
            <ac:spMk id="8" creationId="{C597A680-3685-FB6D-431A-2048801F4031}"/>
          </ac:spMkLst>
        </pc:spChg>
        <pc:picChg chg="del mod">
          <ac:chgData name="Shubham padiya" userId="4c75d51563f0761f" providerId="LiveId" clId="{5BFADF4D-DC89-47B0-8B4C-95AC6E50AAD9}" dt="2024-03-06T05:41:29.067" v="18" actId="478"/>
          <ac:picMkLst>
            <pc:docMk/>
            <pc:sldMk cId="2211138814" sldId="263"/>
            <ac:picMk id="4" creationId="{EA8EEC12-BF7B-B9E8-361F-ED6922EC3B1D}"/>
          </ac:picMkLst>
        </pc:picChg>
        <pc:picChg chg="add del mod">
          <ac:chgData name="Shubham padiya" userId="4c75d51563f0761f" providerId="LiveId" clId="{5BFADF4D-DC89-47B0-8B4C-95AC6E50AAD9}" dt="2024-03-13T06:55:36.698" v="841" actId="478"/>
          <ac:picMkLst>
            <pc:docMk/>
            <pc:sldMk cId="2211138814" sldId="263"/>
            <ac:picMk id="6" creationId="{EA8EEC12-BF7B-B9E8-361F-ED6922EC3B1D}"/>
          </ac:picMkLst>
        </pc:picChg>
      </pc:sldChg>
      <pc:sldChg chg="addSp modSp mod ord modTransition">
        <pc:chgData name="Shubham padiya" userId="4c75d51563f0761f" providerId="LiveId" clId="{5BFADF4D-DC89-47B0-8B4C-95AC6E50AAD9}" dt="2024-04-17T08:38:50.065" v="14683"/>
        <pc:sldMkLst>
          <pc:docMk/>
          <pc:sldMk cId="2528190265" sldId="264"/>
        </pc:sldMkLst>
        <pc:spChg chg="add mod">
          <ac:chgData name="Shubham padiya" userId="4c75d51563f0761f" providerId="LiveId" clId="{5BFADF4D-DC89-47B0-8B4C-95AC6E50AAD9}" dt="2024-04-07T11:19:29.705" v="13339"/>
          <ac:spMkLst>
            <pc:docMk/>
            <pc:sldMk cId="2528190265" sldId="264"/>
            <ac:spMk id="2" creationId="{603EF3C4-DA73-8023-3756-B2E9A9CEE748}"/>
          </ac:spMkLst>
        </pc:spChg>
        <pc:spChg chg="add mod">
          <ac:chgData name="Shubham padiya" userId="4c75d51563f0761f" providerId="LiveId" clId="{5BFADF4D-DC89-47B0-8B4C-95AC6E50AAD9}" dt="2024-04-07T11:19:29.705" v="13339"/>
          <ac:spMkLst>
            <pc:docMk/>
            <pc:sldMk cId="2528190265" sldId="264"/>
            <ac:spMk id="3" creationId="{7F94D5CA-AC11-52E0-FD24-5117DD1F610E}"/>
          </ac:spMkLst>
        </pc:spChg>
        <pc:spChg chg="add mod">
          <ac:chgData name="Shubham padiya" userId="4c75d51563f0761f" providerId="LiveId" clId="{5BFADF4D-DC89-47B0-8B4C-95AC6E50AAD9}" dt="2024-04-17T08:38:50.065" v="14683"/>
          <ac:spMkLst>
            <pc:docMk/>
            <pc:sldMk cId="2528190265" sldId="264"/>
            <ac:spMk id="7" creationId="{86A1908F-551F-02ED-6C89-2F1D804D451A}"/>
          </ac:spMkLst>
        </pc:spChg>
        <pc:graphicFrameChg chg="mod modGraphic">
          <ac:chgData name="Shubham padiya" userId="4c75d51563f0761f" providerId="LiveId" clId="{5BFADF4D-DC89-47B0-8B4C-95AC6E50AAD9}" dt="2024-04-07T11:19:29.705" v="13339"/>
          <ac:graphicFrameMkLst>
            <pc:docMk/>
            <pc:sldMk cId="2528190265" sldId="264"/>
            <ac:graphicFrameMk id="4" creationId="{8F7238F4-E389-3B0C-F1F1-DFC9907BF9B0}"/>
          </ac:graphicFrameMkLst>
        </pc:graphicFrameChg>
        <pc:picChg chg="add mod">
          <ac:chgData name="Shubham padiya" userId="4c75d51563f0761f" providerId="LiveId" clId="{5BFADF4D-DC89-47B0-8B4C-95AC6E50AAD9}" dt="2024-04-07T11:19:29.705" v="13339"/>
          <ac:picMkLst>
            <pc:docMk/>
            <pc:sldMk cId="2528190265" sldId="264"/>
            <ac:picMk id="6" creationId="{36185034-4D4D-31DF-9BED-6BD6EDAA9647}"/>
          </ac:picMkLst>
        </pc:picChg>
      </pc:sldChg>
      <pc:sldChg chg="addSp delSp modSp del mod">
        <pc:chgData name="Shubham padiya" userId="4c75d51563f0761f" providerId="LiveId" clId="{5BFADF4D-DC89-47B0-8B4C-95AC6E50AAD9}" dt="2024-03-26T06:28:51.004" v="3679" actId="47"/>
        <pc:sldMkLst>
          <pc:docMk/>
          <pc:sldMk cId="1997655085" sldId="265"/>
        </pc:sldMkLst>
        <pc:spChg chg="add mod">
          <ac:chgData name="Shubham padiya" userId="4c75d51563f0761f" providerId="LiveId" clId="{5BFADF4D-DC89-47B0-8B4C-95AC6E50AAD9}" dt="2024-03-16T08:09:30.184" v="1361" actId="478"/>
          <ac:spMkLst>
            <pc:docMk/>
            <pc:sldMk cId="1997655085" sldId="265"/>
            <ac:spMk id="3" creationId="{EE13225D-7355-5815-6A7E-3C17CF423F8C}"/>
          </ac:spMkLst>
        </pc:spChg>
        <pc:picChg chg="del">
          <ac:chgData name="Shubham padiya" userId="4c75d51563f0761f" providerId="LiveId" clId="{5BFADF4D-DC89-47B0-8B4C-95AC6E50AAD9}" dt="2024-03-16T08:09:30.184" v="1361" actId="478"/>
          <ac:picMkLst>
            <pc:docMk/>
            <pc:sldMk cId="1997655085" sldId="265"/>
            <ac:picMk id="7" creationId="{E4053FB6-8F29-E35B-0BE8-05899806D82F}"/>
          </ac:picMkLst>
        </pc:picChg>
      </pc:sldChg>
      <pc:sldChg chg="addSp delSp modSp mod ord modTransition">
        <pc:chgData name="Shubham padiya" userId="4c75d51563f0761f" providerId="LiveId" clId="{5BFADF4D-DC89-47B0-8B4C-95AC6E50AAD9}" dt="2024-04-17T08:38:39.185" v="14681" actId="1076"/>
        <pc:sldMkLst>
          <pc:docMk/>
          <pc:sldMk cId="2707644" sldId="266"/>
        </pc:sldMkLst>
        <pc:spChg chg="add mod">
          <ac:chgData name="Shubham padiya" userId="4c75d51563f0761f" providerId="LiveId" clId="{5BFADF4D-DC89-47B0-8B4C-95AC6E50AAD9}" dt="2024-04-07T11:19:29.705" v="13339"/>
          <ac:spMkLst>
            <pc:docMk/>
            <pc:sldMk cId="2707644" sldId="266"/>
            <ac:spMk id="2" creationId="{5C9AFA16-31DE-EA60-52AD-C7BE20764672}"/>
          </ac:spMkLst>
        </pc:spChg>
        <pc:spChg chg="del">
          <ac:chgData name="Shubham padiya" userId="4c75d51563f0761f" providerId="LiveId" clId="{5BFADF4D-DC89-47B0-8B4C-95AC6E50AAD9}" dt="2024-03-14T06:11:10.377" v="1011" actId="478"/>
          <ac:spMkLst>
            <pc:docMk/>
            <pc:sldMk cId="2707644" sldId="266"/>
            <ac:spMk id="2" creationId="{9E2CE176-3376-7352-C8EB-30DC763C8238}"/>
          </ac:spMkLst>
        </pc:spChg>
        <pc:spChg chg="add del mod">
          <ac:chgData name="Shubham padiya" userId="4c75d51563f0761f" providerId="LiveId" clId="{5BFADF4D-DC89-47B0-8B4C-95AC6E50AAD9}" dt="2024-03-15T06:05:53.300" v="1195" actId="478"/>
          <ac:spMkLst>
            <pc:docMk/>
            <pc:sldMk cId="2707644" sldId="266"/>
            <ac:spMk id="4" creationId="{DB60527A-B449-6FF4-F911-3549F2DB21A8}"/>
          </ac:spMkLst>
        </pc:spChg>
        <pc:spChg chg="add del mod">
          <ac:chgData name="Shubham padiya" userId="4c75d51563f0761f" providerId="LiveId" clId="{5BFADF4D-DC89-47B0-8B4C-95AC6E50AAD9}" dt="2024-03-15T06:05:48.773" v="1194" actId="478"/>
          <ac:spMkLst>
            <pc:docMk/>
            <pc:sldMk cId="2707644" sldId="266"/>
            <ac:spMk id="5" creationId="{6EC85B02-54E1-E3AA-9F04-FC67D7772151}"/>
          </ac:spMkLst>
        </pc:spChg>
        <pc:spChg chg="add mod">
          <ac:chgData name="Shubham padiya" userId="4c75d51563f0761f" providerId="LiveId" clId="{5BFADF4D-DC89-47B0-8B4C-95AC6E50AAD9}" dt="2024-04-17T08:38:39.185" v="14681" actId="1076"/>
          <ac:spMkLst>
            <pc:docMk/>
            <pc:sldMk cId="2707644" sldId="266"/>
            <ac:spMk id="8" creationId="{63098129-F105-E857-9C17-F57C19F745B6}"/>
          </ac:spMkLst>
        </pc:spChg>
        <pc:grpChg chg="add mod">
          <ac:chgData name="Shubham padiya" userId="4c75d51563f0761f" providerId="LiveId" clId="{5BFADF4D-DC89-47B0-8B4C-95AC6E50AAD9}" dt="2024-04-16T07:55:42.144" v="14624" actId="164"/>
          <ac:grpSpMkLst>
            <pc:docMk/>
            <pc:sldMk cId="2707644" sldId="266"/>
            <ac:grpSpMk id="3" creationId="{387DF701-B5CF-6196-92BE-D95D981F5F04}"/>
          </ac:grpSpMkLst>
        </pc:grpChg>
        <pc:grpChg chg="add del mod">
          <ac:chgData name="Shubham padiya" userId="4c75d51563f0761f" providerId="LiveId" clId="{5BFADF4D-DC89-47B0-8B4C-95AC6E50AAD9}" dt="2024-04-16T07:55:51.653" v="14626" actId="165"/>
          <ac:grpSpMkLst>
            <pc:docMk/>
            <pc:sldMk cId="2707644" sldId="266"/>
            <ac:grpSpMk id="4" creationId="{261C54BD-1FC4-A645-9895-E8D2B6196714}"/>
          </ac:grpSpMkLst>
        </pc:grpChg>
        <pc:grpChg chg="add mod">
          <ac:chgData name="Shubham padiya" userId="4c75d51563f0761f" providerId="LiveId" clId="{5BFADF4D-DC89-47B0-8B4C-95AC6E50AAD9}" dt="2024-04-16T07:56:12.057" v="14628" actId="164"/>
          <ac:grpSpMkLst>
            <pc:docMk/>
            <pc:sldMk cId="2707644" sldId="266"/>
            <ac:grpSpMk id="5" creationId="{AF44EEA1-B880-344F-5F15-FF79FF389EE7}"/>
          </ac:grpSpMkLst>
        </pc:grpChg>
        <pc:grpChg chg="add mod">
          <ac:chgData name="Shubham padiya" userId="4c75d51563f0761f" providerId="LiveId" clId="{5BFADF4D-DC89-47B0-8B4C-95AC6E50AAD9}" dt="2024-04-16T08:02:19.361" v="14629" actId="1076"/>
          <ac:grpSpMkLst>
            <pc:docMk/>
            <pc:sldMk cId="2707644" sldId="266"/>
            <ac:grpSpMk id="6" creationId="{3A5BEF27-96C6-CA13-AD69-18648155671A}"/>
          </ac:grpSpMkLst>
        </pc:grpChg>
        <pc:graphicFrameChg chg="del mod">
          <ac:chgData name="Shubham padiya" userId="4c75d51563f0761f" providerId="LiveId" clId="{5BFADF4D-DC89-47B0-8B4C-95AC6E50AAD9}" dt="2024-03-12T17:44:40.989" v="675" actId="21"/>
          <ac:graphicFrameMkLst>
            <pc:docMk/>
            <pc:sldMk cId="2707644" sldId="266"/>
            <ac:graphicFrameMk id="13" creationId="{A793268B-CE3B-0D9E-5E59-EEE70D0BD955}"/>
          </ac:graphicFrameMkLst>
        </pc:graphicFrameChg>
        <pc:picChg chg="add del mod">
          <ac:chgData name="Shubham padiya" userId="4c75d51563f0761f" providerId="LiveId" clId="{5BFADF4D-DC89-47B0-8B4C-95AC6E50AAD9}" dt="2024-03-15T06:06:08.895" v="1197" actId="478"/>
          <ac:picMkLst>
            <pc:docMk/>
            <pc:sldMk cId="2707644" sldId="266"/>
            <ac:picMk id="3" creationId="{B9BEE375-3000-2318-88DA-C8DEB8864856}"/>
          </ac:picMkLst>
        </pc:picChg>
        <pc:picChg chg="add mod">
          <ac:chgData name="Shubham padiya" userId="4c75d51563f0761f" providerId="LiveId" clId="{5BFADF4D-DC89-47B0-8B4C-95AC6E50AAD9}" dt="2024-04-07T11:19:29.705" v="13339"/>
          <ac:picMkLst>
            <pc:docMk/>
            <pc:sldMk cId="2707644" sldId="266"/>
            <ac:picMk id="7" creationId="{D112B7AC-4FEE-20C8-CC5E-20AC18E0A815}"/>
          </ac:picMkLst>
        </pc:picChg>
        <pc:picChg chg="add mod topLvl">
          <ac:chgData name="Shubham padiya" userId="4c75d51563f0761f" providerId="LiveId" clId="{5BFADF4D-DC89-47B0-8B4C-95AC6E50AAD9}" dt="2024-04-16T07:55:55.769" v="14627" actId="164"/>
          <ac:picMkLst>
            <pc:docMk/>
            <pc:sldMk cId="2707644" sldId="266"/>
            <ac:picMk id="9" creationId="{4319D1AC-0C64-EB42-AED1-1B51FDA78AFF}"/>
          </ac:picMkLst>
        </pc:picChg>
        <pc:picChg chg="add mod topLvl">
          <ac:chgData name="Shubham padiya" userId="4c75d51563f0761f" providerId="LiveId" clId="{5BFADF4D-DC89-47B0-8B4C-95AC6E50AAD9}" dt="2024-04-16T07:55:55.769" v="14627" actId="164"/>
          <ac:picMkLst>
            <pc:docMk/>
            <pc:sldMk cId="2707644" sldId="266"/>
            <ac:picMk id="11" creationId="{3D7A4C1E-9DFE-1DD1-F7D9-2BECB2D6E0FF}"/>
          </ac:picMkLst>
        </pc:picChg>
        <pc:picChg chg="add mod">
          <ac:chgData name="Shubham padiya" userId="4c75d51563f0761f" providerId="LiveId" clId="{5BFADF4D-DC89-47B0-8B4C-95AC6E50AAD9}" dt="2024-04-16T07:56:12.057" v="14628" actId="164"/>
          <ac:picMkLst>
            <pc:docMk/>
            <pc:sldMk cId="2707644" sldId="266"/>
            <ac:picMk id="13" creationId="{0C727C0A-0A30-F592-3F5A-AA6C25835A79}"/>
          </ac:picMkLst>
        </pc:picChg>
        <pc:picChg chg="add mod">
          <ac:chgData name="Shubham padiya" userId="4c75d51563f0761f" providerId="LiveId" clId="{5BFADF4D-DC89-47B0-8B4C-95AC6E50AAD9}" dt="2024-04-07T11:19:29.705" v="13339"/>
          <ac:picMkLst>
            <pc:docMk/>
            <pc:sldMk cId="2707644" sldId="266"/>
            <ac:picMk id="14" creationId="{6BD6302E-FC54-4F01-0B66-87D3455A46B8}"/>
          </ac:picMkLst>
        </pc:picChg>
      </pc:sldChg>
      <pc:sldChg chg="addSp delSp modSp mod modTransition">
        <pc:chgData name="Shubham padiya" userId="4c75d51563f0761f" providerId="LiveId" clId="{5BFADF4D-DC89-47B0-8B4C-95AC6E50AAD9}" dt="2024-04-17T08:41:08.384" v="14696" actId="1076"/>
        <pc:sldMkLst>
          <pc:docMk/>
          <pc:sldMk cId="1822951643" sldId="267"/>
        </pc:sldMkLst>
        <pc:spChg chg="add del mod">
          <ac:chgData name="Shubham padiya" userId="4c75d51563f0761f" providerId="LiveId" clId="{5BFADF4D-DC89-47B0-8B4C-95AC6E50AAD9}" dt="2024-04-17T08:40:15.468" v="14692" actId="478"/>
          <ac:spMkLst>
            <pc:docMk/>
            <pc:sldMk cId="1822951643" sldId="267"/>
            <ac:spMk id="3" creationId="{5505AB6B-B1FD-D37F-7760-6DD5ED87C53B}"/>
          </ac:spMkLst>
        </pc:spChg>
        <pc:spChg chg="add mod">
          <ac:chgData name="Shubham padiya" userId="4c75d51563f0761f" providerId="LiveId" clId="{5BFADF4D-DC89-47B0-8B4C-95AC6E50AAD9}" dt="2024-04-17T08:41:08.384" v="14696" actId="1076"/>
          <ac:spMkLst>
            <pc:docMk/>
            <pc:sldMk cId="1822951643" sldId="267"/>
            <ac:spMk id="4" creationId="{3BA82559-03A2-B4FE-FA5D-3089AEC9352A}"/>
          </ac:spMkLst>
        </pc:spChg>
        <pc:picChg chg="mod">
          <ac:chgData name="Shubham padiya" userId="4c75d51563f0761f" providerId="LiveId" clId="{5BFADF4D-DC89-47B0-8B4C-95AC6E50AAD9}" dt="2024-04-17T08:41:01" v="14695" actId="1076"/>
          <ac:picMkLst>
            <pc:docMk/>
            <pc:sldMk cId="1822951643" sldId="267"/>
            <ac:picMk id="5" creationId="{4822D40B-1781-CB16-7D70-E5773253B0E2}"/>
          </ac:picMkLst>
        </pc:picChg>
      </pc:sldChg>
      <pc:sldChg chg="addSp delSp modSp mod modTransition">
        <pc:chgData name="Shubham padiya" userId="4c75d51563f0761f" providerId="LiveId" clId="{5BFADF4D-DC89-47B0-8B4C-95AC6E50AAD9}" dt="2024-04-17T08:37:55.009" v="14678" actId="478"/>
        <pc:sldMkLst>
          <pc:docMk/>
          <pc:sldMk cId="2316619031" sldId="268"/>
        </pc:sldMkLst>
        <pc:spChg chg="add mod">
          <ac:chgData name="Shubham padiya" userId="4c75d51563f0761f" providerId="LiveId" clId="{5BFADF4D-DC89-47B0-8B4C-95AC6E50AAD9}" dt="2024-04-07T11:19:29.705" v="13339"/>
          <ac:spMkLst>
            <pc:docMk/>
            <pc:sldMk cId="2316619031" sldId="268"/>
            <ac:spMk id="2" creationId="{82F6EE05-7054-50F1-2C19-FE9B3D85F4B6}"/>
          </ac:spMkLst>
        </pc:spChg>
        <pc:spChg chg="del">
          <ac:chgData name="Shubham padiya" userId="4c75d51563f0761f" providerId="LiveId" clId="{5BFADF4D-DC89-47B0-8B4C-95AC6E50AAD9}" dt="2024-03-13T07:52:26.111" v="1010" actId="478"/>
          <ac:spMkLst>
            <pc:docMk/>
            <pc:sldMk cId="2316619031" sldId="268"/>
            <ac:spMk id="2" creationId="{F9CF901F-D072-49BD-BCE9-974878D475E0}"/>
          </ac:spMkLst>
        </pc:spChg>
        <pc:spChg chg="add del mod">
          <ac:chgData name="Shubham padiya" userId="4c75d51563f0761f" providerId="LiveId" clId="{5BFADF4D-DC89-47B0-8B4C-95AC6E50AAD9}" dt="2024-03-13T06:56:30.821" v="843" actId="478"/>
          <ac:spMkLst>
            <pc:docMk/>
            <pc:sldMk cId="2316619031" sldId="268"/>
            <ac:spMk id="4" creationId="{40FC0ECF-01FD-A6A7-55B4-46349DFB479E}"/>
          </ac:spMkLst>
        </pc:spChg>
        <pc:spChg chg="add del mod">
          <ac:chgData name="Shubham padiya" userId="4c75d51563f0761f" providerId="LiveId" clId="{5BFADF4D-DC89-47B0-8B4C-95AC6E50AAD9}" dt="2024-03-14T07:13:29.811" v="1025" actId="478"/>
          <ac:spMkLst>
            <pc:docMk/>
            <pc:sldMk cId="2316619031" sldId="268"/>
            <ac:spMk id="8" creationId="{C97D5E6F-0DA7-51C2-A464-D2390C26A9D7}"/>
          </ac:spMkLst>
        </pc:spChg>
        <pc:spChg chg="add del">
          <ac:chgData name="Shubham padiya" userId="4c75d51563f0761f" providerId="LiveId" clId="{5BFADF4D-DC89-47B0-8B4C-95AC6E50AAD9}" dt="2024-04-17T08:35:31.584" v="14667" actId="22"/>
          <ac:spMkLst>
            <pc:docMk/>
            <pc:sldMk cId="2316619031" sldId="268"/>
            <ac:spMk id="12" creationId="{19C02594-77F7-E698-F6EF-DCBFBB2E93A8}"/>
          </ac:spMkLst>
        </pc:spChg>
        <pc:spChg chg="add mod">
          <ac:chgData name="Shubham padiya" userId="4c75d51563f0761f" providerId="LiveId" clId="{5BFADF4D-DC89-47B0-8B4C-95AC6E50AAD9}" dt="2024-04-17T08:35:49.578" v="14670" actId="1076"/>
          <ac:spMkLst>
            <pc:docMk/>
            <pc:sldMk cId="2316619031" sldId="268"/>
            <ac:spMk id="16" creationId="{5496B3F4-5284-30C2-74D8-4134A564F1BF}"/>
          </ac:spMkLst>
        </pc:spChg>
        <pc:spChg chg="add del">
          <ac:chgData name="Shubham padiya" userId="4c75d51563f0761f" providerId="LiveId" clId="{5BFADF4D-DC89-47B0-8B4C-95AC6E50AAD9}" dt="2024-04-17T08:37:55.009" v="14678" actId="478"/>
          <ac:spMkLst>
            <pc:docMk/>
            <pc:sldMk cId="2316619031" sldId="268"/>
            <ac:spMk id="18" creationId="{A6C117E2-A988-F04C-0DB8-810BA1F40E20}"/>
          </ac:spMkLst>
        </pc:spChg>
        <pc:grpChg chg="add mod">
          <ac:chgData name="Shubham padiya" userId="4c75d51563f0761f" providerId="LiveId" clId="{5BFADF4D-DC89-47B0-8B4C-95AC6E50AAD9}" dt="2024-04-16T07:49:26.587" v="14620" actId="164"/>
          <ac:grpSpMkLst>
            <pc:docMk/>
            <pc:sldMk cId="2316619031" sldId="268"/>
            <ac:grpSpMk id="4" creationId="{598AA61F-BF96-C015-537C-0A08DB3F5EE4}"/>
          </ac:grpSpMkLst>
        </pc:grpChg>
        <pc:grpChg chg="add del mod">
          <ac:chgData name="Shubham padiya" userId="4c75d51563f0761f" providerId="LiveId" clId="{5BFADF4D-DC89-47B0-8B4C-95AC6E50AAD9}" dt="2024-04-16T07:49:06.507" v="14618" actId="165"/>
          <ac:grpSpMkLst>
            <pc:docMk/>
            <pc:sldMk cId="2316619031" sldId="268"/>
            <ac:grpSpMk id="6" creationId="{AC6FC607-7105-83C8-65F0-37E0DCAA243A}"/>
          </ac:grpSpMkLst>
        </pc:grpChg>
        <pc:grpChg chg="add mod">
          <ac:chgData name="Shubham padiya" userId="4c75d51563f0761f" providerId="LiveId" clId="{5BFADF4D-DC89-47B0-8B4C-95AC6E50AAD9}" dt="2024-04-16T07:49:26.587" v="14620" actId="164"/>
          <ac:grpSpMkLst>
            <pc:docMk/>
            <pc:sldMk cId="2316619031" sldId="268"/>
            <ac:grpSpMk id="8" creationId="{40C10018-08EB-9331-A3E9-E12DDFD324B1}"/>
          </ac:grpSpMkLst>
        </pc:grpChg>
        <pc:grpChg chg="add mod">
          <ac:chgData name="Shubham padiya" userId="4c75d51563f0761f" providerId="LiveId" clId="{5BFADF4D-DC89-47B0-8B4C-95AC6E50AAD9}" dt="2024-04-16T07:49:26.587" v="14620" actId="164"/>
          <ac:grpSpMkLst>
            <pc:docMk/>
            <pc:sldMk cId="2316619031" sldId="268"/>
            <ac:grpSpMk id="10" creationId="{88172597-4FF4-FDC9-55EA-7F30687A5C62}"/>
          </ac:grpSpMkLst>
        </pc:grpChg>
        <pc:picChg chg="add mod">
          <ac:chgData name="Shubham padiya" userId="4c75d51563f0761f" providerId="LiveId" clId="{5BFADF4D-DC89-47B0-8B4C-95AC6E50AAD9}" dt="2024-04-16T07:48:33.753" v="14616" actId="164"/>
          <ac:picMkLst>
            <pc:docMk/>
            <pc:sldMk cId="2316619031" sldId="268"/>
            <ac:picMk id="3" creationId="{EC64B341-7846-971C-CE11-9AE2F6F866E7}"/>
          </ac:picMkLst>
        </pc:picChg>
        <pc:picChg chg="del">
          <ac:chgData name="Shubham padiya" userId="4c75d51563f0761f" providerId="LiveId" clId="{5BFADF4D-DC89-47B0-8B4C-95AC6E50AAD9}" dt="2024-03-13T06:56:05.813" v="842" actId="478"/>
          <ac:picMkLst>
            <pc:docMk/>
            <pc:sldMk cId="2316619031" sldId="268"/>
            <ac:picMk id="5" creationId="{A3B33F1D-7AD9-BC67-C88B-2530418C1083}"/>
          </ac:picMkLst>
        </pc:picChg>
        <pc:picChg chg="add mod">
          <ac:chgData name="Shubham padiya" userId="4c75d51563f0761f" providerId="LiveId" clId="{5BFADF4D-DC89-47B0-8B4C-95AC6E50AAD9}" dt="2024-04-16T07:48:33.753" v="14616" actId="164"/>
          <ac:picMkLst>
            <pc:docMk/>
            <pc:sldMk cId="2316619031" sldId="268"/>
            <ac:picMk id="5" creationId="{FFCDD34C-3B3F-6F94-23DB-1619D7C2A6EF}"/>
          </ac:picMkLst>
        </pc:picChg>
        <pc:picChg chg="del">
          <ac:chgData name="Shubham padiya" userId="4c75d51563f0761f" providerId="LiveId" clId="{5BFADF4D-DC89-47B0-8B4C-95AC6E50AAD9}" dt="2024-03-13T06:56:32.879" v="844" actId="478"/>
          <ac:picMkLst>
            <pc:docMk/>
            <pc:sldMk cId="2316619031" sldId="268"/>
            <ac:picMk id="7" creationId="{8B41EE64-9C12-3837-3E58-5DD9C0960E3E}"/>
          </ac:picMkLst>
        </pc:picChg>
        <pc:picChg chg="add mod">
          <ac:chgData name="Shubham padiya" userId="4c75d51563f0761f" providerId="LiveId" clId="{5BFADF4D-DC89-47B0-8B4C-95AC6E50AAD9}" dt="2024-04-16T07:55:16.887" v="14622" actId="1036"/>
          <ac:picMkLst>
            <pc:docMk/>
            <pc:sldMk cId="2316619031" sldId="268"/>
            <ac:picMk id="7" creationId="{CCF90197-B72B-45E3-10A1-806D21C9488F}"/>
          </ac:picMkLst>
        </pc:picChg>
        <pc:picChg chg="mod">
          <ac:chgData name="Shubham padiya" userId="4c75d51563f0761f" providerId="LiveId" clId="{5BFADF4D-DC89-47B0-8B4C-95AC6E50AAD9}" dt="2024-04-07T11:19:29.705" v="13339"/>
          <ac:picMkLst>
            <pc:docMk/>
            <pc:sldMk cId="2316619031" sldId="268"/>
            <ac:picMk id="9" creationId="{C240533C-5BDA-7BA9-8062-85A568021285}"/>
          </ac:picMkLst>
        </pc:picChg>
        <pc:picChg chg="add mod topLvl">
          <ac:chgData name="Shubham padiya" userId="4c75d51563f0761f" providerId="LiveId" clId="{5BFADF4D-DC89-47B0-8B4C-95AC6E50AAD9}" dt="2024-04-16T07:49:10.810" v="14619" actId="164"/>
          <ac:picMkLst>
            <pc:docMk/>
            <pc:sldMk cId="2316619031" sldId="268"/>
            <ac:picMk id="11" creationId="{B3AEF235-1773-7A33-B4AD-906E3805B680}"/>
          </ac:picMkLst>
        </pc:picChg>
        <pc:picChg chg="add mod topLvl">
          <ac:chgData name="Shubham padiya" userId="4c75d51563f0761f" providerId="LiveId" clId="{5BFADF4D-DC89-47B0-8B4C-95AC6E50AAD9}" dt="2024-04-16T07:49:10.810" v="14619" actId="164"/>
          <ac:picMkLst>
            <pc:docMk/>
            <pc:sldMk cId="2316619031" sldId="268"/>
            <ac:picMk id="13" creationId="{60846F22-657E-6B76-EB0D-0D23AE8522CB}"/>
          </ac:picMkLst>
        </pc:picChg>
        <pc:cxnChg chg="add mod topLvl">
          <ac:chgData name="Shubham padiya" userId="4c75d51563f0761f" providerId="LiveId" clId="{5BFADF4D-DC89-47B0-8B4C-95AC6E50AAD9}" dt="2024-04-16T07:49:10.810" v="14619" actId="164"/>
          <ac:cxnSpMkLst>
            <pc:docMk/>
            <pc:sldMk cId="2316619031" sldId="268"/>
            <ac:cxnSpMk id="15" creationId="{0936437A-005F-64A7-5DF5-58257AA8E6EA}"/>
          </ac:cxnSpMkLst>
        </pc:cxnChg>
        <pc:cxnChg chg="add del mod topLvl">
          <ac:chgData name="Shubham padiya" userId="4c75d51563f0761f" providerId="LiveId" clId="{5BFADF4D-DC89-47B0-8B4C-95AC6E50AAD9}" dt="2024-04-16T07:49:10.810" v="14619" actId="164"/>
          <ac:cxnSpMkLst>
            <pc:docMk/>
            <pc:sldMk cId="2316619031" sldId="268"/>
            <ac:cxnSpMk id="17" creationId="{EA3BE122-F763-F075-6C17-2495967AA141}"/>
          </ac:cxnSpMkLst>
        </pc:cxnChg>
        <pc:cxnChg chg="add mod">
          <ac:chgData name="Shubham padiya" userId="4c75d51563f0761f" providerId="LiveId" clId="{5BFADF4D-DC89-47B0-8B4C-95AC6E50AAD9}" dt="2024-03-14T07:36:34.881" v="1165" actId="1076"/>
          <ac:cxnSpMkLst>
            <pc:docMk/>
            <pc:sldMk cId="2316619031" sldId="268"/>
            <ac:cxnSpMk id="53" creationId="{0F492B44-7535-FBC2-DBA5-9D9E8C47BF73}"/>
          </ac:cxnSpMkLst>
        </pc:cxnChg>
      </pc:sldChg>
      <pc:sldChg chg="addSp delSp modSp mod ord modTransition">
        <pc:chgData name="Shubham padiya" userId="4c75d51563f0761f" providerId="LiveId" clId="{5BFADF4D-DC89-47B0-8B4C-95AC6E50AAD9}" dt="2024-04-17T08:35:12.430" v="14665" actId="1076"/>
        <pc:sldMkLst>
          <pc:docMk/>
          <pc:sldMk cId="3967745192" sldId="269"/>
        </pc:sldMkLst>
        <pc:spChg chg="add del mod">
          <ac:chgData name="Shubham padiya" userId="4c75d51563f0761f" providerId="LiveId" clId="{5BFADF4D-DC89-47B0-8B4C-95AC6E50AAD9}" dt="2024-03-27T06:55:47.635" v="5195"/>
          <ac:spMkLst>
            <pc:docMk/>
            <pc:sldMk cId="3967745192" sldId="269"/>
            <ac:spMk id="3" creationId="{D8A2EBE9-B063-18D6-962D-8B91E4A7A587}"/>
          </ac:spMkLst>
        </pc:spChg>
        <pc:spChg chg="add mod">
          <ac:chgData name="Shubham padiya" userId="4c75d51563f0761f" providerId="LiveId" clId="{5BFADF4D-DC89-47B0-8B4C-95AC6E50AAD9}" dt="2024-04-07T11:19:29.705" v="13339"/>
          <ac:spMkLst>
            <pc:docMk/>
            <pc:sldMk cId="3967745192" sldId="269"/>
            <ac:spMk id="4" creationId="{66186FDD-473B-BDB9-70B7-A926E1ADD975}"/>
          </ac:spMkLst>
        </pc:spChg>
        <pc:spChg chg="add mod">
          <ac:chgData name="Shubham padiya" userId="4c75d51563f0761f" providerId="LiveId" clId="{5BFADF4D-DC89-47B0-8B4C-95AC6E50AAD9}" dt="2024-04-07T11:19:29.705" v="13339"/>
          <ac:spMkLst>
            <pc:docMk/>
            <pc:sldMk cId="3967745192" sldId="269"/>
            <ac:spMk id="8" creationId="{1AF764A9-44FC-14DE-5FED-3CC8BFCF227F}"/>
          </ac:spMkLst>
        </pc:spChg>
        <pc:spChg chg="add del mod">
          <ac:chgData name="Shubham padiya" userId="4c75d51563f0761f" providerId="LiveId" clId="{5BFADF4D-DC89-47B0-8B4C-95AC6E50AAD9}" dt="2024-04-17T08:34:30.388" v="14660" actId="22"/>
          <ac:spMkLst>
            <pc:docMk/>
            <pc:sldMk cId="3967745192" sldId="269"/>
            <ac:spMk id="10" creationId="{104B3FD6-94C1-6114-F4A0-9FF3FD2EFC49}"/>
          </ac:spMkLst>
        </pc:spChg>
        <pc:spChg chg="add del mod">
          <ac:chgData name="Shubham padiya" userId="4c75d51563f0761f" providerId="LiveId" clId="{5BFADF4D-DC89-47B0-8B4C-95AC6E50AAD9}" dt="2024-03-14T08:20:15.910" v="1189" actId="478"/>
          <ac:spMkLst>
            <pc:docMk/>
            <pc:sldMk cId="3967745192" sldId="269"/>
            <ac:spMk id="10" creationId="{2B8C7766-E9F9-BB96-CB4B-05EFE33E0826}"/>
          </ac:spMkLst>
        </pc:spChg>
        <pc:spChg chg="add mod">
          <ac:chgData name="Shubham padiya" userId="4c75d51563f0761f" providerId="LiveId" clId="{5BFADF4D-DC89-47B0-8B4C-95AC6E50AAD9}" dt="2024-04-17T08:35:12.430" v="14665" actId="1076"/>
          <ac:spMkLst>
            <pc:docMk/>
            <pc:sldMk cId="3967745192" sldId="269"/>
            <ac:spMk id="13" creationId="{D6539827-A8BE-A1B1-CEF5-AE5D28ED1AE7}"/>
          </ac:spMkLst>
        </pc:spChg>
        <pc:grpChg chg="add mod">
          <ac:chgData name="Shubham padiya" userId="4c75d51563f0761f" providerId="LiveId" clId="{5BFADF4D-DC89-47B0-8B4C-95AC6E50AAD9}" dt="2024-04-16T07:46:06.247" v="14615" actId="1036"/>
          <ac:grpSpMkLst>
            <pc:docMk/>
            <pc:sldMk cId="3967745192" sldId="269"/>
            <ac:grpSpMk id="2" creationId="{DE960E15-E118-C682-5035-7939E2C95899}"/>
          </ac:grpSpMkLst>
        </pc:grpChg>
        <pc:picChg chg="add del mod">
          <ac:chgData name="Shubham padiya" userId="4c75d51563f0761f" providerId="LiveId" clId="{5BFADF4D-DC89-47B0-8B4C-95AC6E50AAD9}" dt="2024-04-07T11:19:29.705" v="13339"/>
          <ac:picMkLst>
            <pc:docMk/>
            <pc:sldMk cId="3967745192" sldId="269"/>
            <ac:picMk id="5" creationId="{99C9C60F-5AE5-B131-A88D-A6E8D9C0DE91}"/>
          </ac:picMkLst>
        </pc:picChg>
        <pc:picChg chg="del mod">
          <ac:chgData name="Shubham padiya" userId="4c75d51563f0761f" providerId="LiveId" clId="{5BFADF4D-DC89-47B0-8B4C-95AC6E50AAD9}" dt="2024-03-14T08:19:57.435" v="1187" actId="478"/>
          <ac:picMkLst>
            <pc:docMk/>
            <pc:sldMk cId="3967745192" sldId="269"/>
            <ac:picMk id="5" creationId="{D6378DF7-3248-C41A-4FBE-AE87F382BA5B}"/>
          </ac:picMkLst>
        </pc:picChg>
        <pc:picChg chg="add mod">
          <ac:chgData name="Shubham padiya" userId="4c75d51563f0761f" providerId="LiveId" clId="{5BFADF4D-DC89-47B0-8B4C-95AC6E50AAD9}" dt="2024-04-07T11:19:29.705" v="13339"/>
          <ac:picMkLst>
            <pc:docMk/>
            <pc:sldMk cId="3967745192" sldId="269"/>
            <ac:picMk id="6" creationId="{937C4514-6947-E7D0-5F06-34290304AB3B}"/>
          </ac:picMkLst>
        </pc:picChg>
        <pc:picChg chg="mod">
          <ac:chgData name="Shubham padiya" userId="4c75d51563f0761f" providerId="LiveId" clId="{5BFADF4D-DC89-47B0-8B4C-95AC6E50AAD9}" dt="2024-04-07T11:19:29.705" v="13339"/>
          <ac:picMkLst>
            <pc:docMk/>
            <pc:sldMk cId="3967745192" sldId="269"/>
            <ac:picMk id="7" creationId="{0915A99A-D1B8-4169-9DA7-441ECEC09F6D}"/>
          </ac:picMkLst>
        </pc:picChg>
        <pc:picChg chg="mod">
          <ac:chgData name="Shubham padiya" userId="4c75d51563f0761f" providerId="LiveId" clId="{5BFADF4D-DC89-47B0-8B4C-95AC6E50AAD9}" dt="2024-04-07T11:19:29.705" v="13339"/>
          <ac:picMkLst>
            <pc:docMk/>
            <pc:sldMk cId="3967745192" sldId="269"/>
            <ac:picMk id="9" creationId="{38524ACD-6C48-1608-0447-499265A205DC}"/>
          </ac:picMkLst>
        </pc:picChg>
        <pc:picChg chg="mod">
          <ac:chgData name="Shubham padiya" userId="4c75d51563f0761f" providerId="LiveId" clId="{5BFADF4D-DC89-47B0-8B4C-95AC6E50AAD9}" dt="2024-04-07T11:19:29.705" v="13339"/>
          <ac:picMkLst>
            <pc:docMk/>
            <pc:sldMk cId="3967745192" sldId="269"/>
            <ac:picMk id="11" creationId="{A33CF6B3-CF39-916F-DEE2-182000AEDE3A}"/>
          </ac:picMkLst>
        </pc:picChg>
        <pc:picChg chg="del">
          <ac:chgData name="Shubham padiya" userId="4c75d51563f0761f" providerId="LiveId" clId="{5BFADF4D-DC89-47B0-8B4C-95AC6E50AAD9}" dt="2024-03-13T07:00:10.926" v="862" actId="478"/>
          <ac:picMkLst>
            <pc:docMk/>
            <pc:sldMk cId="3967745192" sldId="269"/>
            <ac:picMk id="52" creationId="{A0EDF4C2-1A54-9ACB-B331-9F218CADDA51}"/>
          </ac:picMkLst>
        </pc:picChg>
        <pc:picChg chg="mod">
          <ac:chgData name="Shubham padiya" userId="4c75d51563f0761f" providerId="LiveId" clId="{5BFADF4D-DC89-47B0-8B4C-95AC6E50AAD9}" dt="2024-04-07T11:19:29.705" v="13339"/>
          <ac:picMkLst>
            <pc:docMk/>
            <pc:sldMk cId="3967745192" sldId="269"/>
            <ac:picMk id="54" creationId="{E9A7100E-9CD5-A140-9EFC-964DC44396D0}"/>
          </ac:picMkLst>
        </pc:picChg>
        <pc:cxnChg chg="add del mod">
          <ac:chgData name="Shubham padiya" userId="4c75d51563f0761f" providerId="LiveId" clId="{5BFADF4D-DC89-47B0-8B4C-95AC6E50AAD9}" dt="2024-03-13T07:40:28.706" v="990" actId="478"/>
          <ac:cxnSpMkLst>
            <pc:docMk/>
            <pc:sldMk cId="3967745192" sldId="269"/>
            <ac:cxnSpMk id="8" creationId="{CEE38284-678E-6356-3A1B-726E73FA83DD}"/>
          </ac:cxnSpMkLst>
        </pc:cxnChg>
        <pc:cxnChg chg="del mod">
          <ac:chgData name="Shubham padiya" userId="4c75d51563f0761f" providerId="LiveId" clId="{5BFADF4D-DC89-47B0-8B4C-95AC6E50AAD9}" dt="2024-03-13T06:59:15.486" v="850" actId="478"/>
          <ac:cxnSpMkLst>
            <pc:docMk/>
            <pc:sldMk cId="3967745192" sldId="269"/>
            <ac:cxnSpMk id="15" creationId="{7637C6D4-1797-170A-E8B5-F1FE21CAB7F3}"/>
          </ac:cxnSpMkLst>
        </pc:cxnChg>
      </pc:sldChg>
      <pc:sldChg chg="addSp delSp modSp mod modTransition">
        <pc:chgData name="Shubham padiya" userId="4c75d51563f0761f" providerId="LiveId" clId="{5BFADF4D-DC89-47B0-8B4C-95AC6E50AAD9}" dt="2024-04-17T08:38:57.055" v="14685" actId="1036"/>
        <pc:sldMkLst>
          <pc:docMk/>
          <pc:sldMk cId="2323729669" sldId="270"/>
        </pc:sldMkLst>
        <pc:spChg chg="add del mod">
          <ac:chgData name="Shubham padiya" userId="4c75d51563f0761f" providerId="LiveId" clId="{5BFADF4D-DC89-47B0-8B4C-95AC6E50AAD9}" dt="2024-03-30T15:40:38.631" v="8708"/>
          <ac:spMkLst>
            <pc:docMk/>
            <pc:sldMk cId="2323729669" sldId="270"/>
            <ac:spMk id="2" creationId="{45939636-079D-A8CF-2E1E-34D025D6116B}"/>
          </ac:spMkLst>
        </pc:spChg>
        <pc:spChg chg="del">
          <ac:chgData name="Shubham padiya" userId="4c75d51563f0761f" providerId="LiveId" clId="{5BFADF4D-DC89-47B0-8B4C-95AC6E50AAD9}" dt="2024-03-06T05:44:16.713" v="30" actId="478"/>
          <ac:spMkLst>
            <pc:docMk/>
            <pc:sldMk cId="2323729669" sldId="270"/>
            <ac:spMk id="2" creationId="{5270DDFE-6BBA-4DA7-33AD-6155DF608402}"/>
          </ac:spMkLst>
        </pc:spChg>
        <pc:spChg chg="add mod">
          <ac:chgData name="Shubham padiya" userId="4c75d51563f0761f" providerId="LiveId" clId="{5BFADF4D-DC89-47B0-8B4C-95AC6E50AAD9}" dt="2024-04-07T11:19:29.705" v="13339"/>
          <ac:spMkLst>
            <pc:docMk/>
            <pc:sldMk cId="2323729669" sldId="270"/>
            <ac:spMk id="3" creationId="{15F155D8-4A52-ED6B-89AC-37ED0C3B91FB}"/>
          </ac:spMkLst>
        </pc:spChg>
        <pc:spChg chg="del mod">
          <ac:chgData name="Shubham padiya" userId="4c75d51563f0761f" providerId="LiveId" clId="{5BFADF4D-DC89-47B0-8B4C-95AC6E50AAD9}" dt="2024-03-06T05:44:32.310" v="32" actId="478"/>
          <ac:spMkLst>
            <pc:docMk/>
            <pc:sldMk cId="2323729669" sldId="270"/>
            <ac:spMk id="3" creationId="{6CC6A095-7897-F40C-2993-F453305FAB53}"/>
          </ac:spMkLst>
        </pc:spChg>
        <pc:spChg chg="add del mod">
          <ac:chgData name="Shubham padiya" userId="4c75d51563f0761f" providerId="LiveId" clId="{5BFADF4D-DC89-47B0-8B4C-95AC6E50AAD9}" dt="2024-03-30T15:44:30.700" v="8729"/>
          <ac:spMkLst>
            <pc:docMk/>
            <pc:sldMk cId="2323729669" sldId="270"/>
            <ac:spMk id="4" creationId="{8BF6A57C-599A-D209-E03A-7615DCBA1A0D}"/>
          </ac:spMkLst>
        </pc:spChg>
        <pc:spChg chg="add mod">
          <ac:chgData name="Shubham padiya" userId="4c75d51563f0761f" providerId="LiveId" clId="{5BFADF4D-DC89-47B0-8B4C-95AC6E50AAD9}" dt="2024-04-17T08:38:57.055" v="14685" actId="1036"/>
          <ac:spMkLst>
            <pc:docMk/>
            <pc:sldMk cId="2323729669" sldId="270"/>
            <ac:spMk id="4" creationId="{C70E2BC5-E6DC-BB40-FC5D-CF4E1DA38EF6}"/>
          </ac:spMkLst>
        </pc:spChg>
        <pc:spChg chg="add mod">
          <ac:chgData name="Shubham padiya" userId="4c75d51563f0761f" providerId="LiveId" clId="{5BFADF4D-DC89-47B0-8B4C-95AC6E50AAD9}" dt="2024-04-07T11:19:29.705" v="13339"/>
          <ac:spMkLst>
            <pc:docMk/>
            <pc:sldMk cId="2323729669" sldId="270"/>
            <ac:spMk id="5" creationId="{F9731F06-FDC7-B535-D087-DF98B73F28C0}"/>
          </ac:spMkLst>
        </pc:spChg>
        <pc:spChg chg="add mod">
          <ac:chgData name="Shubham padiya" userId="4c75d51563f0761f" providerId="LiveId" clId="{5BFADF4D-DC89-47B0-8B4C-95AC6E50AAD9}" dt="2024-04-07T11:19:29.705" v="13339"/>
          <ac:spMkLst>
            <pc:docMk/>
            <pc:sldMk cId="2323729669" sldId="270"/>
            <ac:spMk id="6" creationId="{4E4F21C7-C0CF-68AF-E3AC-F18C0E3AB5E5}"/>
          </ac:spMkLst>
        </pc:spChg>
        <pc:spChg chg="add mod">
          <ac:chgData name="Shubham padiya" userId="4c75d51563f0761f" providerId="LiveId" clId="{5BFADF4D-DC89-47B0-8B4C-95AC6E50AAD9}" dt="2024-03-06T05:45:23.031" v="36"/>
          <ac:spMkLst>
            <pc:docMk/>
            <pc:sldMk cId="2323729669" sldId="270"/>
            <ac:spMk id="8" creationId="{A6BDCC11-9956-3585-0DBA-15B0D191F2F9}"/>
          </ac:spMkLst>
        </pc:spChg>
        <pc:spChg chg="add mod">
          <ac:chgData name="Shubham padiya" userId="4c75d51563f0761f" providerId="LiveId" clId="{5BFADF4D-DC89-47B0-8B4C-95AC6E50AAD9}" dt="2024-03-06T05:45:23.031" v="36"/>
          <ac:spMkLst>
            <pc:docMk/>
            <pc:sldMk cId="2323729669" sldId="270"/>
            <ac:spMk id="9" creationId="{4CA2AC85-C756-CD57-38FE-6B48A1D3F0A3}"/>
          </ac:spMkLst>
        </pc:spChg>
        <pc:spChg chg="add del mod topLvl">
          <ac:chgData name="Shubham padiya" userId="4c75d51563f0761f" providerId="LiveId" clId="{5BFADF4D-DC89-47B0-8B4C-95AC6E50AAD9}" dt="2024-03-06T06:40:26.244" v="198" actId="478"/>
          <ac:spMkLst>
            <pc:docMk/>
            <pc:sldMk cId="2323729669" sldId="270"/>
            <ac:spMk id="13" creationId="{A6BDCC11-9956-3585-0DBA-15B0D191F2F9}"/>
          </ac:spMkLst>
        </pc:spChg>
        <pc:spChg chg="add del mod">
          <ac:chgData name="Shubham padiya" userId="4c75d51563f0761f" providerId="LiveId" clId="{5BFADF4D-DC89-47B0-8B4C-95AC6E50AAD9}" dt="2024-03-06T06:40:58.817" v="203" actId="478"/>
          <ac:spMkLst>
            <pc:docMk/>
            <pc:sldMk cId="2323729669" sldId="270"/>
            <ac:spMk id="18" creationId="{FF3BCA77-778A-2A3F-F63B-27B27BBBFDA9}"/>
          </ac:spMkLst>
        </pc:spChg>
        <pc:grpChg chg="add del mod">
          <ac:chgData name="Shubham padiya" userId="4c75d51563f0761f" providerId="LiveId" clId="{5BFADF4D-DC89-47B0-8B4C-95AC6E50AAD9}" dt="2024-03-06T05:45:13.318" v="35" actId="478"/>
          <ac:grpSpMkLst>
            <pc:docMk/>
            <pc:sldMk cId="2323729669" sldId="270"/>
            <ac:grpSpMk id="4" creationId="{6662C58B-7B87-D726-9D8A-6EB5B50EECBA}"/>
          </ac:grpSpMkLst>
        </pc:grpChg>
        <pc:grpChg chg="add del mod">
          <ac:chgData name="Shubham padiya" userId="4c75d51563f0761f" providerId="LiveId" clId="{5BFADF4D-DC89-47B0-8B4C-95AC6E50AAD9}" dt="2024-03-06T05:45:29.245" v="37" actId="478"/>
          <ac:grpSpMkLst>
            <pc:docMk/>
            <pc:sldMk cId="2323729669" sldId="270"/>
            <ac:grpSpMk id="7" creationId="{267DBB39-F5A7-EB18-2BB1-D6C4E9192C1B}"/>
          </ac:grpSpMkLst>
        </pc:grpChg>
        <pc:grpChg chg="add del mod">
          <ac:chgData name="Shubham padiya" userId="4c75d51563f0761f" providerId="LiveId" clId="{5BFADF4D-DC89-47B0-8B4C-95AC6E50AAD9}" dt="2024-03-06T06:33:38.286" v="167" actId="478"/>
          <ac:grpSpMkLst>
            <pc:docMk/>
            <pc:sldMk cId="2323729669" sldId="270"/>
            <ac:grpSpMk id="10" creationId="{6662C58B-7B87-D726-9D8A-6EB5B50EECBA}"/>
          </ac:grpSpMkLst>
        </pc:grpChg>
        <pc:grpChg chg="add mod topLvl">
          <ac:chgData name="Shubham padiya" userId="4c75d51563f0761f" providerId="LiveId" clId="{5BFADF4D-DC89-47B0-8B4C-95AC6E50AAD9}" dt="2024-04-07T11:19:29.705" v="13339"/>
          <ac:grpSpMkLst>
            <pc:docMk/>
            <pc:sldMk cId="2323729669" sldId="270"/>
            <ac:grpSpMk id="14" creationId="{6662C58B-7B87-D726-9D8A-6EB5B50EECBA}"/>
          </ac:grpSpMkLst>
        </pc:grpChg>
        <pc:grpChg chg="add del mod">
          <ac:chgData name="Shubham padiya" userId="4c75d51563f0761f" providerId="LiveId" clId="{5BFADF4D-DC89-47B0-8B4C-95AC6E50AAD9}" dt="2024-03-06T06:40:26.244" v="198" actId="478"/>
          <ac:grpSpMkLst>
            <pc:docMk/>
            <pc:sldMk cId="2323729669" sldId="270"/>
            <ac:grpSpMk id="17" creationId="{4A497482-75DE-C980-9645-DC36AE2AF13C}"/>
          </ac:grpSpMkLst>
        </pc:grpChg>
        <pc:graphicFrameChg chg="add mod">
          <ac:chgData name="Shubham padiya" userId="4c75d51563f0761f" providerId="LiveId" clId="{5BFADF4D-DC89-47B0-8B4C-95AC6E50AAD9}" dt="2024-03-06T05:44:10.815" v="29"/>
          <ac:graphicFrameMkLst>
            <pc:docMk/>
            <pc:sldMk cId="2323729669" sldId="270"/>
            <ac:graphicFrameMk id="5" creationId="{6D233146-3F40-CD47-92C4-9D93742A4931}"/>
          </ac:graphicFrameMkLst>
        </pc:graphicFrameChg>
        <pc:graphicFrameChg chg="add mod">
          <ac:chgData name="Shubham padiya" userId="4c75d51563f0761f" providerId="LiveId" clId="{5BFADF4D-DC89-47B0-8B4C-95AC6E50AAD9}" dt="2024-03-06T05:44:36.354" v="33" actId="1076"/>
          <ac:graphicFrameMkLst>
            <pc:docMk/>
            <pc:sldMk cId="2323729669" sldId="270"/>
            <ac:graphicFrameMk id="6" creationId="{F76E3243-1065-5F7D-879F-8BD04A179FF6}"/>
          </ac:graphicFrameMkLst>
        </pc:graphicFrameChg>
        <pc:graphicFrameChg chg="add mod">
          <ac:chgData name="Shubham padiya" userId="4c75d51563f0761f" providerId="LiveId" clId="{5BFADF4D-DC89-47B0-8B4C-95AC6E50AAD9}" dt="2024-03-06T05:46:09.908" v="38"/>
          <ac:graphicFrameMkLst>
            <pc:docMk/>
            <pc:sldMk cId="2323729669" sldId="270"/>
            <ac:graphicFrameMk id="11" creationId="{6D233146-3F40-CD47-92C4-9D93742A4931}"/>
          </ac:graphicFrameMkLst>
        </pc:graphicFrameChg>
        <pc:graphicFrameChg chg="add mod">
          <ac:chgData name="Shubham padiya" userId="4c75d51563f0761f" providerId="LiveId" clId="{5BFADF4D-DC89-47B0-8B4C-95AC6E50AAD9}" dt="2024-03-06T05:46:23.444" v="41" actId="1076"/>
          <ac:graphicFrameMkLst>
            <pc:docMk/>
            <pc:sldMk cId="2323729669" sldId="270"/>
            <ac:graphicFrameMk id="12" creationId="{F76E3243-1065-5F7D-879F-8BD04A179FF6}"/>
          </ac:graphicFrameMkLst>
        </pc:graphicFrameChg>
        <pc:graphicFrameChg chg="add mod">
          <ac:chgData name="Shubham padiya" userId="4c75d51563f0761f" providerId="LiveId" clId="{5BFADF4D-DC89-47B0-8B4C-95AC6E50AAD9}" dt="2024-04-07T11:19:29.705" v="13339"/>
          <ac:graphicFrameMkLst>
            <pc:docMk/>
            <pc:sldMk cId="2323729669" sldId="270"/>
            <ac:graphicFrameMk id="15" creationId="{6D233146-3F40-CD47-92C4-9D93742A4931}"/>
          </ac:graphicFrameMkLst>
        </pc:graphicFrameChg>
        <pc:graphicFrameChg chg="add mod">
          <ac:chgData name="Shubham padiya" userId="4c75d51563f0761f" providerId="LiveId" clId="{5BFADF4D-DC89-47B0-8B4C-95AC6E50AAD9}" dt="2024-04-07T11:19:29.705" v="13339"/>
          <ac:graphicFrameMkLst>
            <pc:docMk/>
            <pc:sldMk cId="2323729669" sldId="270"/>
            <ac:graphicFrameMk id="16" creationId="{F76E3243-1065-5F7D-879F-8BD04A179FF6}"/>
          </ac:graphicFrameMkLst>
        </pc:graphicFrameChg>
        <pc:picChg chg="add del mod">
          <ac:chgData name="Shubham padiya" userId="4c75d51563f0761f" providerId="LiveId" clId="{5BFADF4D-DC89-47B0-8B4C-95AC6E50AAD9}" dt="2024-03-06T06:42:37.092" v="209" actId="478"/>
          <ac:picMkLst>
            <pc:docMk/>
            <pc:sldMk cId="2323729669" sldId="270"/>
            <ac:picMk id="20" creationId="{8530B179-23F2-4F75-AA6B-0A0E55E1B70A}"/>
          </ac:picMkLst>
        </pc:picChg>
        <pc:picChg chg="add mod">
          <ac:chgData name="Shubham padiya" userId="4c75d51563f0761f" providerId="LiveId" clId="{5BFADF4D-DC89-47B0-8B4C-95AC6E50AAD9}" dt="2024-04-07T11:19:29.705" v="13339"/>
          <ac:picMkLst>
            <pc:docMk/>
            <pc:sldMk cId="2323729669" sldId="270"/>
            <ac:picMk id="22" creationId="{C3125149-2566-6079-8C23-F1B00FBE8AAC}"/>
          </ac:picMkLst>
        </pc:picChg>
      </pc:sldChg>
      <pc:sldChg chg="addSp delSp modSp new mod modTransition">
        <pc:chgData name="Shubham padiya" userId="4c75d51563f0761f" providerId="LiveId" clId="{5BFADF4D-DC89-47B0-8B4C-95AC6E50AAD9}" dt="2024-04-17T08:38:59.807" v="14686"/>
        <pc:sldMkLst>
          <pc:docMk/>
          <pc:sldMk cId="370171608" sldId="271"/>
        </pc:sldMkLst>
        <pc:spChg chg="add mod">
          <ac:chgData name="Shubham padiya" userId="4c75d51563f0761f" providerId="LiveId" clId="{5BFADF4D-DC89-47B0-8B4C-95AC6E50AAD9}" dt="2024-04-07T11:19:29.705" v="13339"/>
          <ac:spMkLst>
            <pc:docMk/>
            <pc:sldMk cId="370171608" sldId="271"/>
            <ac:spMk id="2" creationId="{8297BE14-F411-E8FB-3673-06AFC172BE39}"/>
          </ac:spMkLst>
        </pc:spChg>
        <pc:spChg chg="del">
          <ac:chgData name="Shubham padiya" userId="4c75d51563f0761f" providerId="LiveId" clId="{5BFADF4D-DC89-47B0-8B4C-95AC6E50AAD9}" dt="2024-03-06T05:49:44.327" v="49" actId="478"/>
          <ac:spMkLst>
            <pc:docMk/>
            <pc:sldMk cId="370171608" sldId="271"/>
            <ac:spMk id="2" creationId="{D0DABA74-6632-D3BB-CAF7-5980A3BF03EF}"/>
          </ac:spMkLst>
        </pc:spChg>
        <pc:spChg chg="del">
          <ac:chgData name="Shubham padiya" userId="4c75d51563f0761f" providerId="LiveId" clId="{5BFADF4D-DC89-47B0-8B4C-95AC6E50AAD9}" dt="2024-03-06T05:49:44.327" v="49" actId="478"/>
          <ac:spMkLst>
            <pc:docMk/>
            <pc:sldMk cId="370171608" sldId="271"/>
            <ac:spMk id="3" creationId="{B4CD8B28-1D8D-FD8C-7B59-608C7840080F}"/>
          </ac:spMkLst>
        </pc:spChg>
        <pc:spChg chg="add mod">
          <ac:chgData name="Shubham padiya" userId="4c75d51563f0761f" providerId="LiveId" clId="{5BFADF4D-DC89-47B0-8B4C-95AC6E50AAD9}" dt="2024-04-07T11:19:29.705" v="13339"/>
          <ac:spMkLst>
            <pc:docMk/>
            <pc:sldMk cId="370171608" sldId="271"/>
            <ac:spMk id="5" creationId="{AA5EB6BF-7E0D-00AB-7B3C-6D97351F655C}"/>
          </ac:spMkLst>
        </pc:spChg>
        <pc:spChg chg="add mod">
          <ac:chgData name="Shubham padiya" userId="4c75d51563f0761f" providerId="LiveId" clId="{5BFADF4D-DC89-47B0-8B4C-95AC6E50AAD9}" dt="2024-03-28T19:00:21.983" v="6906" actId="571"/>
          <ac:spMkLst>
            <pc:docMk/>
            <pc:sldMk cId="370171608" sldId="271"/>
            <ac:spMk id="7" creationId="{2DFEADAD-ADF0-878D-7661-D20CD61E75DD}"/>
          </ac:spMkLst>
        </pc:spChg>
        <pc:spChg chg="add mod">
          <ac:chgData name="Shubham padiya" userId="4c75d51563f0761f" providerId="LiveId" clId="{5BFADF4D-DC89-47B0-8B4C-95AC6E50AAD9}" dt="2024-04-17T08:38:59.807" v="14686"/>
          <ac:spMkLst>
            <pc:docMk/>
            <pc:sldMk cId="370171608" sldId="271"/>
            <ac:spMk id="7" creationId="{CB8D3004-08BD-64A5-52B5-F8EB7FD35B8D}"/>
          </ac:spMkLst>
        </pc:spChg>
        <pc:spChg chg="add mod">
          <ac:chgData name="Shubham padiya" userId="4c75d51563f0761f" providerId="LiveId" clId="{5BFADF4D-DC89-47B0-8B4C-95AC6E50AAD9}" dt="2024-04-11T08:51:04.287" v="14599" actId="1076"/>
          <ac:spMkLst>
            <pc:docMk/>
            <pc:sldMk cId="370171608" sldId="271"/>
            <ac:spMk id="8" creationId="{BE380627-50FD-C4BE-0200-F8CA9990DDEE}"/>
          </ac:spMkLst>
        </pc:spChg>
        <pc:spChg chg="add mod">
          <ac:chgData name="Shubham padiya" userId="4c75d51563f0761f" providerId="LiveId" clId="{5BFADF4D-DC89-47B0-8B4C-95AC6E50AAD9}" dt="2024-04-07T11:19:29.705" v="13339"/>
          <ac:spMkLst>
            <pc:docMk/>
            <pc:sldMk cId="370171608" sldId="271"/>
            <ac:spMk id="9" creationId="{B879080E-5330-8EDA-04F1-0C80EFCE2A1A}"/>
          </ac:spMkLst>
        </pc:spChg>
        <pc:graphicFrameChg chg="add mod">
          <ac:chgData name="Shubham padiya" userId="4c75d51563f0761f" providerId="LiveId" clId="{5BFADF4D-DC89-47B0-8B4C-95AC6E50AAD9}" dt="2024-03-28T19:00:21.983" v="6906" actId="571"/>
          <ac:graphicFrameMkLst>
            <pc:docMk/>
            <pc:sldMk cId="370171608" sldId="271"/>
            <ac:graphicFrameMk id="3" creationId="{A633C587-12BD-9785-DA31-107217A6A91E}"/>
          </ac:graphicFrameMkLst>
        </pc:graphicFrameChg>
        <pc:graphicFrameChg chg="add mod">
          <ac:chgData name="Shubham padiya" userId="4c75d51563f0761f" providerId="LiveId" clId="{5BFADF4D-DC89-47B0-8B4C-95AC6E50AAD9}" dt="2024-04-07T11:19:29.705" v="13339"/>
          <ac:graphicFrameMkLst>
            <pc:docMk/>
            <pc:sldMk cId="370171608" sldId="271"/>
            <ac:graphicFrameMk id="4" creationId="{3710288F-3175-0153-BB52-7001C97C20D6}"/>
          </ac:graphicFrameMkLst>
        </pc:graphicFrameChg>
        <pc:inkChg chg="add del">
          <ac:chgData name="Shubham padiya" userId="4c75d51563f0761f" providerId="LiveId" clId="{5BFADF4D-DC89-47B0-8B4C-95AC6E50AAD9}" dt="2024-03-16T07:32:49.345" v="1347" actId="9405"/>
          <ac:inkMkLst>
            <pc:docMk/>
            <pc:sldMk cId="370171608" sldId="271"/>
            <ac:inkMk id="2" creationId="{F55528B9-BF2F-2291-CCF7-59F12C43933C}"/>
          </ac:inkMkLst>
        </pc:inkChg>
        <pc:inkChg chg="add del">
          <ac:chgData name="Shubham padiya" userId="4c75d51563f0761f" providerId="LiveId" clId="{5BFADF4D-DC89-47B0-8B4C-95AC6E50AAD9}" dt="2024-03-16T07:33:16.906" v="1349"/>
          <ac:inkMkLst>
            <pc:docMk/>
            <pc:sldMk cId="370171608" sldId="271"/>
            <ac:inkMk id="3" creationId="{11A168E4-E79B-8288-0C7A-186AFADBBDC4}"/>
          </ac:inkMkLst>
        </pc:inkChg>
        <pc:inkChg chg="add mod">
          <ac:chgData name="Shubham padiya" userId="4c75d51563f0761f" providerId="LiveId" clId="{5BFADF4D-DC89-47B0-8B4C-95AC6E50AAD9}" dt="2024-04-07T11:19:29.705" v="13339"/>
          <ac:inkMkLst>
            <pc:docMk/>
            <pc:sldMk cId="370171608" sldId="271"/>
            <ac:inkMk id="6" creationId="{6DD2B7E6-E211-04F2-77A8-D99B2DB3647D}"/>
          </ac:inkMkLst>
        </pc:inkChg>
      </pc:sldChg>
      <pc:sldChg chg="addSp delSp modSp new del mod ord">
        <pc:chgData name="Shubham padiya" userId="4c75d51563f0761f" providerId="LiveId" clId="{5BFADF4D-DC89-47B0-8B4C-95AC6E50AAD9}" dt="2024-03-28T18:41:10.244" v="6901" actId="47"/>
        <pc:sldMkLst>
          <pc:docMk/>
          <pc:sldMk cId="2751977117" sldId="272"/>
        </pc:sldMkLst>
        <pc:spChg chg="del">
          <ac:chgData name="Shubham padiya" userId="4c75d51563f0761f" providerId="LiveId" clId="{5BFADF4D-DC89-47B0-8B4C-95AC6E50AAD9}" dt="2024-03-06T06:07:50.063" v="54" actId="478"/>
          <ac:spMkLst>
            <pc:docMk/>
            <pc:sldMk cId="2751977117" sldId="272"/>
            <ac:spMk id="2" creationId="{980FE9F5-37F4-885E-CFAF-59983FE5A8BA}"/>
          </ac:spMkLst>
        </pc:spChg>
        <pc:spChg chg="del">
          <ac:chgData name="Shubham padiya" userId="4c75d51563f0761f" providerId="LiveId" clId="{5BFADF4D-DC89-47B0-8B4C-95AC6E50AAD9}" dt="2024-03-06T06:07:50.063" v="54" actId="478"/>
          <ac:spMkLst>
            <pc:docMk/>
            <pc:sldMk cId="2751977117" sldId="272"/>
            <ac:spMk id="3" creationId="{9DF41443-32F7-6779-15CA-3A78F0F00846}"/>
          </ac:spMkLst>
        </pc:spChg>
        <pc:graphicFrameChg chg="add mod">
          <ac:chgData name="Shubham padiya" userId="4c75d51563f0761f" providerId="LiveId" clId="{5BFADF4D-DC89-47B0-8B4C-95AC6E50AAD9}" dt="2024-03-16T08:28:16.816" v="1468" actId="1076"/>
          <ac:graphicFrameMkLst>
            <pc:docMk/>
            <pc:sldMk cId="2751977117" sldId="272"/>
            <ac:graphicFrameMk id="4" creationId="{0089CD2A-15BF-F980-6BC9-94962797BE3F}"/>
          </ac:graphicFrameMkLst>
        </pc:graphicFrameChg>
      </pc:sldChg>
      <pc:sldChg chg="addSp delSp modSp new mod modTransition">
        <pc:chgData name="Shubham padiya" userId="4c75d51563f0761f" providerId="LiveId" clId="{5BFADF4D-DC89-47B0-8B4C-95AC6E50AAD9}" dt="2024-04-17T08:39:02.764" v="14687"/>
        <pc:sldMkLst>
          <pc:docMk/>
          <pc:sldMk cId="1706052257" sldId="273"/>
        </pc:sldMkLst>
        <pc:spChg chg="mod">
          <ac:chgData name="Shubham padiya" userId="4c75d51563f0761f" providerId="LiveId" clId="{5BFADF4D-DC89-47B0-8B4C-95AC6E50AAD9}" dt="2024-04-11T08:49:55.584" v="14594" actId="1076"/>
          <ac:spMkLst>
            <pc:docMk/>
            <pc:sldMk cId="1706052257" sldId="273"/>
            <ac:spMk id="2" creationId="{C42D36E5-A2A4-9731-84B2-5437E0C6CDDA}"/>
          </ac:spMkLst>
        </pc:spChg>
        <pc:spChg chg="mod">
          <ac:chgData name="Shubham padiya" userId="4c75d51563f0761f" providerId="LiveId" clId="{5BFADF4D-DC89-47B0-8B4C-95AC6E50AAD9}" dt="2024-04-11T06:56:08.176" v="14369"/>
          <ac:spMkLst>
            <pc:docMk/>
            <pc:sldMk cId="1706052257" sldId="273"/>
            <ac:spMk id="3" creationId="{497C8D55-59A5-ECE9-C6ED-91074706FB35}"/>
          </ac:spMkLst>
        </pc:spChg>
        <pc:spChg chg="add mod">
          <ac:chgData name="Shubham padiya" userId="4c75d51563f0761f" providerId="LiveId" clId="{5BFADF4D-DC89-47B0-8B4C-95AC6E50AAD9}" dt="2024-04-07T11:19:29.705" v="13339"/>
          <ac:spMkLst>
            <pc:docMk/>
            <pc:sldMk cId="1706052257" sldId="273"/>
            <ac:spMk id="4" creationId="{3EBB6C94-1F68-26E7-B12F-27AFCF134ACD}"/>
          </ac:spMkLst>
        </pc:spChg>
        <pc:spChg chg="add mod">
          <ac:chgData name="Shubham padiya" userId="4c75d51563f0761f" providerId="LiveId" clId="{5BFADF4D-DC89-47B0-8B4C-95AC6E50AAD9}" dt="2024-04-17T08:39:02.764" v="14687"/>
          <ac:spMkLst>
            <pc:docMk/>
            <pc:sldMk cId="1706052257" sldId="273"/>
            <ac:spMk id="6" creationId="{A9070B5A-F208-E681-87D9-0BE372D4E147}"/>
          </ac:spMkLst>
        </pc:spChg>
        <pc:picChg chg="add del mod">
          <ac:chgData name="Shubham padiya" userId="4c75d51563f0761f" providerId="LiveId" clId="{5BFADF4D-DC89-47B0-8B4C-95AC6E50AAD9}" dt="2024-03-30T13:33:43.596" v="8636" actId="478"/>
          <ac:picMkLst>
            <pc:docMk/>
            <pc:sldMk cId="1706052257" sldId="273"/>
            <ac:picMk id="1026" creationId="{BE001F82-F653-F588-92B3-535F066D24AD}"/>
          </ac:picMkLst>
        </pc:picChg>
        <pc:picChg chg="add mod">
          <ac:chgData name="Shubham padiya" userId="4c75d51563f0761f" providerId="LiveId" clId="{5BFADF4D-DC89-47B0-8B4C-95AC6E50AAD9}" dt="2024-04-07T11:19:29.705" v="13339"/>
          <ac:picMkLst>
            <pc:docMk/>
            <pc:sldMk cId="1706052257" sldId="273"/>
            <ac:picMk id="1028" creationId="{D5529513-A0C6-4C2C-1877-3BC372FE4C1A}"/>
          </ac:picMkLst>
        </pc:picChg>
      </pc:sldChg>
      <pc:sldChg chg="addSp delSp modSp add mod modTransition">
        <pc:chgData name="Shubham padiya" userId="4c75d51563f0761f" providerId="LiveId" clId="{5BFADF4D-DC89-47B0-8B4C-95AC6E50AAD9}" dt="2024-04-17T08:32:38.379" v="14650"/>
        <pc:sldMkLst>
          <pc:docMk/>
          <pc:sldMk cId="1344531967" sldId="274"/>
        </pc:sldMkLst>
        <pc:spChg chg="del">
          <ac:chgData name="Shubham padiya" userId="4c75d51563f0761f" providerId="LiveId" clId="{5BFADF4D-DC89-47B0-8B4C-95AC6E50AAD9}" dt="2024-03-07T05:35:19.365" v="438" actId="478"/>
          <ac:spMkLst>
            <pc:docMk/>
            <pc:sldMk cId="1344531967" sldId="274"/>
            <ac:spMk id="2" creationId="{71791CD5-A50D-C781-1819-AF69DE2C2563}"/>
          </ac:spMkLst>
        </pc:spChg>
        <pc:spChg chg="add mod">
          <ac:chgData name="Shubham padiya" userId="4c75d51563f0761f" providerId="LiveId" clId="{5BFADF4D-DC89-47B0-8B4C-95AC6E50AAD9}" dt="2024-04-07T11:19:29.705" v="13339"/>
          <ac:spMkLst>
            <pc:docMk/>
            <pc:sldMk cId="1344531967" sldId="274"/>
            <ac:spMk id="3" creationId="{4AAA2298-B165-709E-56EC-11D463237246}"/>
          </ac:spMkLst>
        </pc:spChg>
        <pc:spChg chg="mod">
          <ac:chgData name="Shubham padiya" userId="4c75d51563f0761f" providerId="LiveId" clId="{5BFADF4D-DC89-47B0-8B4C-95AC6E50AAD9}" dt="2024-04-17T08:32:38.379" v="14650"/>
          <ac:spMkLst>
            <pc:docMk/>
            <pc:sldMk cId="1344531967" sldId="274"/>
            <ac:spMk id="4" creationId="{05BC952D-00C5-44C9-8732-41F195A3F4F7}"/>
          </ac:spMkLst>
        </pc:spChg>
        <pc:spChg chg="add mod">
          <ac:chgData name="Shubham padiya" userId="4c75d51563f0761f" providerId="LiveId" clId="{5BFADF4D-DC89-47B0-8B4C-95AC6E50AAD9}" dt="2024-04-07T11:19:29.705" v="13339"/>
          <ac:spMkLst>
            <pc:docMk/>
            <pc:sldMk cId="1344531967" sldId="274"/>
            <ac:spMk id="6" creationId="{509C7E91-0882-05E6-D5FB-6362E5CE92DE}"/>
          </ac:spMkLst>
        </pc:spChg>
        <pc:spChg chg="add del mod">
          <ac:chgData name="Shubham padiya" userId="4c75d51563f0761f" providerId="LiveId" clId="{5BFADF4D-DC89-47B0-8B4C-95AC6E50AAD9}" dt="2024-03-07T05:35:22.330" v="439" actId="478"/>
          <ac:spMkLst>
            <pc:docMk/>
            <pc:sldMk cId="1344531967" sldId="274"/>
            <ac:spMk id="6" creationId="{54D222D1-3922-6BA6-159F-72A56F67FAB4}"/>
          </ac:spMkLst>
        </pc:spChg>
        <pc:graphicFrameChg chg="add mod">
          <ac:chgData name="Shubham padiya" userId="4c75d51563f0761f" providerId="LiveId" clId="{5BFADF4D-DC89-47B0-8B4C-95AC6E50AAD9}" dt="2024-04-07T11:19:29.705" v="13339"/>
          <ac:graphicFrameMkLst>
            <pc:docMk/>
            <pc:sldMk cId="1344531967" sldId="274"/>
            <ac:graphicFrameMk id="2" creationId="{9C1A7012-F874-24F0-BEFC-84A75933E903}"/>
          </ac:graphicFrameMkLst>
        </pc:graphicFrameChg>
        <pc:graphicFrameChg chg="add del mod">
          <ac:chgData name="Shubham padiya" userId="4c75d51563f0761f" providerId="LiveId" clId="{5BFADF4D-DC89-47B0-8B4C-95AC6E50AAD9}" dt="2024-03-07T08:20:34.903" v="585" actId="478"/>
          <ac:graphicFrameMkLst>
            <pc:docMk/>
            <pc:sldMk cId="1344531967" sldId="274"/>
            <ac:graphicFrameMk id="7" creationId="{9969A3A4-4C4E-37DE-FD02-045F75498E9A}"/>
          </ac:graphicFrameMkLst>
        </pc:graphicFrameChg>
        <pc:graphicFrameChg chg="add mod">
          <ac:chgData name="Shubham padiya" userId="4c75d51563f0761f" providerId="LiveId" clId="{5BFADF4D-DC89-47B0-8B4C-95AC6E50AAD9}" dt="2024-04-08T10:48:39.730" v="13864" actId="14861"/>
          <ac:graphicFrameMkLst>
            <pc:docMk/>
            <pc:sldMk cId="1344531967" sldId="274"/>
            <ac:graphicFrameMk id="8" creationId="{A3A37532-09A7-88E6-67E5-40AD2E75DC27}"/>
          </ac:graphicFrameMkLst>
        </pc:graphicFrameChg>
        <pc:graphicFrameChg chg="del">
          <ac:chgData name="Shubham padiya" userId="4c75d51563f0761f" providerId="LiveId" clId="{5BFADF4D-DC89-47B0-8B4C-95AC6E50AAD9}" dt="2024-03-07T05:35:45.328" v="442" actId="478"/>
          <ac:graphicFrameMkLst>
            <pc:docMk/>
            <pc:sldMk cId="1344531967" sldId="274"/>
            <ac:graphicFrameMk id="9" creationId="{60BCB505-F084-2E23-E055-40D992090D2F}"/>
          </ac:graphicFrameMkLst>
        </pc:graphicFrameChg>
        <pc:graphicFrameChg chg="del mod">
          <ac:chgData name="Shubham padiya" userId="4c75d51563f0761f" providerId="LiveId" clId="{5BFADF4D-DC89-47B0-8B4C-95AC6E50AAD9}" dt="2024-03-07T08:09:32.737" v="583" actId="478"/>
          <ac:graphicFrameMkLst>
            <pc:docMk/>
            <pc:sldMk cId="1344531967" sldId="274"/>
            <ac:graphicFrameMk id="15" creationId="{A7075183-69FA-7899-586B-013FEAEEDAB7}"/>
          </ac:graphicFrameMkLst>
        </pc:graphicFrameChg>
        <pc:cxnChg chg="mod">
          <ac:chgData name="Shubham padiya" userId="4c75d51563f0761f" providerId="LiveId" clId="{5BFADF4D-DC89-47B0-8B4C-95AC6E50AAD9}" dt="2024-04-07T11:19:29.705" v="13339"/>
          <ac:cxnSpMkLst>
            <pc:docMk/>
            <pc:sldMk cId="1344531967" sldId="274"/>
            <ac:cxnSpMk id="5" creationId="{8C94F752-13A7-07BA-5D4F-64092D1D8E4D}"/>
          </ac:cxnSpMkLst>
        </pc:cxnChg>
      </pc:sldChg>
      <pc:sldChg chg="addSp delSp modSp add mod modTransition">
        <pc:chgData name="Shubham padiya" userId="4c75d51563f0761f" providerId="LiveId" clId="{5BFADF4D-DC89-47B0-8B4C-95AC6E50AAD9}" dt="2024-04-17T08:32:54.120" v="14652" actId="1076"/>
        <pc:sldMkLst>
          <pc:docMk/>
          <pc:sldMk cId="1390750752" sldId="275"/>
        </pc:sldMkLst>
        <pc:spChg chg="mod">
          <ac:chgData name="Shubham padiya" userId="4c75d51563f0761f" providerId="LiveId" clId="{5BFADF4D-DC89-47B0-8B4C-95AC6E50AAD9}" dt="2024-04-17T08:32:54.120" v="14652" actId="1076"/>
          <ac:spMkLst>
            <pc:docMk/>
            <pc:sldMk cId="1390750752" sldId="275"/>
            <ac:spMk id="4" creationId="{00D0A55B-9400-9315-3536-041EA3BA809B}"/>
          </ac:spMkLst>
        </pc:spChg>
        <pc:spChg chg="add mod">
          <ac:chgData name="Shubham padiya" userId="4c75d51563f0761f" providerId="LiveId" clId="{5BFADF4D-DC89-47B0-8B4C-95AC6E50AAD9}" dt="2024-04-07T11:19:29.705" v="13339"/>
          <ac:spMkLst>
            <pc:docMk/>
            <pc:sldMk cId="1390750752" sldId="275"/>
            <ac:spMk id="6" creationId="{8AA6778A-7465-6653-E8B3-D444148EA831}"/>
          </ac:spMkLst>
        </pc:spChg>
        <pc:spChg chg="add mod">
          <ac:chgData name="Shubham padiya" userId="4c75d51563f0761f" providerId="LiveId" clId="{5BFADF4D-DC89-47B0-8B4C-95AC6E50AAD9}" dt="2024-04-07T11:19:29.705" v="13339"/>
          <ac:spMkLst>
            <pc:docMk/>
            <pc:sldMk cId="1390750752" sldId="275"/>
            <ac:spMk id="7" creationId="{E0897CE6-ED5F-00BA-2B67-13DACB3562AA}"/>
          </ac:spMkLst>
        </pc:spChg>
        <pc:graphicFrameChg chg="add mod">
          <ac:chgData name="Shubham padiya" userId="4c75d51563f0761f" providerId="LiveId" clId="{5BFADF4D-DC89-47B0-8B4C-95AC6E50AAD9}" dt="2024-04-07T11:19:29.705" v="13339"/>
          <ac:graphicFrameMkLst>
            <pc:docMk/>
            <pc:sldMk cId="1390750752" sldId="275"/>
            <ac:graphicFrameMk id="2" creationId="{2834E20E-3DC0-593F-BCAA-CF11594052D0}"/>
          </ac:graphicFrameMkLst>
        </pc:graphicFrameChg>
        <pc:graphicFrameChg chg="add mod">
          <ac:chgData name="Shubham padiya" userId="4c75d51563f0761f" providerId="LiveId" clId="{5BFADF4D-DC89-47B0-8B4C-95AC6E50AAD9}" dt="2024-04-15T08:40:22.064" v="14613" actId="1076"/>
          <ac:graphicFrameMkLst>
            <pc:docMk/>
            <pc:sldMk cId="1390750752" sldId="275"/>
            <ac:graphicFrameMk id="3" creationId="{D9E129FA-B40B-AA08-E218-4268E52612FC}"/>
          </ac:graphicFrameMkLst>
        </pc:graphicFrameChg>
        <pc:graphicFrameChg chg="del mod">
          <ac:chgData name="Shubham padiya" userId="4c75d51563f0761f" providerId="LiveId" clId="{5BFADF4D-DC89-47B0-8B4C-95AC6E50AAD9}" dt="2024-03-07T08:50:03.900" v="639" actId="478"/>
          <ac:graphicFrameMkLst>
            <pc:docMk/>
            <pc:sldMk cId="1390750752" sldId="275"/>
            <ac:graphicFrameMk id="7" creationId="{7D2C6A03-5405-235B-04AD-4C0909D35F05}"/>
          </ac:graphicFrameMkLst>
        </pc:graphicFrameChg>
        <pc:cxnChg chg="mod">
          <ac:chgData name="Shubham padiya" userId="4c75d51563f0761f" providerId="LiveId" clId="{5BFADF4D-DC89-47B0-8B4C-95AC6E50AAD9}" dt="2024-04-07T11:19:29.705" v="13339"/>
          <ac:cxnSpMkLst>
            <pc:docMk/>
            <pc:sldMk cId="1390750752" sldId="275"/>
            <ac:cxnSpMk id="5" creationId="{E23701DC-4894-CF74-D897-72D23B756046}"/>
          </ac:cxnSpMkLst>
        </pc:cxnChg>
      </pc:sldChg>
      <pc:sldChg chg="addSp delSp modSp add mod modTransition">
        <pc:chgData name="Shubham padiya" userId="4c75d51563f0761f" providerId="LiveId" clId="{5BFADF4D-DC89-47B0-8B4C-95AC6E50AAD9}" dt="2024-04-17T08:33:14.956" v="14654" actId="1076"/>
        <pc:sldMkLst>
          <pc:docMk/>
          <pc:sldMk cId="2716936582" sldId="276"/>
        </pc:sldMkLst>
        <pc:spChg chg="add del mod">
          <ac:chgData name="Shubham padiya" userId="4c75d51563f0761f" providerId="LiveId" clId="{5BFADF4D-DC89-47B0-8B4C-95AC6E50AAD9}" dt="2024-03-26T08:34:43.148" v="4760"/>
          <ac:spMkLst>
            <pc:docMk/>
            <pc:sldMk cId="2716936582" sldId="276"/>
            <ac:spMk id="3" creationId="{AEF374C8-6B2D-4652-D2CD-DCAFB836D28D}"/>
          </ac:spMkLst>
        </pc:spChg>
        <pc:spChg chg="mod">
          <ac:chgData name="Shubham padiya" userId="4c75d51563f0761f" providerId="LiveId" clId="{5BFADF4D-DC89-47B0-8B4C-95AC6E50AAD9}" dt="2024-04-17T08:33:14.956" v="14654" actId="1076"/>
          <ac:spMkLst>
            <pc:docMk/>
            <pc:sldMk cId="2716936582" sldId="276"/>
            <ac:spMk id="4" creationId="{16902CE2-4CDA-5C4D-1D0B-11D3AF7C6F38}"/>
          </ac:spMkLst>
        </pc:spChg>
        <pc:spChg chg="add mod">
          <ac:chgData name="Shubham padiya" userId="4c75d51563f0761f" providerId="LiveId" clId="{5BFADF4D-DC89-47B0-8B4C-95AC6E50AAD9}" dt="2024-04-07T11:19:29.705" v="13339"/>
          <ac:spMkLst>
            <pc:docMk/>
            <pc:sldMk cId="2716936582" sldId="276"/>
            <ac:spMk id="6" creationId="{C57FA92C-CA48-1642-14F1-583BDE266CCA}"/>
          </ac:spMkLst>
        </pc:spChg>
        <pc:spChg chg="add mod">
          <ac:chgData name="Shubham padiya" userId="4c75d51563f0761f" providerId="LiveId" clId="{5BFADF4D-DC89-47B0-8B4C-95AC6E50AAD9}" dt="2024-04-07T11:19:29.705" v="13339"/>
          <ac:spMkLst>
            <pc:docMk/>
            <pc:sldMk cId="2716936582" sldId="276"/>
            <ac:spMk id="8" creationId="{F48298FF-FCA5-437B-AD25-0AD64EBD56EF}"/>
          </ac:spMkLst>
        </pc:spChg>
        <pc:graphicFrameChg chg="add mod">
          <ac:chgData name="Shubham padiya" userId="4c75d51563f0761f" providerId="LiveId" clId="{5BFADF4D-DC89-47B0-8B4C-95AC6E50AAD9}" dt="2024-04-07T11:19:29.705" v="13339"/>
          <ac:graphicFrameMkLst>
            <pc:docMk/>
            <pc:sldMk cId="2716936582" sldId="276"/>
            <ac:graphicFrameMk id="2" creationId="{B0A665D0-AFB8-D780-697F-5BC15BAC8F4F}"/>
          </ac:graphicFrameMkLst>
        </pc:graphicFrameChg>
        <pc:graphicFrameChg chg="mod">
          <ac:chgData name="Shubham padiya" userId="4c75d51563f0761f" providerId="LiveId" clId="{5BFADF4D-DC89-47B0-8B4C-95AC6E50AAD9}" dt="2024-04-07T11:19:29.705" v="13339"/>
          <ac:graphicFrameMkLst>
            <pc:docMk/>
            <pc:sldMk cId="2716936582" sldId="276"/>
            <ac:graphicFrameMk id="7" creationId="{DB077246-19B5-4FAE-4125-EC8C240150F9}"/>
          </ac:graphicFrameMkLst>
        </pc:graphicFrameChg>
        <pc:cxnChg chg="mod">
          <ac:chgData name="Shubham padiya" userId="4c75d51563f0761f" providerId="LiveId" clId="{5BFADF4D-DC89-47B0-8B4C-95AC6E50AAD9}" dt="2024-04-07T11:19:29.705" v="13339"/>
          <ac:cxnSpMkLst>
            <pc:docMk/>
            <pc:sldMk cId="2716936582" sldId="276"/>
            <ac:cxnSpMk id="5" creationId="{1780CDCF-38A5-7933-83E1-54858D5B45D5}"/>
          </ac:cxnSpMkLst>
        </pc:cxnChg>
      </pc:sldChg>
      <pc:sldChg chg="addSp delSp modSp add mod modTransition">
        <pc:chgData name="Shubham padiya" userId="4c75d51563f0761f" providerId="LiveId" clId="{5BFADF4D-DC89-47B0-8B4C-95AC6E50AAD9}" dt="2024-04-17T08:38:45.760" v="14682"/>
        <pc:sldMkLst>
          <pc:docMk/>
          <pc:sldMk cId="4247287391" sldId="277"/>
        </pc:sldMkLst>
        <pc:spChg chg="add mod">
          <ac:chgData name="Shubham padiya" userId="4c75d51563f0761f" providerId="LiveId" clId="{5BFADF4D-DC89-47B0-8B4C-95AC6E50AAD9}" dt="2024-04-07T11:19:29.705" v="13339"/>
          <ac:spMkLst>
            <pc:docMk/>
            <pc:sldMk cId="4247287391" sldId="277"/>
            <ac:spMk id="2" creationId="{66CA443E-C6C6-C49C-B3DA-312B506F902F}"/>
          </ac:spMkLst>
        </pc:spChg>
        <pc:spChg chg="del">
          <ac:chgData name="Shubham padiya" userId="4c75d51563f0761f" providerId="LiveId" clId="{5BFADF4D-DC89-47B0-8B4C-95AC6E50AAD9}" dt="2024-03-15T07:57:32.069" v="1300" actId="478"/>
          <ac:spMkLst>
            <pc:docMk/>
            <pc:sldMk cId="4247287391" sldId="277"/>
            <ac:spMk id="4" creationId="{DB60527A-B449-6FF4-F911-3549F2DB21A8}"/>
          </ac:spMkLst>
        </pc:spChg>
        <pc:spChg chg="del">
          <ac:chgData name="Shubham padiya" userId="4c75d51563f0761f" providerId="LiveId" clId="{5BFADF4D-DC89-47B0-8B4C-95AC6E50AAD9}" dt="2024-03-15T07:57:27.827" v="1299" actId="478"/>
          <ac:spMkLst>
            <pc:docMk/>
            <pc:sldMk cId="4247287391" sldId="277"/>
            <ac:spMk id="5" creationId="{6EC85B02-54E1-E3AA-9F04-FC67D7772151}"/>
          </ac:spMkLst>
        </pc:spChg>
        <pc:spChg chg="add mod">
          <ac:chgData name="Shubham padiya" userId="4c75d51563f0761f" providerId="LiveId" clId="{5BFADF4D-DC89-47B0-8B4C-95AC6E50AAD9}" dt="2024-04-17T08:38:45.760" v="14682"/>
          <ac:spMkLst>
            <pc:docMk/>
            <pc:sldMk cId="4247287391" sldId="277"/>
            <ac:spMk id="8" creationId="{0769E974-E5ED-6946-29C1-609FD6E61B6D}"/>
          </ac:spMkLst>
        </pc:spChg>
        <pc:spChg chg="add del mod">
          <ac:chgData name="Shubham padiya" userId="4c75d51563f0761f" providerId="LiveId" clId="{5BFADF4D-DC89-47B0-8B4C-95AC6E50AAD9}" dt="2024-03-15T08:16:11.939" v="1343" actId="478"/>
          <ac:spMkLst>
            <pc:docMk/>
            <pc:sldMk cId="4247287391" sldId="277"/>
            <ac:spMk id="13" creationId="{CEAAD3B0-5C99-BDEE-007A-28CB00AA64B9}"/>
          </ac:spMkLst>
        </pc:spChg>
        <pc:grpChg chg="add mod">
          <ac:chgData name="Shubham padiya" userId="4c75d51563f0761f" providerId="LiveId" clId="{5BFADF4D-DC89-47B0-8B4C-95AC6E50AAD9}" dt="2024-04-16T09:03:47.337" v="14636" actId="164"/>
          <ac:grpSpMkLst>
            <pc:docMk/>
            <pc:sldMk cId="4247287391" sldId="277"/>
            <ac:grpSpMk id="4" creationId="{7B585680-4756-FF79-776D-BC6FCB76A19F}"/>
          </ac:grpSpMkLst>
        </pc:grpChg>
        <pc:grpChg chg="add mod">
          <ac:chgData name="Shubham padiya" userId="4c75d51563f0761f" providerId="LiveId" clId="{5BFADF4D-DC89-47B0-8B4C-95AC6E50AAD9}" dt="2024-04-16T09:03:47.337" v="14636" actId="164"/>
          <ac:grpSpMkLst>
            <pc:docMk/>
            <pc:sldMk cId="4247287391" sldId="277"/>
            <ac:grpSpMk id="5" creationId="{1ADAEF3F-F6F0-4AAD-08BA-AADF210EB469}"/>
          </ac:grpSpMkLst>
        </pc:grpChg>
        <pc:picChg chg="add mod">
          <ac:chgData name="Shubham padiya" userId="4c75d51563f0761f" providerId="LiveId" clId="{5BFADF4D-DC89-47B0-8B4C-95AC6E50AAD9}" dt="2024-04-07T11:19:29.705" v="13339"/>
          <ac:picMkLst>
            <pc:docMk/>
            <pc:sldMk cId="4247287391" sldId="277"/>
            <ac:picMk id="3" creationId="{E48311EE-9EB0-C1DC-0772-E9490881E362}"/>
          </ac:picMkLst>
        </pc:picChg>
        <pc:picChg chg="add mod">
          <ac:chgData name="Shubham padiya" userId="4c75d51563f0761f" providerId="LiveId" clId="{5BFADF4D-DC89-47B0-8B4C-95AC6E50AAD9}" dt="2024-04-16T09:03:16.029" v="14634" actId="164"/>
          <ac:picMkLst>
            <pc:docMk/>
            <pc:sldMk cId="4247287391" sldId="277"/>
            <ac:picMk id="7" creationId="{8531C2D6-7DB1-42DB-B9FF-75DEF1FFA1F2}"/>
          </ac:picMkLst>
        </pc:picChg>
        <pc:picChg chg="add mod">
          <ac:chgData name="Shubham padiya" userId="4c75d51563f0761f" providerId="LiveId" clId="{5BFADF4D-DC89-47B0-8B4C-95AC6E50AAD9}" dt="2024-04-16T09:03:47.337" v="14636" actId="164"/>
          <ac:picMkLst>
            <pc:docMk/>
            <pc:sldMk cId="4247287391" sldId="277"/>
            <ac:picMk id="9" creationId="{FCC0C4BE-3D7F-06A3-6C8D-AAC758840046}"/>
          </ac:picMkLst>
        </pc:picChg>
        <pc:picChg chg="add mod">
          <ac:chgData name="Shubham padiya" userId="4c75d51563f0761f" providerId="LiveId" clId="{5BFADF4D-DC89-47B0-8B4C-95AC6E50AAD9}" dt="2024-04-16T09:03:16.029" v="14634" actId="164"/>
          <ac:picMkLst>
            <pc:docMk/>
            <pc:sldMk cId="4247287391" sldId="277"/>
            <ac:picMk id="11" creationId="{9C5DB754-AF42-9CAF-EB1D-775055370190}"/>
          </ac:picMkLst>
        </pc:picChg>
        <pc:picChg chg="add mod">
          <ac:chgData name="Shubham padiya" userId="4c75d51563f0761f" providerId="LiveId" clId="{5BFADF4D-DC89-47B0-8B4C-95AC6E50AAD9}" dt="2024-04-07T11:19:29.705" v="13339"/>
          <ac:picMkLst>
            <pc:docMk/>
            <pc:sldMk cId="4247287391" sldId="277"/>
            <ac:picMk id="12" creationId="{3ADDDBAB-B4B3-D11F-94BD-9D28099EC159}"/>
          </ac:picMkLst>
        </pc:picChg>
        <pc:cxnChg chg="add mod">
          <ac:chgData name="Shubham padiya" userId="4c75d51563f0761f" providerId="LiveId" clId="{5BFADF4D-DC89-47B0-8B4C-95AC6E50AAD9}" dt="2024-04-16T09:03:16.029" v="14634" actId="164"/>
          <ac:cxnSpMkLst>
            <pc:docMk/>
            <pc:sldMk cId="4247287391" sldId="277"/>
            <ac:cxnSpMk id="15" creationId="{F62B6DF0-FFC8-1AE7-146A-644B24F1C431}"/>
          </ac:cxnSpMkLst>
        </pc:cxnChg>
      </pc:sldChg>
      <pc:sldChg chg="addSp delSp modSp add mod modTransition">
        <pc:chgData name="Shubham padiya" userId="4c75d51563f0761f" providerId="LiveId" clId="{5BFADF4D-DC89-47B0-8B4C-95AC6E50AAD9}" dt="2024-04-17T08:41:18.523" v="14697"/>
        <pc:sldMkLst>
          <pc:docMk/>
          <pc:sldMk cId="1011012811" sldId="278"/>
        </pc:sldMkLst>
        <pc:spChg chg="add mod">
          <ac:chgData name="Shubham padiya" userId="4c75d51563f0761f" providerId="LiveId" clId="{5BFADF4D-DC89-47B0-8B4C-95AC6E50AAD9}" dt="2024-04-17T08:41:18.523" v="14697"/>
          <ac:spMkLst>
            <pc:docMk/>
            <pc:sldMk cId="1011012811" sldId="278"/>
            <ac:spMk id="3" creationId="{D903E4E4-F0E7-1F8E-0EA0-D9D607FE1354}"/>
          </ac:spMkLst>
        </pc:spChg>
        <pc:spChg chg="mod">
          <ac:chgData name="Shubham padiya" userId="4c75d51563f0761f" providerId="LiveId" clId="{5BFADF4D-DC89-47B0-8B4C-95AC6E50AAD9}" dt="2024-04-11T06:56:08.176" v="14369"/>
          <ac:spMkLst>
            <pc:docMk/>
            <pc:sldMk cId="1011012811" sldId="278"/>
            <ac:spMk id="4" creationId="{20BC099A-BB31-9B27-BFDE-1C086D856591}"/>
          </ac:spMkLst>
        </pc:spChg>
        <pc:spChg chg="mod">
          <ac:chgData name="Shubham padiya" userId="4c75d51563f0761f" providerId="LiveId" clId="{5BFADF4D-DC89-47B0-8B4C-95AC6E50AAD9}" dt="2024-03-22T08:03:57.637" v="3666" actId="27803"/>
          <ac:spMkLst>
            <pc:docMk/>
            <pc:sldMk cId="1011012811" sldId="278"/>
            <ac:spMk id="7" creationId="{DF06C48D-AECB-1712-07B3-354294DCB5DB}"/>
          </ac:spMkLst>
        </pc:spChg>
        <pc:spChg chg="mod">
          <ac:chgData name="Shubham padiya" userId="4c75d51563f0761f" providerId="LiveId" clId="{5BFADF4D-DC89-47B0-8B4C-95AC6E50AAD9}" dt="2024-03-22T08:03:57.637" v="3666" actId="27803"/>
          <ac:spMkLst>
            <pc:docMk/>
            <pc:sldMk cId="1011012811" sldId="278"/>
            <ac:spMk id="8" creationId="{910FF1A4-1FDB-3242-2626-19A4E58C27BD}"/>
          </ac:spMkLst>
        </pc:spChg>
        <pc:spChg chg="mod">
          <ac:chgData name="Shubham padiya" userId="4c75d51563f0761f" providerId="LiveId" clId="{5BFADF4D-DC89-47B0-8B4C-95AC6E50AAD9}" dt="2024-03-22T08:03:57.637" v="3666" actId="27803"/>
          <ac:spMkLst>
            <pc:docMk/>
            <pc:sldMk cId="1011012811" sldId="278"/>
            <ac:spMk id="9" creationId="{E8662535-3F8F-4D9F-6554-B29AA8E137BF}"/>
          </ac:spMkLst>
        </pc:spChg>
        <pc:spChg chg="mod">
          <ac:chgData name="Shubham padiya" userId="4c75d51563f0761f" providerId="LiveId" clId="{5BFADF4D-DC89-47B0-8B4C-95AC6E50AAD9}" dt="2024-03-22T08:03:57.637" v="3666" actId="27803"/>
          <ac:spMkLst>
            <pc:docMk/>
            <pc:sldMk cId="1011012811" sldId="278"/>
            <ac:spMk id="10" creationId="{11106421-C694-ECE8-DBE8-C2F62505B447}"/>
          </ac:spMkLst>
        </pc:spChg>
        <pc:spChg chg="mod">
          <ac:chgData name="Shubham padiya" userId="4c75d51563f0761f" providerId="LiveId" clId="{5BFADF4D-DC89-47B0-8B4C-95AC6E50AAD9}" dt="2024-03-22T08:03:57.637" v="3666" actId="27803"/>
          <ac:spMkLst>
            <pc:docMk/>
            <pc:sldMk cId="1011012811" sldId="278"/>
            <ac:spMk id="11" creationId="{9204CF26-A99B-1EE4-76D5-DD5E3BFF96EF}"/>
          </ac:spMkLst>
        </pc:spChg>
        <pc:grpChg chg="add del mod">
          <ac:chgData name="Shubham padiya" userId="4c75d51563f0761f" providerId="LiveId" clId="{5BFADF4D-DC89-47B0-8B4C-95AC6E50AAD9}" dt="2024-03-22T08:03:57.637" v="3666" actId="27803"/>
          <ac:grpSpMkLst>
            <pc:docMk/>
            <pc:sldMk cId="1011012811" sldId="278"/>
            <ac:grpSpMk id="6" creationId="{FF9B17ED-74DF-1E8E-A606-B05B64E155C6}"/>
          </ac:grpSpMkLst>
        </pc:grpChg>
        <pc:graphicFrameChg chg="add del mod modGraphic">
          <ac:chgData name="Shubham padiya" userId="4c75d51563f0761f" providerId="LiveId" clId="{5BFADF4D-DC89-47B0-8B4C-95AC6E50AAD9}" dt="2024-03-21T06:18:39.593" v="2192" actId="478"/>
          <ac:graphicFrameMkLst>
            <pc:docMk/>
            <pc:sldMk cId="1011012811" sldId="278"/>
            <ac:graphicFrameMk id="2" creationId="{67766DA9-B000-9809-F55A-ADB19A2A67B8}"/>
          </ac:graphicFrameMkLst>
        </pc:graphicFrameChg>
        <pc:graphicFrameChg chg="add mod modGraphic">
          <ac:chgData name="Shubham padiya" userId="4c75d51563f0761f" providerId="LiveId" clId="{5BFADF4D-DC89-47B0-8B4C-95AC6E50AAD9}" dt="2024-04-07T11:19:29.705" v="13339"/>
          <ac:graphicFrameMkLst>
            <pc:docMk/>
            <pc:sldMk cId="1011012811" sldId="278"/>
            <ac:graphicFrameMk id="2" creationId="{B1313493-8FC7-9F9C-3388-55C29463153F}"/>
          </ac:graphicFrameMkLst>
        </pc:graphicFrameChg>
        <pc:picChg chg="add del mod">
          <ac:chgData name="Shubham padiya" userId="4c75d51563f0761f" providerId="LiveId" clId="{5BFADF4D-DC89-47B0-8B4C-95AC6E50AAD9}" dt="2024-03-22T08:05:05.070" v="3671" actId="478"/>
          <ac:picMkLst>
            <pc:docMk/>
            <pc:sldMk cId="1011012811" sldId="278"/>
            <ac:picMk id="5" creationId="{D0D3A73C-185E-F26C-4149-E65CAA7CC862}"/>
          </ac:picMkLst>
        </pc:picChg>
        <pc:picChg chg="del">
          <ac:chgData name="Shubham padiya" userId="4c75d51563f0761f" providerId="LiveId" clId="{5BFADF4D-DC89-47B0-8B4C-95AC6E50AAD9}" dt="2024-03-21T06:07:53.288" v="2125" actId="478"/>
          <ac:picMkLst>
            <pc:docMk/>
            <pc:sldMk cId="1011012811" sldId="278"/>
            <ac:picMk id="1026" creationId="{1B8AC0D5-9188-F23C-14E7-3B874A03D553}"/>
          </ac:picMkLst>
        </pc:picChg>
        <pc:picChg chg="add mod">
          <ac:chgData name="Shubham padiya" userId="4c75d51563f0761f" providerId="LiveId" clId="{5BFADF4D-DC89-47B0-8B4C-95AC6E50AAD9}" dt="2024-04-07T11:19:29.705" v="13339"/>
          <ac:picMkLst>
            <pc:docMk/>
            <pc:sldMk cId="1011012811" sldId="278"/>
            <ac:picMk id="1026" creationId="{654A3BA4-98E8-A44C-F6C3-1296320A17C6}"/>
          </ac:picMkLst>
        </pc:picChg>
      </pc:sldChg>
      <pc:sldChg chg="addSp delSp modSp new mod modTransition">
        <pc:chgData name="Shubham padiya" userId="4c75d51563f0761f" providerId="LiveId" clId="{5BFADF4D-DC89-47B0-8B4C-95AC6E50AAD9}" dt="2024-04-17T08:39:05.597" v="14688"/>
        <pc:sldMkLst>
          <pc:docMk/>
          <pc:sldMk cId="4291981596" sldId="279"/>
        </pc:sldMkLst>
        <pc:spChg chg="mod">
          <ac:chgData name="Shubham padiya" userId="4c75d51563f0761f" providerId="LiveId" clId="{5BFADF4D-DC89-47B0-8B4C-95AC6E50AAD9}" dt="2024-04-11T06:56:08.176" v="14369"/>
          <ac:spMkLst>
            <pc:docMk/>
            <pc:sldMk cId="4291981596" sldId="279"/>
            <ac:spMk id="2" creationId="{D4DE9F25-17F9-54BD-E9C2-5E60A7B23942}"/>
          </ac:spMkLst>
        </pc:spChg>
        <pc:spChg chg="mod">
          <ac:chgData name="Shubham padiya" userId="4c75d51563f0761f" providerId="LiveId" clId="{5BFADF4D-DC89-47B0-8B4C-95AC6E50AAD9}" dt="2024-04-11T06:56:08.176" v="14369"/>
          <ac:spMkLst>
            <pc:docMk/>
            <pc:sldMk cId="4291981596" sldId="279"/>
            <ac:spMk id="3" creationId="{F9116FB2-959C-99B7-3ECE-E98B55934BD5}"/>
          </ac:spMkLst>
        </pc:spChg>
        <pc:spChg chg="add mod">
          <ac:chgData name="Shubham padiya" userId="4c75d51563f0761f" providerId="LiveId" clId="{5BFADF4D-DC89-47B0-8B4C-95AC6E50AAD9}" dt="2024-04-17T08:39:05.597" v="14688"/>
          <ac:spMkLst>
            <pc:docMk/>
            <pc:sldMk cId="4291981596" sldId="279"/>
            <ac:spMk id="5" creationId="{E186FCED-2C2D-8724-959B-C93B9E04AEDA}"/>
          </ac:spMkLst>
        </pc:spChg>
        <pc:picChg chg="add del mod">
          <ac:chgData name="Shubham padiya" userId="4c75d51563f0761f" providerId="LiveId" clId="{5BFADF4D-DC89-47B0-8B4C-95AC6E50AAD9}" dt="2024-04-07T07:25:39.531" v="13072" actId="478"/>
          <ac:picMkLst>
            <pc:docMk/>
            <pc:sldMk cId="4291981596" sldId="279"/>
            <ac:picMk id="5" creationId="{71EB77BC-1AC0-9B42-FB50-43E43662D9BB}"/>
          </ac:picMkLst>
        </pc:picChg>
      </pc:sldChg>
      <pc:sldChg chg="add del">
        <pc:chgData name="Shubham padiya" userId="4c75d51563f0761f" providerId="LiveId" clId="{5BFADF4D-DC89-47B0-8B4C-95AC6E50AAD9}" dt="2024-04-04T06:40:26.845" v="11215" actId="47"/>
        <pc:sldMkLst>
          <pc:docMk/>
          <pc:sldMk cId="1815598015" sldId="280"/>
        </pc:sldMkLst>
      </pc:sldChg>
      <pc:sldChg chg="addSp delSp modSp add mod modTransition">
        <pc:chgData name="Shubham padiya" userId="4c75d51563f0761f" providerId="LiveId" clId="{5BFADF4D-DC89-47B0-8B4C-95AC6E50AAD9}" dt="2024-04-17T08:08:35.750" v="14645" actId="207"/>
        <pc:sldMkLst>
          <pc:docMk/>
          <pc:sldMk cId="3878715691" sldId="280"/>
        </pc:sldMkLst>
        <pc:spChg chg="add del mod">
          <ac:chgData name="Shubham padiya" userId="4c75d51563f0761f" providerId="LiveId" clId="{5BFADF4D-DC89-47B0-8B4C-95AC6E50AAD9}" dt="2024-04-09T06:05:44.954" v="13876" actId="12084"/>
          <ac:spMkLst>
            <pc:docMk/>
            <pc:sldMk cId="3878715691" sldId="280"/>
            <ac:spMk id="2" creationId="{B052C2FA-761B-5414-1BDC-F947965ADEE2}"/>
          </ac:spMkLst>
        </pc:spChg>
        <pc:spChg chg="del mod">
          <ac:chgData name="Shubham padiya" userId="4c75d51563f0761f" providerId="LiveId" clId="{5BFADF4D-DC89-47B0-8B4C-95AC6E50AAD9}" dt="2024-04-08T08:51:07.100" v="13669" actId="478"/>
          <ac:spMkLst>
            <pc:docMk/>
            <pc:sldMk cId="3878715691" sldId="280"/>
            <ac:spMk id="2" creationId="{D4DE9F25-17F9-54BD-E9C2-5E60A7B23942}"/>
          </ac:spMkLst>
        </pc:spChg>
        <pc:spChg chg="mod">
          <ac:chgData name="Shubham padiya" userId="4c75d51563f0761f" providerId="LiveId" clId="{5BFADF4D-DC89-47B0-8B4C-95AC6E50AAD9}" dt="2024-04-17T08:04:15.371" v="14637" actId="1076"/>
          <ac:spMkLst>
            <pc:docMk/>
            <pc:sldMk cId="3878715691" sldId="280"/>
            <ac:spMk id="3" creationId="{F9116FB2-959C-99B7-3ECE-E98B55934BD5}"/>
          </ac:spMkLst>
        </pc:spChg>
        <pc:spChg chg="add mod topLvl">
          <ac:chgData name="Shubham padiya" userId="4c75d51563f0761f" providerId="LiveId" clId="{5BFADF4D-DC89-47B0-8B4C-95AC6E50AAD9}" dt="2024-04-17T08:08:32.697" v="14644"/>
          <ac:spMkLst>
            <pc:docMk/>
            <pc:sldMk cId="3878715691" sldId="280"/>
            <ac:spMk id="5" creationId="{4EAF789F-3CA7-F7FE-ED36-29F5DA979F52}"/>
          </ac:spMkLst>
        </pc:spChg>
        <pc:spChg chg="add mod">
          <ac:chgData name="Shubham padiya" userId="4c75d51563f0761f" providerId="LiveId" clId="{5BFADF4D-DC89-47B0-8B4C-95AC6E50AAD9}" dt="2024-04-08T09:34:05.508" v="13727"/>
          <ac:spMkLst>
            <pc:docMk/>
            <pc:sldMk cId="3878715691" sldId="280"/>
            <ac:spMk id="6" creationId="{949E7403-2037-86B0-F6B8-5C9AAB88D69D}"/>
          </ac:spMkLst>
        </pc:spChg>
        <pc:spChg chg="add mod topLvl">
          <ac:chgData name="Shubham padiya" userId="4c75d51563f0761f" providerId="LiveId" clId="{5BFADF4D-DC89-47B0-8B4C-95AC6E50AAD9}" dt="2024-04-17T08:08:32.697" v="14644"/>
          <ac:spMkLst>
            <pc:docMk/>
            <pc:sldMk cId="3878715691" sldId="280"/>
            <ac:spMk id="6" creationId="{B5B82648-ABB4-106B-79CF-548EFF0E51CE}"/>
          </ac:spMkLst>
        </pc:spChg>
        <pc:spChg chg="add del mod">
          <ac:chgData name="Shubham padiya" userId="4c75d51563f0761f" providerId="LiveId" clId="{5BFADF4D-DC89-47B0-8B4C-95AC6E50AAD9}" dt="2024-04-08T09:34:43.015" v="13732" actId="478"/>
          <ac:spMkLst>
            <pc:docMk/>
            <pc:sldMk cId="3878715691" sldId="280"/>
            <ac:spMk id="7" creationId="{89E7AC79-0787-815D-55E3-2DB797C35F61}"/>
          </ac:spMkLst>
        </pc:spChg>
        <pc:spChg chg="add mod topLvl">
          <ac:chgData name="Shubham padiya" userId="4c75d51563f0761f" providerId="LiveId" clId="{5BFADF4D-DC89-47B0-8B4C-95AC6E50AAD9}" dt="2024-04-17T08:08:35.750" v="14645" actId="207"/>
          <ac:spMkLst>
            <pc:docMk/>
            <pc:sldMk cId="3878715691" sldId="280"/>
            <ac:spMk id="8" creationId="{7D836344-6A38-ABAD-BF52-A9EA059DBFF7}"/>
          </ac:spMkLst>
        </pc:spChg>
        <pc:spChg chg="add del">
          <ac:chgData name="Shubham padiya" userId="4c75d51563f0761f" providerId="LiveId" clId="{5BFADF4D-DC89-47B0-8B4C-95AC6E50AAD9}" dt="2024-04-09T07:52:03.267" v="14267" actId="11529"/>
          <ac:spMkLst>
            <pc:docMk/>
            <pc:sldMk cId="3878715691" sldId="280"/>
            <ac:spMk id="11" creationId="{F6D4537F-C448-9480-8DF0-3A3E95729A01}"/>
          </ac:spMkLst>
        </pc:spChg>
        <pc:spChg chg="add del">
          <ac:chgData name="Shubham padiya" userId="4c75d51563f0761f" providerId="LiveId" clId="{5BFADF4D-DC89-47B0-8B4C-95AC6E50AAD9}" dt="2024-04-09T07:52:14.282" v="14269" actId="11529"/>
          <ac:spMkLst>
            <pc:docMk/>
            <pc:sldMk cId="3878715691" sldId="280"/>
            <ac:spMk id="12" creationId="{97B9CE07-8122-8898-022D-1D920D4E28A8}"/>
          </ac:spMkLst>
        </pc:spChg>
        <pc:spChg chg="add del">
          <ac:chgData name="Shubham padiya" userId="4c75d51563f0761f" providerId="LiveId" clId="{5BFADF4D-DC89-47B0-8B4C-95AC6E50AAD9}" dt="2024-04-09T07:57:31.018" v="14281" actId="478"/>
          <ac:spMkLst>
            <pc:docMk/>
            <pc:sldMk cId="3878715691" sldId="280"/>
            <ac:spMk id="13" creationId="{82505CF8-F33F-0A5D-69C0-363963DEAE10}"/>
          </ac:spMkLst>
        </pc:spChg>
        <pc:grpChg chg="add del mod">
          <ac:chgData name="Shubham padiya" userId="4c75d51563f0761f" providerId="LiveId" clId="{5BFADF4D-DC89-47B0-8B4C-95AC6E50AAD9}" dt="2024-04-09T07:46:08.843" v="14232" actId="165"/>
          <ac:grpSpMkLst>
            <pc:docMk/>
            <pc:sldMk cId="3878715691" sldId="280"/>
            <ac:grpSpMk id="7" creationId="{120B7FE5-439B-49CD-2322-D02DF22F8821}"/>
          </ac:grpSpMkLst>
        </pc:grpChg>
        <pc:grpChg chg="add mod">
          <ac:chgData name="Shubham padiya" userId="4c75d51563f0761f" providerId="LiveId" clId="{5BFADF4D-DC89-47B0-8B4C-95AC6E50AAD9}" dt="2024-04-17T08:08:32.697" v="14644"/>
          <ac:grpSpMkLst>
            <pc:docMk/>
            <pc:sldMk cId="3878715691" sldId="280"/>
            <ac:grpSpMk id="9" creationId="{12BE4372-E13E-B919-E6D3-5FC5F77703CE}"/>
          </ac:grpSpMkLst>
        </pc:grpChg>
        <pc:grpChg chg="add mod">
          <ac:chgData name="Shubham padiya" userId="4c75d51563f0761f" providerId="LiveId" clId="{5BFADF4D-DC89-47B0-8B4C-95AC6E50AAD9}" dt="2024-04-17T08:08:32.697" v="14644"/>
          <ac:grpSpMkLst>
            <pc:docMk/>
            <pc:sldMk cId="3878715691" sldId="280"/>
            <ac:grpSpMk id="10" creationId="{9A2C9560-3533-66E5-F7A3-B472303A081F}"/>
          </ac:grpSpMkLst>
        </pc:grpChg>
        <pc:graphicFrameChg chg="add mod modGraphic">
          <ac:chgData name="Shubham padiya" userId="4c75d51563f0761f" providerId="LiveId" clId="{5BFADF4D-DC89-47B0-8B4C-95AC6E50AAD9}" dt="2024-04-09T08:33:37.824" v="14350" actId="1076"/>
          <ac:graphicFrameMkLst>
            <pc:docMk/>
            <pc:sldMk cId="3878715691" sldId="280"/>
            <ac:graphicFrameMk id="4" creationId="{215E4E1F-4203-F3FB-DD9D-655D9A6DAAC3}"/>
          </ac:graphicFrameMkLst>
        </pc:graphicFrameChg>
        <pc:picChg chg="add del mod modCrop">
          <ac:chgData name="Shubham padiya" userId="4c75d51563f0761f" providerId="LiveId" clId="{5BFADF4D-DC89-47B0-8B4C-95AC6E50AAD9}" dt="2024-04-08T09:33:22.797" v="13723" actId="478"/>
          <ac:picMkLst>
            <pc:docMk/>
            <pc:sldMk cId="3878715691" sldId="280"/>
            <ac:picMk id="5" creationId="{70144ACE-0B5B-B8DD-130F-9F126F5E3384}"/>
          </ac:picMkLst>
        </pc:picChg>
        <pc:picChg chg="add del mod">
          <ac:chgData name="Shubham padiya" userId="4c75d51563f0761f" providerId="LiveId" clId="{5BFADF4D-DC89-47B0-8B4C-95AC6E50AAD9}" dt="2024-04-08T09:39:13.338" v="13759" actId="478"/>
          <ac:picMkLst>
            <pc:docMk/>
            <pc:sldMk cId="3878715691" sldId="280"/>
            <ac:picMk id="8" creationId="{B383BC22-46B8-863A-192A-1FCF094653D1}"/>
          </ac:picMkLst>
        </pc:picChg>
        <pc:picChg chg="add del mod ord">
          <ac:chgData name="Shubham padiya" userId="4c75d51563f0761f" providerId="LiveId" clId="{5BFADF4D-DC89-47B0-8B4C-95AC6E50AAD9}" dt="2024-04-08T09:39:10.547" v="13758" actId="478"/>
          <ac:picMkLst>
            <pc:docMk/>
            <pc:sldMk cId="3878715691" sldId="280"/>
            <ac:picMk id="9" creationId="{B3686AD4-5706-C0BD-9902-54F4009AE6DF}"/>
          </ac:picMkLst>
        </pc:picChg>
        <pc:picChg chg="add del mod modCrop">
          <ac:chgData name="Shubham padiya" userId="4c75d51563f0761f" providerId="LiveId" clId="{5BFADF4D-DC89-47B0-8B4C-95AC6E50AAD9}" dt="2024-04-09T08:02:20.558" v="14291" actId="478"/>
          <ac:picMkLst>
            <pc:docMk/>
            <pc:sldMk cId="3878715691" sldId="280"/>
            <ac:picMk id="18" creationId="{4B316597-C3BD-75F9-21C7-965409CF685C}"/>
          </ac:picMkLst>
        </pc:picChg>
        <pc:picChg chg="add mod topLvl">
          <ac:chgData name="Shubham padiya" userId="4c75d51563f0761f" providerId="LiveId" clId="{5BFADF4D-DC89-47B0-8B4C-95AC6E50AAD9}" dt="2024-04-17T08:08:32.697" v="14644"/>
          <ac:picMkLst>
            <pc:docMk/>
            <pc:sldMk cId="3878715691" sldId="280"/>
            <ac:picMk id="1026" creationId="{29F59928-F866-AB9C-869A-D75D551189A6}"/>
          </ac:picMkLst>
        </pc:picChg>
        <pc:picChg chg="add mod">
          <ac:chgData name="Shubham padiya" userId="4c75d51563f0761f" providerId="LiveId" clId="{5BFADF4D-DC89-47B0-8B4C-95AC6E50AAD9}" dt="2024-04-17T08:08:32.697" v="14644"/>
          <ac:picMkLst>
            <pc:docMk/>
            <pc:sldMk cId="3878715691" sldId="280"/>
            <ac:picMk id="1028" creationId="{1A6FC99F-9B57-5505-C760-A5A1379181A3}"/>
          </ac:picMkLst>
        </pc:picChg>
        <pc:picChg chg="add del mod">
          <ac:chgData name="Shubham padiya" userId="4c75d51563f0761f" providerId="LiveId" clId="{5BFADF4D-DC89-47B0-8B4C-95AC6E50AAD9}" dt="2024-04-09T07:15:22.969" v="14162" actId="478"/>
          <ac:picMkLst>
            <pc:docMk/>
            <pc:sldMk cId="3878715691" sldId="280"/>
            <ac:picMk id="1030" creationId="{0E9636CD-1C0C-DE5B-8396-B0B67DD13810}"/>
          </ac:picMkLst>
        </pc:picChg>
        <pc:picChg chg="add del mod">
          <ac:chgData name="Shubham padiya" userId="4c75d51563f0761f" providerId="LiveId" clId="{5BFADF4D-DC89-47B0-8B4C-95AC6E50AAD9}" dt="2024-04-09T07:17:01.407" v="14178" actId="478"/>
          <ac:picMkLst>
            <pc:docMk/>
            <pc:sldMk cId="3878715691" sldId="280"/>
            <ac:picMk id="1032" creationId="{E4283805-4884-B93A-519C-CB491BEB6E5A}"/>
          </ac:picMkLst>
        </pc:picChg>
        <pc:picChg chg="add mod">
          <ac:chgData name="Shubham padiya" userId="4c75d51563f0761f" providerId="LiveId" clId="{5BFADF4D-DC89-47B0-8B4C-95AC6E50AAD9}" dt="2024-04-09T07:56:16.607" v="14279" actId="1076"/>
          <ac:picMkLst>
            <pc:docMk/>
            <pc:sldMk cId="3878715691" sldId="280"/>
            <ac:picMk id="1034" creationId="{C38F24FC-C847-B43E-96BD-715DDEC8739B}"/>
          </ac:picMkLst>
        </pc:picChg>
        <pc:picChg chg="add del mod">
          <ac:chgData name="Shubham padiya" userId="4c75d51563f0761f" providerId="LiveId" clId="{5BFADF4D-DC89-47B0-8B4C-95AC6E50AAD9}" dt="2024-04-09T08:34:11.752" v="14358" actId="478"/>
          <ac:picMkLst>
            <pc:docMk/>
            <pc:sldMk cId="3878715691" sldId="280"/>
            <ac:picMk id="1036" creationId="{EE1C04E9-E368-AD66-FBB9-F68599A052AD}"/>
          </ac:picMkLst>
        </pc:picChg>
        <pc:picChg chg="add del mod">
          <ac:chgData name="Shubham padiya" userId="4c75d51563f0761f" providerId="LiveId" clId="{5BFADF4D-DC89-47B0-8B4C-95AC6E50AAD9}" dt="2024-04-09T08:33:55.606" v="14356" actId="1076"/>
          <ac:picMkLst>
            <pc:docMk/>
            <pc:sldMk cId="3878715691" sldId="280"/>
            <ac:picMk id="1038" creationId="{9B1DE3A2-BCAA-4829-DFAC-16997D31F06D}"/>
          </ac:picMkLst>
        </pc:picChg>
        <pc:picChg chg="add">
          <ac:chgData name="Shubham padiya" userId="4c75d51563f0761f" providerId="LiveId" clId="{5BFADF4D-DC89-47B0-8B4C-95AC6E50AAD9}" dt="2024-04-09T08:33:07.713" v="14346"/>
          <ac:picMkLst>
            <pc:docMk/>
            <pc:sldMk cId="3878715691" sldId="280"/>
            <ac:picMk id="1040" creationId="{5C7886F3-54DD-2423-934C-DFC37536F64D}"/>
          </ac:picMkLst>
        </pc:picChg>
        <pc:cxnChg chg="add del mod">
          <ac:chgData name="Shubham padiya" userId="4c75d51563f0761f" providerId="LiveId" clId="{5BFADF4D-DC89-47B0-8B4C-95AC6E50AAD9}" dt="2024-04-09T07:57:59.648" v="14284" actId="478"/>
          <ac:cxnSpMkLst>
            <pc:docMk/>
            <pc:sldMk cId="3878715691" sldId="280"/>
            <ac:cxnSpMk id="15" creationId="{D912F3EF-093C-7976-E1C6-383B2B363057}"/>
          </ac:cxnSpMkLst>
        </pc:cxnChg>
        <pc:cxnChg chg="add del mod">
          <ac:chgData name="Shubham padiya" userId="4c75d51563f0761f" providerId="LiveId" clId="{5BFADF4D-DC89-47B0-8B4C-95AC6E50AAD9}" dt="2024-04-09T08:09:48.891" v="14303" actId="478"/>
          <ac:cxnSpMkLst>
            <pc:docMk/>
            <pc:sldMk cId="3878715691" sldId="280"/>
            <ac:cxnSpMk id="20" creationId="{E44D887B-197D-21B9-7C54-62859CA470E6}"/>
          </ac:cxnSpMkLst>
        </pc:cxnChg>
      </pc:sldChg>
      <pc:sldChg chg="addSp delSp modSp new mod ord modTransition">
        <pc:chgData name="Shubham padiya" userId="4c75d51563f0761f" providerId="LiveId" clId="{5BFADF4D-DC89-47B0-8B4C-95AC6E50AAD9}" dt="2024-04-17T08:37:53.876" v="14677" actId="1076"/>
        <pc:sldMkLst>
          <pc:docMk/>
          <pc:sldMk cId="1996069157" sldId="281"/>
        </pc:sldMkLst>
        <pc:spChg chg="add del mod">
          <ac:chgData name="Shubham padiya" userId="4c75d51563f0761f" providerId="LiveId" clId="{5BFADF4D-DC89-47B0-8B4C-95AC6E50AAD9}" dt="2024-04-17T08:37:53.876" v="14677" actId="1076"/>
          <ac:spMkLst>
            <pc:docMk/>
            <pc:sldMk cId="1996069157" sldId="281"/>
            <ac:spMk id="2" creationId="{B2C5C5C5-0398-86A7-9EBB-7F9243D473F5}"/>
          </ac:spMkLst>
        </pc:spChg>
        <pc:spChg chg="del mod">
          <ac:chgData name="Shubham padiya" userId="4c75d51563f0761f" providerId="LiveId" clId="{5BFADF4D-DC89-47B0-8B4C-95AC6E50AAD9}" dt="2024-04-11T06:56:27.186" v="14371" actId="478"/>
          <ac:spMkLst>
            <pc:docMk/>
            <pc:sldMk cId="1996069157" sldId="281"/>
            <ac:spMk id="2" creationId="{BE834E2E-7551-24DC-625E-5A57F700FDE8}"/>
          </ac:spMkLst>
        </pc:spChg>
        <pc:spChg chg="add del mod">
          <ac:chgData name="Shubham padiya" userId="4c75d51563f0761f" providerId="LiveId" clId="{5BFADF4D-DC89-47B0-8B4C-95AC6E50AAD9}" dt="2024-04-11T07:36:35.885" v="14407"/>
          <ac:spMkLst>
            <pc:docMk/>
            <pc:sldMk cId="1996069157" sldId="281"/>
            <ac:spMk id="3" creationId="{8936BA93-CBE6-2827-8440-4C799924E32B}"/>
          </ac:spMkLst>
        </pc:spChg>
        <pc:spChg chg="add mod">
          <ac:chgData name="Shubham padiya" userId="4c75d51563f0761f" providerId="LiveId" clId="{5BFADF4D-DC89-47B0-8B4C-95AC6E50AAD9}" dt="2024-04-11T07:37:48.755" v="14415" actId="1076"/>
          <ac:spMkLst>
            <pc:docMk/>
            <pc:sldMk cId="1996069157" sldId="281"/>
            <ac:spMk id="4" creationId="{588EDF47-132B-A369-2256-83E401BADBAA}"/>
          </ac:spMkLst>
        </pc:spChg>
        <pc:spChg chg="add del mod">
          <ac:chgData name="Shubham padiya" userId="4c75d51563f0761f" providerId="LiveId" clId="{5BFADF4D-DC89-47B0-8B4C-95AC6E50AAD9}" dt="2024-04-11T07:38:11.663" v="14421" actId="478"/>
          <ac:spMkLst>
            <pc:docMk/>
            <pc:sldMk cId="1996069157" sldId="281"/>
            <ac:spMk id="5" creationId="{725E4FCA-A65D-90D4-D1EB-E6329CCC9384}"/>
          </ac:spMkLst>
        </pc:spChg>
        <pc:spChg chg="add mod">
          <ac:chgData name="Shubham padiya" userId="4c75d51563f0761f" providerId="LiveId" clId="{5BFADF4D-DC89-47B0-8B4C-95AC6E50AAD9}" dt="2024-04-11T08:01:20.916" v="14489" actId="114"/>
          <ac:spMkLst>
            <pc:docMk/>
            <pc:sldMk cId="1996069157" sldId="281"/>
            <ac:spMk id="6" creationId="{8CBA8F51-9AC7-DC17-9D08-1C3B03FEC03D}"/>
          </ac:spMkLst>
        </pc:spChg>
        <pc:picChg chg="add del mod ord">
          <ac:chgData name="Shubham padiya" userId="4c75d51563f0761f" providerId="LiveId" clId="{5BFADF4D-DC89-47B0-8B4C-95AC6E50AAD9}" dt="2024-04-08T07:38:24.503" v="13381" actId="22"/>
          <ac:picMkLst>
            <pc:docMk/>
            <pc:sldMk cId="1996069157" sldId="281"/>
            <ac:picMk id="5" creationId="{C288242B-9BF7-B666-625A-8D424A5F111E}"/>
          </ac:picMkLst>
        </pc:picChg>
        <pc:picChg chg="add del mod">
          <ac:chgData name="Shubham padiya" userId="4c75d51563f0761f" providerId="LiveId" clId="{5BFADF4D-DC89-47B0-8B4C-95AC6E50AAD9}" dt="2024-04-11T07:37:56.336" v="14418" actId="478"/>
          <ac:picMkLst>
            <pc:docMk/>
            <pc:sldMk cId="1996069157" sldId="281"/>
            <ac:picMk id="1026" creationId="{4D445682-D4BE-5693-1144-8E4E0B0962B6}"/>
          </ac:picMkLst>
        </pc:picChg>
        <pc:picChg chg="add mod">
          <ac:chgData name="Shubham padiya" userId="4c75d51563f0761f" providerId="LiveId" clId="{5BFADF4D-DC89-47B0-8B4C-95AC6E50AAD9}" dt="2024-04-11T08:00:29.474" v="14480" actId="1076"/>
          <ac:picMkLst>
            <pc:docMk/>
            <pc:sldMk cId="1996069157" sldId="281"/>
            <ac:picMk id="1028" creationId="{9DED2E74-40C2-C881-446A-B525FDF182F5}"/>
          </ac:picMkLst>
        </pc:picChg>
      </pc:sldChg>
      <pc:sldMasterChg chg="modSp modSldLayout">
        <pc:chgData name="Shubham padiya" userId="4c75d51563f0761f" providerId="LiveId" clId="{5BFADF4D-DC89-47B0-8B4C-95AC6E50AAD9}" dt="2024-04-07T11:19:29.705" v="13339"/>
        <pc:sldMasterMkLst>
          <pc:docMk/>
          <pc:sldMasterMk cId="0" sldId="2147483648"/>
        </pc:sldMasterMkLst>
        <pc:spChg chg="mod">
          <ac:chgData name="Shubham padiya" userId="4c75d51563f0761f" providerId="LiveId" clId="{5BFADF4D-DC89-47B0-8B4C-95AC6E50AAD9}" dt="2024-04-07T11:19:29.705" v="13339"/>
          <ac:spMkLst>
            <pc:docMk/>
            <pc:sldMasterMk cId="0" sldId="2147483648"/>
            <ac:spMk id="2" creationId="{00000000-0000-0000-0000-000000000000}"/>
          </ac:spMkLst>
        </pc:spChg>
        <pc:spChg chg="mod">
          <ac:chgData name="Shubham padiya" userId="4c75d51563f0761f" providerId="LiveId" clId="{5BFADF4D-DC89-47B0-8B4C-95AC6E50AAD9}" dt="2024-04-07T11:19:29.705" v="13339"/>
          <ac:spMkLst>
            <pc:docMk/>
            <pc:sldMasterMk cId="0" sldId="2147483648"/>
            <ac:spMk id="3" creationId="{00000000-0000-0000-0000-000000000000}"/>
          </ac:spMkLst>
        </pc:spChg>
        <pc:spChg chg="mod">
          <ac:chgData name="Shubham padiya" userId="4c75d51563f0761f" providerId="LiveId" clId="{5BFADF4D-DC89-47B0-8B4C-95AC6E50AAD9}" dt="2024-04-07T11:19:29.705" v="13339"/>
          <ac:spMkLst>
            <pc:docMk/>
            <pc:sldMasterMk cId="0" sldId="2147483648"/>
            <ac:spMk id="4" creationId="{00000000-0000-0000-0000-000000000000}"/>
          </ac:spMkLst>
        </pc:spChg>
        <pc:spChg chg="mod">
          <ac:chgData name="Shubham padiya" userId="4c75d51563f0761f" providerId="LiveId" clId="{5BFADF4D-DC89-47B0-8B4C-95AC6E50AAD9}" dt="2024-04-07T11:19:29.705" v="13339"/>
          <ac:spMkLst>
            <pc:docMk/>
            <pc:sldMasterMk cId="0" sldId="2147483648"/>
            <ac:spMk id="5" creationId="{00000000-0000-0000-0000-000000000000}"/>
          </ac:spMkLst>
        </pc:spChg>
        <pc:spChg chg="mod">
          <ac:chgData name="Shubham padiya" userId="4c75d51563f0761f" providerId="LiveId" clId="{5BFADF4D-DC89-47B0-8B4C-95AC6E50AAD9}" dt="2024-04-07T11:19:29.705" v="13339"/>
          <ac:spMkLst>
            <pc:docMk/>
            <pc:sldMasterMk cId="0" sldId="2147483648"/>
            <ac:spMk id="6" creationId="{00000000-0000-0000-0000-000000000000}"/>
          </ac:spMkLst>
        </pc:spChg>
        <pc:sldLayoutChg chg="modSp">
          <pc:chgData name="Shubham padiya" userId="4c75d51563f0761f" providerId="LiveId" clId="{5BFADF4D-DC89-47B0-8B4C-95AC6E50AAD9}" dt="2024-04-07T11:19:29.705" v="13339"/>
          <pc:sldLayoutMkLst>
            <pc:docMk/>
            <pc:sldMasterMk cId="0" sldId="2147483648"/>
            <pc:sldLayoutMk cId="0" sldId="2147483649"/>
          </pc:sldLayoutMkLst>
          <pc:spChg chg="mod">
            <ac:chgData name="Shubham padiya" userId="4c75d51563f0761f" providerId="LiveId" clId="{5BFADF4D-DC89-47B0-8B4C-95AC6E50AAD9}" dt="2024-04-07T11:19:29.705" v="13339"/>
            <ac:spMkLst>
              <pc:docMk/>
              <pc:sldMasterMk cId="0" sldId="2147483648"/>
              <pc:sldLayoutMk cId="0" sldId="2147483649"/>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49"/>
              <ac:spMk id="3"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1"/>
          </pc:sldLayoutMkLst>
          <pc:spChg chg="mod">
            <ac:chgData name="Shubham padiya" userId="4c75d51563f0761f" providerId="LiveId" clId="{5BFADF4D-DC89-47B0-8B4C-95AC6E50AAD9}" dt="2024-04-07T11:19:29.705" v="13339"/>
            <ac:spMkLst>
              <pc:docMk/>
              <pc:sldMasterMk cId="0" sldId="2147483648"/>
              <pc:sldLayoutMk cId="0" sldId="2147483651"/>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1"/>
              <ac:spMk id="3"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2"/>
          </pc:sldLayoutMkLst>
          <pc:spChg chg="mod">
            <ac:chgData name="Shubham padiya" userId="4c75d51563f0761f" providerId="LiveId" clId="{5BFADF4D-DC89-47B0-8B4C-95AC6E50AAD9}" dt="2024-04-07T11:19:29.705" v="13339"/>
            <ac:spMkLst>
              <pc:docMk/>
              <pc:sldMasterMk cId="0" sldId="2147483648"/>
              <pc:sldLayoutMk cId="0" sldId="2147483652"/>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2"/>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3"/>
          </pc:sldLayoutMkLst>
          <pc:spChg chg="mod">
            <ac:chgData name="Shubham padiya" userId="4c75d51563f0761f" providerId="LiveId" clId="{5BFADF4D-DC89-47B0-8B4C-95AC6E50AAD9}" dt="2024-04-07T11:19:29.705" v="13339"/>
            <ac:spMkLst>
              <pc:docMk/>
              <pc:sldMasterMk cId="0" sldId="2147483648"/>
              <pc:sldLayoutMk cId="0" sldId="2147483653"/>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4"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5"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3"/>
              <ac:spMk id="6"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6"/>
          </pc:sldLayoutMkLst>
          <pc:spChg chg="mod">
            <ac:chgData name="Shubham padiya" userId="4c75d51563f0761f" providerId="LiveId" clId="{5BFADF4D-DC89-47B0-8B4C-95AC6E50AAD9}" dt="2024-04-07T11:19:29.705" v="13339"/>
            <ac:spMkLst>
              <pc:docMk/>
              <pc:sldMasterMk cId="0" sldId="2147483648"/>
              <pc:sldLayoutMk cId="0" sldId="2147483656"/>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6"/>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6"/>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7"/>
          </pc:sldLayoutMkLst>
          <pc:spChg chg="mod">
            <ac:chgData name="Shubham padiya" userId="4c75d51563f0761f" providerId="LiveId" clId="{5BFADF4D-DC89-47B0-8B4C-95AC6E50AAD9}" dt="2024-04-07T11:19:29.705" v="13339"/>
            <ac:spMkLst>
              <pc:docMk/>
              <pc:sldMasterMk cId="0" sldId="2147483648"/>
              <pc:sldLayoutMk cId="0" sldId="2147483657"/>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7"/>
              <ac:spMk id="3"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7"/>
              <ac:spMk id="4" creationId="{00000000-0000-0000-0000-000000000000}"/>
            </ac:spMkLst>
          </pc:spChg>
        </pc:sldLayoutChg>
        <pc:sldLayoutChg chg="modSp">
          <pc:chgData name="Shubham padiya" userId="4c75d51563f0761f" providerId="LiveId" clId="{5BFADF4D-DC89-47B0-8B4C-95AC6E50AAD9}" dt="2024-04-07T11:19:29.705" v="13339"/>
          <pc:sldLayoutMkLst>
            <pc:docMk/>
            <pc:sldMasterMk cId="0" sldId="2147483648"/>
            <pc:sldLayoutMk cId="0" sldId="2147483659"/>
          </pc:sldLayoutMkLst>
          <pc:spChg chg="mod">
            <ac:chgData name="Shubham padiya" userId="4c75d51563f0761f" providerId="LiveId" clId="{5BFADF4D-DC89-47B0-8B4C-95AC6E50AAD9}" dt="2024-04-07T11:19:29.705" v="13339"/>
            <ac:spMkLst>
              <pc:docMk/>
              <pc:sldMasterMk cId="0" sldId="2147483648"/>
              <pc:sldLayoutMk cId="0" sldId="2147483659"/>
              <ac:spMk id="2" creationId="{00000000-0000-0000-0000-000000000000}"/>
            </ac:spMkLst>
          </pc:spChg>
          <pc:spChg chg="mod">
            <ac:chgData name="Shubham padiya" userId="4c75d51563f0761f" providerId="LiveId" clId="{5BFADF4D-DC89-47B0-8B4C-95AC6E50AAD9}" dt="2024-04-07T11:19:29.705" v="13339"/>
            <ac:spMkLst>
              <pc:docMk/>
              <pc:sldMasterMk cId="0" sldId="2147483648"/>
              <pc:sldLayoutMk cId="0" sldId="2147483659"/>
              <ac:spMk id="3" creationId="{00000000-0000-0000-0000-000000000000}"/>
            </ac:spMkLst>
          </pc:spChg>
        </pc:sldLayoutChg>
      </pc:sldMasterChg>
      <pc:sldMasterChg chg="modTransition modSldLayout">
        <pc:chgData name="Shubham padiya" userId="4c75d51563f0761f" providerId="LiveId" clId="{5BFADF4D-DC89-47B0-8B4C-95AC6E50AAD9}" dt="2024-04-11T08:47:47.070" v="14588"/>
        <pc:sldMasterMkLst>
          <pc:docMk/>
          <pc:sldMasterMk cId="2742553039" sldId="2147483725"/>
        </pc:sldMasterMkLst>
        <pc:sldLayoutChg chg="modTransition">
          <pc:chgData name="Shubham padiya" userId="4c75d51563f0761f" providerId="LiveId" clId="{5BFADF4D-DC89-47B0-8B4C-95AC6E50AAD9}" dt="2024-04-11T08:47:47.070" v="14588"/>
          <pc:sldLayoutMkLst>
            <pc:docMk/>
            <pc:sldMasterMk cId="2742553039" sldId="2147483725"/>
            <pc:sldLayoutMk cId="3206603843" sldId="2147483726"/>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4063286490" sldId="2147483727"/>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396217914" sldId="2147483728"/>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1466993085" sldId="2147483729"/>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663228551" sldId="2147483730"/>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77395553" sldId="2147483731"/>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3039624548" sldId="2147483732"/>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4274792402" sldId="2147483733"/>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117216622" sldId="2147483734"/>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2479944099" sldId="2147483735"/>
          </pc:sldLayoutMkLst>
        </pc:sldLayoutChg>
        <pc:sldLayoutChg chg="modTransition">
          <pc:chgData name="Shubham padiya" userId="4c75d51563f0761f" providerId="LiveId" clId="{5BFADF4D-DC89-47B0-8B4C-95AC6E50AAD9}" dt="2024-04-11T08:47:47.070" v="14588"/>
          <pc:sldLayoutMkLst>
            <pc:docMk/>
            <pc:sldMasterMk cId="2742553039" sldId="2147483725"/>
            <pc:sldLayoutMk cId="533862246" sldId="2147483736"/>
          </pc:sldLayoutMkLst>
        </pc:sldLayoutChg>
      </pc:sldMasterChg>
      <pc:sldMasterChg chg="modTransition modSldLayout">
        <pc:chgData name="Shubham padiya" userId="4c75d51563f0761f" providerId="LiveId" clId="{5BFADF4D-DC89-47B0-8B4C-95AC6E50AAD9}" dt="2024-04-11T08:47:47.070" v="14588"/>
        <pc:sldMasterMkLst>
          <pc:docMk/>
          <pc:sldMasterMk cId="4137120180" sldId="2147483755"/>
        </pc:sldMasterMkLst>
        <pc:sldLayoutChg chg="modTransition">
          <pc:chgData name="Shubham padiya" userId="4c75d51563f0761f" providerId="LiveId" clId="{5BFADF4D-DC89-47B0-8B4C-95AC6E50AAD9}" dt="2024-04-11T08:47:47.070" v="14588"/>
          <pc:sldLayoutMkLst>
            <pc:docMk/>
            <pc:sldMasterMk cId="4137120180" sldId="2147483755"/>
            <pc:sldLayoutMk cId="3524388321" sldId="2147483756"/>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515990325" sldId="2147483757"/>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516698942" sldId="2147483758"/>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266847174" sldId="2147483759"/>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130991283" sldId="2147483760"/>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281943495" sldId="2147483761"/>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687251555" sldId="2147483762"/>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18087878" sldId="2147483763"/>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543811630" sldId="2147483764"/>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597435712" sldId="2147483765"/>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159641261" sldId="2147483766"/>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75007543" sldId="2147483767"/>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1758147636" sldId="2147483768"/>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716593762" sldId="2147483769"/>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817751884" sldId="2147483770"/>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3210176061" sldId="2147483771"/>
          </pc:sldLayoutMkLst>
        </pc:sldLayoutChg>
        <pc:sldLayoutChg chg="modTransition">
          <pc:chgData name="Shubham padiya" userId="4c75d51563f0761f" providerId="LiveId" clId="{5BFADF4D-DC89-47B0-8B4C-95AC6E50AAD9}" dt="2024-04-11T08:47:47.070" v="14588"/>
          <pc:sldLayoutMkLst>
            <pc:docMk/>
            <pc:sldMasterMk cId="4137120180" sldId="2147483755"/>
            <pc:sldLayoutMk cId="2286345783" sldId="2147483772"/>
          </pc:sldLayoutMkLst>
        </pc:sldLayoutChg>
      </pc:sldMasterChg>
      <pc:sldMasterChg chg="modTransition modSldLayout">
        <pc:chgData name="Shubham padiya" userId="4c75d51563f0761f" providerId="LiveId" clId="{5BFADF4D-DC89-47B0-8B4C-95AC6E50AAD9}" dt="2024-04-11T08:47:47.070" v="14588"/>
        <pc:sldMasterMkLst>
          <pc:docMk/>
          <pc:sldMasterMk cId="3093270385" sldId="2147483953"/>
        </pc:sldMasterMkLst>
        <pc:sldLayoutChg chg="modTransition">
          <pc:chgData name="Shubham padiya" userId="4c75d51563f0761f" providerId="LiveId" clId="{5BFADF4D-DC89-47B0-8B4C-95AC6E50AAD9}" dt="2024-04-11T08:47:47.070" v="14588"/>
          <pc:sldLayoutMkLst>
            <pc:docMk/>
            <pc:sldMasterMk cId="3093270385" sldId="2147483953"/>
            <pc:sldLayoutMk cId="445672972" sldId="2147483954"/>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200692536" sldId="2147483955"/>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3627428546" sldId="2147483956"/>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490775684" sldId="2147483957"/>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4099652857" sldId="2147483958"/>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200838089" sldId="2147483959"/>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572630573" sldId="2147483960"/>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7414315" sldId="2147483961"/>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896530744" sldId="2147483962"/>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918923367" sldId="2147483963"/>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285296128" sldId="2147483964"/>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1992473239" sldId="2147483965"/>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639640582" sldId="2147483966"/>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244747958" sldId="2147483967"/>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469888035" sldId="2147483968"/>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3574002988" sldId="2147483969"/>
          </pc:sldLayoutMkLst>
        </pc:sldLayoutChg>
        <pc:sldLayoutChg chg="modTransition">
          <pc:chgData name="Shubham padiya" userId="4c75d51563f0761f" providerId="LiveId" clId="{5BFADF4D-DC89-47B0-8B4C-95AC6E50AAD9}" dt="2024-04-11T08:47:47.070" v="14588"/>
          <pc:sldLayoutMkLst>
            <pc:docMk/>
            <pc:sldMasterMk cId="3093270385" sldId="2147483953"/>
            <pc:sldLayoutMk cId="957480412" sldId="214748397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c75d51563f0761f/Desktop/Datasapce%20Workbook/Excel/IMDb%20MMovie%20MDatabase3.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d.docs.live.net/4c75d51563f0761f/Desktop/Datasapce%20Workbook/Excel/IMDb%20MMovie%20MDatabase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MDatabase3.xlsx]Sheet3!PivotTable1</c:name>
    <c:fmtId val="-1"/>
  </c:pivotSource>
  <c:chart>
    <c:title>
      <c:tx>
        <c:rich>
          <a:bodyPr rot="0" spcFirstLastPara="1" vertOverflow="ellipsis" vert="horz" wrap="square" anchor="ctr" anchorCtr="1"/>
          <a:lstStyle/>
          <a:p>
            <a:pPr algn="ctr" rtl="0">
              <a:defRPr lang="en-US" sz="1100" b="1" i="0" u="none" strike="noStrike" kern="1200" cap="all" spc="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Contribution of Genre (%)</a:t>
            </a:r>
          </a:p>
        </c:rich>
      </c:tx>
      <c:layout>
        <c:manualLayout>
          <c:xMode val="edge"/>
          <c:yMode val="edge"/>
          <c:x val="0.37375620914842783"/>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cap="all"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4.7947832757959337E-2"/>
              <c:y val="-7.06566916043225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1.9179133103183737E-2"/>
              <c:y val="-0.1205320033250207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0.10740314537782886"/>
              <c:y val="-0.1080631753948462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0.13233601841196771"/>
              <c:y val="-1.8518663969996269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3.4522439585730723E-2"/>
              <c:y val="-0.1163757273482959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594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507479861910102E-2"/>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726121979286536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3014959723820623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179133103183806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3425393172228616E-2"/>
              <c:y val="0.134259259259259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178365937859605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8.8224012274645228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5.7537399309551211E-3"/>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6.3291139240506403E-2"/>
              <c:y val="-3.32502078137988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800739722763763"/>
          <c:y val="0.31890792602984425"/>
          <c:w val="0.71964914013765935"/>
          <c:h val="0.5671576865477449"/>
        </c:manualLayout>
      </c:layout>
      <c:pie3DChart>
        <c:varyColors val="1"/>
        <c:ser>
          <c:idx val="0"/>
          <c:order val="0"/>
          <c:tx>
            <c:strRef>
              <c:f>Sheet3!$B$3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BDC5-4159-AC78-9F2386FDE57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DC5-4159-AC78-9F2386FDE57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BDC5-4159-AC78-9F2386FDE57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BDC5-4159-AC78-9F2386FDE571}"/>
              </c:ext>
            </c:extLst>
          </c:dPt>
          <c:dPt>
            <c:idx val="4"/>
            <c:bubble3D val="0"/>
            <c:explosion val="29"/>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BDC5-4159-AC78-9F2386FDE571}"/>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BDC5-4159-AC78-9F2386FDE571}"/>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BDC5-4159-AC78-9F2386FDE571}"/>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BDC5-4159-AC78-9F2386FDE571}"/>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BDC5-4159-AC78-9F2386FDE571}"/>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BDC5-4159-AC78-9F2386FDE571}"/>
              </c:ext>
            </c:extLst>
          </c:dPt>
          <c:dPt>
            <c:idx val="10"/>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5-BDC5-4159-AC78-9F2386FDE571}"/>
              </c:ext>
            </c:extLst>
          </c:dPt>
          <c:dLbls>
            <c:dLbl>
              <c:idx val="0"/>
              <c:layout>
                <c:manualLayout>
                  <c:x val="2.7777777777777689E-2"/>
                  <c:y val="-2.6753913813851007E-17"/>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C5-4159-AC78-9F2386FDE571}"/>
                </c:ext>
              </c:extLst>
            </c:dLbl>
            <c:dLbl>
              <c:idx val="1"/>
              <c:layout>
                <c:manualLayout>
                  <c:x val="0"/>
                  <c:y val="-0.15722755174344891"/>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C5-4159-AC78-9F2386FDE571}"/>
                </c:ext>
              </c:extLst>
            </c:dLbl>
            <c:dLbl>
              <c:idx val="2"/>
              <c:layout>
                <c:manualLayout>
                  <c:x val="3.2055812450780347E-2"/>
                  <c:y val="-6.4740756600243671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DC5-4159-AC78-9F2386FDE571}"/>
                </c:ext>
              </c:extLst>
            </c:dLbl>
            <c:dLbl>
              <c:idx val="3"/>
              <c:layout>
                <c:manualLayout>
                  <c:x val="-9.7947184327597627E-17"/>
                  <c:y val="2.77460385429615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DC5-4159-AC78-9F2386FDE571}"/>
                </c:ext>
              </c:extLst>
            </c:dLbl>
            <c:dLbl>
              <c:idx val="4"/>
              <c:layout>
                <c:manualLayout>
                  <c:x val="-3.864734299516908E-2"/>
                  <c:y val="-1.0701565525540403E-1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BDC5-4159-AC78-9F2386FDE571}"/>
                </c:ext>
              </c:extLst>
            </c:dLbl>
            <c:dLbl>
              <c:idx val="5"/>
              <c:layout>
                <c:manualLayout>
                  <c:x val="-5.7423909180097002E-2"/>
                  <c:y val="1.953198558871295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BDC5-4159-AC78-9F2386FDE571}"/>
                </c:ext>
              </c:extLst>
            </c:dLbl>
            <c:dLbl>
              <c:idx val="6"/>
              <c:layout>
                <c:manualLayout>
                  <c:x val="-1.9679356621332269E-2"/>
                  <c:y val="-2.7125285714336568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574997139376317"/>
                      <c:h val="0.12349317527558513"/>
                    </c:manualLayout>
                  </c15:layout>
                </c:ext>
                <c:ext xmlns:c16="http://schemas.microsoft.com/office/drawing/2014/chart" uri="{C3380CC4-5D6E-409C-BE32-E72D297353CC}">
                  <c16:uniqueId val="{0000000D-BDC5-4159-AC78-9F2386FDE571}"/>
                </c:ext>
              </c:extLst>
            </c:dLbl>
            <c:dLbl>
              <c:idx val="7"/>
              <c:layout>
                <c:manualLayout>
                  <c:x val="-3.4727130155012151E-2"/>
                  <c:y val="-6.93650963574039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BDC5-4159-AC78-9F2386FDE571}"/>
                </c:ext>
              </c:extLst>
            </c:dLbl>
            <c:dLbl>
              <c:idx val="8"/>
              <c:layout>
                <c:manualLayout>
                  <c:x val="-7.2463768115942472E-3"/>
                  <c:y val="-3.502370994852617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BDC5-4159-AC78-9F2386FDE571}"/>
                </c:ext>
              </c:extLst>
            </c:dLbl>
            <c:dLbl>
              <c:idx val="9"/>
              <c:layout>
                <c:manualLayout>
                  <c:x val="6.1440307197329139E-2"/>
                  <c:y val="-2.774603854296157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BDC5-4159-AC78-9F2386FDE571}"/>
                </c:ext>
              </c:extLst>
            </c:dLbl>
            <c:dLbl>
              <c:idx val="10"/>
              <c:layout>
                <c:manualLayout>
                  <c:x val="0.13356588521158508"/>
                  <c:y val="-1.849735902864104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BDC5-4159-AC78-9F2386FDE57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Sheet3!$A$4:$A$15</c:f>
              <c:strCache>
                <c:ptCount val="11"/>
                <c:pt idx="0">
                  <c:v>Action</c:v>
                </c:pt>
                <c:pt idx="1">
                  <c:v>Adventure</c:v>
                </c:pt>
                <c:pt idx="2">
                  <c:v>Animation</c:v>
                </c:pt>
                <c:pt idx="3">
                  <c:v>Biography</c:v>
                </c:pt>
                <c:pt idx="4">
                  <c:v>Comedy</c:v>
                </c:pt>
                <c:pt idx="5">
                  <c:v>Crime</c:v>
                </c:pt>
                <c:pt idx="6">
                  <c:v>Documentary</c:v>
                </c:pt>
                <c:pt idx="7">
                  <c:v>Drama</c:v>
                </c:pt>
                <c:pt idx="8">
                  <c:v>Fantasy</c:v>
                </c:pt>
                <c:pt idx="9">
                  <c:v>Horror</c:v>
                </c:pt>
                <c:pt idx="10">
                  <c:v>Mystery</c:v>
                </c:pt>
              </c:strCache>
            </c:strRef>
          </c:cat>
          <c:val>
            <c:numRef>
              <c:f>Sheet3!$B$4:$B$15</c:f>
              <c:numCache>
                <c:formatCode>0.00%</c:formatCode>
                <c:ptCount val="11"/>
                <c:pt idx="0">
                  <c:v>0.24304617877396706</c:v>
                </c:pt>
                <c:pt idx="1">
                  <c:v>9.7758574129084522E-2</c:v>
                </c:pt>
                <c:pt idx="2">
                  <c:v>1.2152308938698352E-2</c:v>
                </c:pt>
                <c:pt idx="3">
                  <c:v>5.5090467188765868E-2</c:v>
                </c:pt>
                <c:pt idx="4">
                  <c:v>0.27437213070483391</c:v>
                </c:pt>
                <c:pt idx="5">
                  <c:v>6.8052930056710773E-2</c:v>
                </c:pt>
                <c:pt idx="6">
                  <c:v>1.1612206319200648E-2</c:v>
                </c:pt>
                <c:pt idx="7">
                  <c:v>0.18147448015122875</c:v>
                </c:pt>
                <c:pt idx="8">
                  <c:v>9.4517958412098299E-3</c:v>
                </c:pt>
                <c:pt idx="9">
                  <c:v>4.0777747772076697E-2</c:v>
                </c:pt>
                <c:pt idx="10">
                  <c:v>6.2111801242236021E-3</c:v>
                </c:pt>
              </c:numCache>
            </c:numRef>
          </c:val>
          <c:extLst>
            <c:ext xmlns:c16="http://schemas.microsoft.com/office/drawing/2014/chart" uri="{C3380CC4-5D6E-409C-BE32-E72D297353CC}">
              <c16:uniqueId val="{00000016-BDC5-4159-AC78-9F2386FDE571}"/>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cap="all" spc="150" baseline="0">
                <a:solidFill>
                  <a:schemeClr val="tx1">
                    <a:lumMod val="50000"/>
                    <a:lumOff val="50000"/>
                  </a:schemeClr>
                </a:solidFill>
                <a:latin typeface="+mn-lt"/>
                <a:ea typeface="+mn-ea"/>
                <a:cs typeface="+mn-cs"/>
              </a:defRPr>
            </a:pPr>
            <a:r>
              <a:rPr lang="en-US" sz="900">
                <a:solidFill>
                  <a:sysClr val="windowText" lastClr="000000"/>
                </a:solidFill>
                <a:latin typeface="Agency FB" panose="020B0503020202020204" pitchFamily="34" charset="0"/>
              </a:rPr>
              <a:t>revenue</a:t>
            </a:r>
            <a:r>
              <a:rPr lang="en-US" sz="900" baseline="0">
                <a:solidFill>
                  <a:sysClr val="windowText" lastClr="000000"/>
                </a:solidFill>
                <a:latin typeface="Agency FB" panose="020B0503020202020204" pitchFamily="34" charset="0"/>
              </a:rPr>
              <a:t> (Two Indian Movies)</a:t>
            </a:r>
            <a:endParaRPr lang="en-US" sz="900">
              <a:solidFill>
                <a:sysClr val="windowText" lastClr="000000"/>
              </a:solidFill>
              <a:latin typeface="Agency FB" panose="020B0503020202020204" pitchFamily="34" charset="0"/>
            </a:endParaRPr>
          </a:p>
        </c:rich>
      </c:tx>
      <c:layout>
        <c:manualLayout>
          <c:xMode val="edge"/>
          <c:yMode val="edge"/>
          <c:x val="0.25793420963577635"/>
          <c:y val="1.7113743317516427E-2"/>
        </c:manualLayout>
      </c:layout>
      <c:overlay val="0"/>
      <c:spPr>
        <a:noFill/>
        <a:ln>
          <a:noFill/>
        </a:ln>
        <a:effectLst/>
      </c:spPr>
      <c:txPr>
        <a:bodyPr rot="0" spcFirstLastPara="1" vertOverflow="ellipsis" vert="horz" wrap="square" anchor="ctr" anchorCtr="1"/>
        <a:lstStyle/>
        <a:p>
          <a:pPr>
            <a:defRPr sz="9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4895603674540683"/>
          <c:y val="0.27856481481481488"/>
          <c:w val="0.81771062992125987"/>
          <c:h val="0.57211318509713505"/>
        </c:manualLayout>
      </c:layout>
      <c:barChart>
        <c:barDir val="col"/>
        <c:grouping val="clustered"/>
        <c:varyColors val="0"/>
        <c:ser>
          <c:idx val="0"/>
          <c:order val="0"/>
          <c:tx>
            <c:strRef>
              <c:f>'[IMDb MMovie MDatabase3.xlsx]Profit Margin'!$G$21</c:f>
              <c:strCache>
                <c:ptCount val="1"/>
                <c:pt idx="0">
                  <c:v>Revenue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'[IMDb MMovie MDatabase3.xlsx]Profit Margin'!$E$22:$E$23</c:f>
              <c:strCache>
                <c:ptCount val="2"/>
                <c:pt idx="0">
                  <c:v>Monsoon Wedding</c:v>
                </c:pt>
                <c:pt idx="1">
                  <c:v>The Lunchbox</c:v>
                </c:pt>
              </c:strCache>
            </c:strRef>
          </c:cat>
          <c:val>
            <c:numRef>
              <c:f>'[IMDb MMovie MDatabase3.xlsx]Profit Margin'!$G$22:$G$23</c:f>
              <c:numCache>
                <c:formatCode>_("₹"* #,##0_);_("₹"* \(#,##0\);_("₹"* "-"_);_(@_)</c:formatCode>
                <c:ptCount val="2"/>
                <c:pt idx="0">
                  <c:v>13876974</c:v>
                </c:pt>
                <c:pt idx="1">
                  <c:v>4231500</c:v>
                </c:pt>
              </c:numCache>
            </c:numRef>
          </c:val>
          <c:extLst>
            <c:ext xmlns:c16="http://schemas.microsoft.com/office/drawing/2014/chart" uri="{C3380CC4-5D6E-409C-BE32-E72D297353CC}">
              <c16:uniqueId val="{00000000-953E-4699-A9D3-E4B5DAE77017}"/>
            </c:ext>
          </c:extLst>
        </c:ser>
        <c:dLbls>
          <c:dLblPos val="outEnd"/>
          <c:showLegendKey val="0"/>
          <c:showVal val="1"/>
          <c:showCatName val="0"/>
          <c:showSerName val="0"/>
          <c:showPercent val="0"/>
          <c:showBubbleSize val="0"/>
        </c:dLbls>
        <c:gapWidth val="164"/>
        <c:overlap val="-22"/>
        <c:axId val="607139040"/>
        <c:axId val="423626032"/>
      </c:barChart>
      <c:catAx>
        <c:axId val="6071390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626032"/>
        <c:crosses val="autoZero"/>
        <c:auto val="1"/>
        <c:lblAlgn val="ctr"/>
        <c:lblOffset val="100"/>
        <c:noMultiLvlLbl val="0"/>
      </c:catAx>
      <c:valAx>
        <c:axId val="423626032"/>
        <c:scaling>
          <c:orientation val="minMax"/>
        </c:scaling>
        <c:delete val="1"/>
        <c:axPos val="l"/>
        <c:numFmt formatCode="_(&quot;₹&quot;* #,##0_);_(&quot;₹&quot;* \(#,##0\);_(&quot;₹&quot;* &quot;-&quot;_);_(@_)" sourceLinked="1"/>
        <c:majorTickMark val="none"/>
        <c:minorTickMark val="none"/>
        <c:tickLblPos val="nextTo"/>
        <c:crossAx val="607139040"/>
        <c:crosses val="autoZero"/>
        <c:crossBetween val="between"/>
        <c:dispUnits>
          <c:builtInUnit val="m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'[IMDb MMovie MDatabase3.xlsx]Sheet12'!$F$4</c:f>
              <c:strCache>
                <c:ptCount val="1"/>
                <c:pt idx="0">
                  <c:v>Duration (min)</c:v>
                </c:pt>
              </c:strCache>
            </c:strRef>
          </c:tx>
          <c:spPr>
            <a:ln w="19050" cap="rnd">
              <a:noFill/>
              <a:round/>
            </a:ln>
            <a:effectLst/>
          </c:spPr>
          <c:marker>
            <c:symbol val="circle"/>
            <c:size val="5"/>
            <c:spPr>
              <a:solidFill>
                <a:srgbClr val="002060"/>
              </a:solidFill>
              <a:ln w="9525">
                <a:solidFill>
                  <a:schemeClr val="accent1"/>
                </a:solidFill>
              </a:ln>
              <a:effectLst/>
            </c:spPr>
          </c:marker>
          <c:xVal>
            <c:numRef>
              <c:f>'[IMDb MMovie MDatabase3.xlsx]Sheet12'!$E$5:$E$33</c:f>
              <c:numCache>
                <c:formatCode>General</c:formatCode>
                <c:ptCount val="29"/>
                <c:pt idx="0">
                  <c:v>4.8</c:v>
                </c:pt>
                <c:pt idx="1">
                  <c:v>8.3000000000000007</c:v>
                </c:pt>
                <c:pt idx="2">
                  <c:v>6.3</c:v>
                </c:pt>
                <c:pt idx="3">
                  <c:v>7.7</c:v>
                </c:pt>
                <c:pt idx="4">
                  <c:v>7.8</c:v>
                </c:pt>
                <c:pt idx="5">
                  <c:v>8.6</c:v>
                </c:pt>
                <c:pt idx="6">
                  <c:v>7.7</c:v>
                </c:pt>
                <c:pt idx="7">
                  <c:v>8.1999999999999993</c:v>
                </c:pt>
                <c:pt idx="8">
                  <c:v>8.1</c:v>
                </c:pt>
                <c:pt idx="9">
                  <c:v>7.8</c:v>
                </c:pt>
                <c:pt idx="10">
                  <c:v>7.5</c:v>
                </c:pt>
                <c:pt idx="11">
                  <c:v>6.9</c:v>
                </c:pt>
                <c:pt idx="12">
                  <c:v>8.1</c:v>
                </c:pt>
                <c:pt idx="13">
                  <c:v>7.7</c:v>
                </c:pt>
                <c:pt idx="14">
                  <c:v>7.1</c:v>
                </c:pt>
                <c:pt idx="15">
                  <c:v>7</c:v>
                </c:pt>
                <c:pt idx="16">
                  <c:v>6.7</c:v>
                </c:pt>
                <c:pt idx="17">
                  <c:v>6.7</c:v>
                </c:pt>
                <c:pt idx="18">
                  <c:v>6.8</c:v>
                </c:pt>
                <c:pt idx="19">
                  <c:v>8.1999999999999993</c:v>
                </c:pt>
                <c:pt idx="20">
                  <c:v>8.6999999999999993</c:v>
                </c:pt>
                <c:pt idx="21">
                  <c:v>8.1999999999999993</c:v>
                </c:pt>
                <c:pt idx="22">
                  <c:v>8.3000000000000007</c:v>
                </c:pt>
                <c:pt idx="23">
                  <c:v>8.5</c:v>
                </c:pt>
                <c:pt idx="24">
                  <c:v>7.6</c:v>
                </c:pt>
                <c:pt idx="25">
                  <c:v>7.3</c:v>
                </c:pt>
                <c:pt idx="26">
                  <c:v>8.4</c:v>
                </c:pt>
                <c:pt idx="27">
                  <c:v>7</c:v>
                </c:pt>
                <c:pt idx="28">
                  <c:v>7.5</c:v>
                </c:pt>
              </c:numCache>
            </c:numRef>
          </c:xVal>
          <c:yVal>
            <c:numRef>
              <c:f>'[IMDb MMovie MDatabase3.xlsx]Sheet12'!$F$5:$F$33</c:f>
              <c:numCache>
                <c:formatCode>General</c:formatCode>
                <c:ptCount val="29"/>
                <c:pt idx="0">
                  <c:v>110</c:v>
                </c:pt>
                <c:pt idx="1">
                  <c:v>145</c:v>
                </c:pt>
                <c:pt idx="2">
                  <c:v>100</c:v>
                </c:pt>
                <c:pt idx="3">
                  <c:v>89</c:v>
                </c:pt>
                <c:pt idx="4">
                  <c:v>81</c:v>
                </c:pt>
                <c:pt idx="5">
                  <c:v>87</c:v>
                </c:pt>
                <c:pt idx="6">
                  <c:v>83</c:v>
                </c:pt>
                <c:pt idx="7">
                  <c:v>226</c:v>
                </c:pt>
                <c:pt idx="8">
                  <c:v>102</c:v>
                </c:pt>
                <c:pt idx="9">
                  <c:v>120</c:v>
                </c:pt>
                <c:pt idx="10">
                  <c:v>88</c:v>
                </c:pt>
                <c:pt idx="11">
                  <c:v>144</c:v>
                </c:pt>
                <c:pt idx="12">
                  <c:v>172</c:v>
                </c:pt>
                <c:pt idx="13">
                  <c:v>92</c:v>
                </c:pt>
                <c:pt idx="14">
                  <c:v>102</c:v>
                </c:pt>
                <c:pt idx="15">
                  <c:v>107</c:v>
                </c:pt>
                <c:pt idx="16">
                  <c:v>152</c:v>
                </c:pt>
                <c:pt idx="17">
                  <c:v>80</c:v>
                </c:pt>
                <c:pt idx="18">
                  <c:v>135</c:v>
                </c:pt>
                <c:pt idx="19">
                  <c:v>108</c:v>
                </c:pt>
                <c:pt idx="20">
                  <c:v>202</c:v>
                </c:pt>
                <c:pt idx="21">
                  <c:v>161</c:v>
                </c:pt>
                <c:pt idx="22">
                  <c:v>120</c:v>
                </c:pt>
                <c:pt idx="23">
                  <c:v>108</c:v>
                </c:pt>
                <c:pt idx="24">
                  <c:v>152</c:v>
                </c:pt>
                <c:pt idx="25">
                  <c:v>110</c:v>
                </c:pt>
                <c:pt idx="26">
                  <c:v>227</c:v>
                </c:pt>
                <c:pt idx="27">
                  <c:v>251</c:v>
                </c:pt>
                <c:pt idx="28">
                  <c:v>115</c:v>
                </c:pt>
              </c:numCache>
            </c:numRef>
          </c:yVal>
          <c:smooth val="0"/>
          <c:extLst>
            <c:ext xmlns:c16="http://schemas.microsoft.com/office/drawing/2014/chart" uri="{C3380CC4-5D6E-409C-BE32-E72D297353CC}">
              <c16:uniqueId val="{00000000-ABAB-453B-8917-F92F8F7CDBDB}"/>
            </c:ext>
          </c:extLst>
        </c:ser>
        <c:dLbls>
          <c:showLegendKey val="0"/>
          <c:showVal val="0"/>
          <c:showCatName val="0"/>
          <c:showSerName val="0"/>
          <c:showPercent val="0"/>
          <c:showBubbleSize val="0"/>
        </c:dLbls>
        <c:axId val="856189823"/>
        <c:axId val="1676739215"/>
      </c:scatterChart>
      <c:valAx>
        <c:axId val="856189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IMDb</a:t>
                </a:r>
                <a:r>
                  <a:rPr lang="en-IN" b="1" baseline="0" dirty="0">
                    <a:solidFill>
                      <a:schemeClr val="tx1"/>
                    </a:solidFill>
                  </a:rPr>
                  <a:t> Rating</a:t>
                </a:r>
                <a:endParaRPr lang="en-IN" b="1" dirty="0">
                  <a:solidFill>
                    <a:schemeClr val="tx1"/>
                  </a:solidFill>
                </a:endParaRPr>
              </a:p>
            </c:rich>
          </c:tx>
          <c:layout>
            <c:manualLayout>
              <c:xMode val="edge"/>
              <c:yMode val="edge"/>
              <c:x val="0.44945480280545996"/>
              <c:y val="0.89422019480032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739215"/>
        <c:crosses val="autoZero"/>
        <c:crossBetween val="midCat"/>
      </c:valAx>
      <c:valAx>
        <c:axId val="1676739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Duration</a:t>
                </a:r>
                <a:r>
                  <a:rPr lang="en-IN" b="1" baseline="0" dirty="0">
                    <a:solidFill>
                      <a:schemeClr val="tx1"/>
                    </a:solidFill>
                  </a:rPr>
                  <a:t> (in mins)</a:t>
                </a:r>
                <a:endParaRPr lang="en-IN" b="1" dirty="0">
                  <a:solidFill>
                    <a:schemeClr val="tx1"/>
                  </a:solidFill>
                </a:endParaRPr>
              </a:p>
            </c:rich>
          </c:tx>
          <c:layout>
            <c:manualLayout>
              <c:xMode val="edge"/>
              <c:yMode val="edge"/>
              <c:x val="1.4624794241154138E-2"/>
              <c:y val="0.32425920063467117"/>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1898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MDatabase3.xlsx]IMDB!PivotTable8</c:name>
    <c:fmtId val="-1"/>
  </c:pivotSource>
  <c:chart>
    <c:title>
      <c:tx>
        <c:rich>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r>
              <a:rPr lang="en-US" sz="1100" b="1" dirty="0">
                <a:solidFill>
                  <a:sysClr val="windowText" lastClr="000000"/>
                </a:solidFill>
                <a:latin typeface="Agency FB" panose="020B0503020202020204" pitchFamily="34" charset="0"/>
              </a:rPr>
              <a:t>Top 10 Films</a:t>
            </a:r>
            <a:r>
              <a:rPr lang="en-US" sz="1100" b="1" baseline="0" dirty="0">
                <a:solidFill>
                  <a:sysClr val="windowText" lastClr="000000"/>
                </a:solidFill>
                <a:latin typeface="Agency FB" panose="020B0503020202020204" pitchFamily="34" charset="0"/>
              </a:rPr>
              <a:t> (Highest IMDB Rating)</a:t>
            </a:r>
            <a:endParaRPr lang="en-US" sz="1100" b="1" dirty="0">
              <a:solidFill>
                <a:sysClr val="windowText" lastClr="000000"/>
              </a:solidFill>
              <a:latin typeface="Agency FB" panose="020B0503020202020204" pitchFamily="34" charset="0"/>
            </a:endParaRPr>
          </a:p>
        </c:rich>
      </c:tx>
      <c:layout>
        <c:manualLayout>
          <c:xMode val="edge"/>
          <c:yMode val="edge"/>
          <c:x val="0.28687024108867759"/>
          <c:y val="2.066790142486064E-3"/>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pivotFmt>
      <c:pivotFmt>
        <c:idx val="2"/>
        <c:spPr>
          <a:solidFill>
            <a:schemeClr val="accent1"/>
          </a:solidFill>
          <a:ln>
            <a:noFill/>
          </a:ln>
          <a:effectLst/>
          <a:sp3d/>
        </c:spPr>
      </c:pivotFmt>
      <c:pivotFmt>
        <c:idx val="3"/>
        <c:spPr>
          <a:solidFill>
            <a:schemeClr val="accent1"/>
          </a:solidFill>
          <a:ln>
            <a:noFill/>
          </a:ln>
          <a:effectLst/>
          <a:sp3d/>
        </c:spPr>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22"/>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24"/>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36"/>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38"/>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dLbl>
          <c:idx val="0"/>
          <c:layout>
            <c:manualLayout>
              <c:x val="0.13618677042801555"/>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dLbl>
          <c:idx val="0"/>
          <c:layout>
            <c:manualLayout>
              <c:x val="0.12321660181582361"/>
              <c:y val="-9.881422924901307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dLbl>
          <c:idx val="0"/>
          <c:layout>
            <c:manualLayout>
              <c:x val="0.1232166018158236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dLbl>
          <c:idx val="0"/>
          <c:layout>
            <c:manualLayout>
              <c:x val="0.15131863380890612"/>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dLbl>
          <c:idx val="0"/>
          <c:layout>
            <c:manualLayout>
              <c:x val="0.1686121919584954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dLbl>
          <c:idx val="0"/>
          <c:layout>
            <c:manualLayout>
              <c:x val="0.12970168612191951"/>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dLbl>
          <c:idx val="0"/>
          <c:layout>
            <c:manualLayout>
              <c:x val="0.17833981841763943"/>
              <c:y val="-6.3855222800269785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Lst>
        </c:dLbl>
      </c:pivotFmt>
      <c:pivotFmt>
        <c:idx val="50"/>
        <c:spPr>
          <a:solidFill>
            <a:schemeClr val="accent1"/>
          </a:solidFill>
          <a:ln>
            <a:noFill/>
          </a:ln>
          <a:effectLst/>
          <a:sp3d/>
        </c:spPr>
        <c:dLbl>
          <c:idx val="0"/>
          <c:layout>
            <c:manualLayout>
              <c:x val="0.23650346019066157"/>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dLbl>
          <c:idx val="0"/>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Lst>
        </c:dLbl>
      </c:pivotFmt>
      <c:pivotFmt>
        <c:idx val="52"/>
        <c:spPr>
          <a:solidFill>
            <a:schemeClr val="accent1"/>
          </a:solidFill>
          <a:ln>
            <a:noFill/>
          </a:ln>
          <a:effectLst/>
          <a:sp3d/>
        </c:spPr>
        <c:dLbl>
          <c:idx val="0"/>
          <c:layout>
            <c:manualLayout>
              <c:x val="0.16212710765239957"/>
              <c:y val="-9.8814229249011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dLbl>
          <c:idx val="0"/>
          <c:layout>
            <c:manualLayout>
              <c:x val="0.13618677042801555"/>
              <c:y val="-3.293807641633788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dLbl>
          <c:idx val="0"/>
          <c:layout>
            <c:manualLayout>
              <c:x val="0.15780371811500216"/>
              <c:y val="-3.2938076416337285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dLbl>
          <c:idx val="0"/>
          <c:layout>
            <c:manualLayout>
              <c:x val="0.27744399168002815"/>
              <c:y val="-4.9407114624505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079424357521465"/>
          <c:y val="0.12109696762213024"/>
          <c:w val="0.52984271563731844"/>
          <c:h val="0.84267114831989876"/>
        </c:manualLayout>
      </c:layout>
      <c:bar3DChart>
        <c:barDir val="bar"/>
        <c:grouping val="stacked"/>
        <c:varyColors val="0"/>
        <c:ser>
          <c:idx val="0"/>
          <c:order val="0"/>
          <c:tx>
            <c:strRef>
              <c:f>IMDB!$B$3</c:f>
              <c:strCache>
                <c:ptCount val="1"/>
                <c:pt idx="0">
                  <c:v>Total</c:v>
                </c:pt>
              </c:strCache>
            </c:strRef>
          </c:tx>
          <c:spPr>
            <a:solidFill>
              <a:schemeClr val="accent2"/>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64DF-45BB-8F11-4811AF1D24D3}"/>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64DF-45BB-8F11-4811AF1D24D3}"/>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64DF-45BB-8F11-4811AF1D24D3}"/>
              </c:ext>
            </c:extLst>
          </c:dPt>
          <c:dPt>
            <c:idx val="3"/>
            <c:invertIfNegative val="0"/>
            <c:bubble3D val="0"/>
            <c:spPr>
              <a:solidFill>
                <a:schemeClr val="accent2"/>
              </a:solidFill>
              <a:ln>
                <a:noFill/>
              </a:ln>
              <a:effectLst/>
              <a:sp3d/>
            </c:spPr>
            <c:extLst>
              <c:ext xmlns:c16="http://schemas.microsoft.com/office/drawing/2014/chart" uri="{C3380CC4-5D6E-409C-BE32-E72D297353CC}">
                <c16:uniqueId val="{00000007-64DF-45BB-8F11-4811AF1D24D3}"/>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64DF-45BB-8F11-4811AF1D24D3}"/>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64DF-45BB-8F11-4811AF1D24D3}"/>
              </c:ext>
            </c:extLst>
          </c:dPt>
          <c:dPt>
            <c:idx val="6"/>
            <c:invertIfNegative val="0"/>
            <c:bubble3D val="0"/>
            <c:spPr>
              <a:solidFill>
                <a:schemeClr val="accent2"/>
              </a:solidFill>
              <a:ln>
                <a:noFill/>
              </a:ln>
              <a:effectLst/>
              <a:sp3d/>
            </c:spPr>
            <c:extLst>
              <c:ext xmlns:c16="http://schemas.microsoft.com/office/drawing/2014/chart" uri="{C3380CC4-5D6E-409C-BE32-E72D297353CC}">
                <c16:uniqueId val="{0000000D-64DF-45BB-8F11-4811AF1D24D3}"/>
              </c:ext>
            </c:extLst>
          </c:dPt>
          <c:dPt>
            <c:idx val="7"/>
            <c:invertIfNegative val="0"/>
            <c:bubble3D val="0"/>
            <c:spPr>
              <a:solidFill>
                <a:schemeClr val="accent2"/>
              </a:solidFill>
              <a:ln>
                <a:noFill/>
              </a:ln>
              <a:effectLst/>
              <a:sp3d/>
            </c:spPr>
            <c:extLst>
              <c:ext xmlns:c16="http://schemas.microsoft.com/office/drawing/2014/chart" uri="{C3380CC4-5D6E-409C-BE32-E72D297353CC}">
                <c16:uniqueId val="{0000000F-64DF-45BB-8F11-4811AF1D24D3}"/>
              </c:ext>
            </c:extLst>
          </c:dPt>
          <c:dPt>
            <c:idx val="8"/>
            <c:invertIfNegative val="0"/>
            <c:bubble3D val="0"/>
            <c:spPr>
              <a:solidFill>
                <a:schemeClr val="accent2"/>
              </a:solidFill>
              <a:ln>
                <a:noFill/>
              </a:ln>
              <a:effectLst/>
              <a:sp3d/>
            </c:spPr>
            <c:extLst>
              <c:ext xmlns:c16="http://schemas.microsoft.com/office/drawing/2014/chart" uri="{C3380CC4-5D6E-409C-BE32-E72D297353CC}">
                <c16:uniqueId val="{00000011-64DF-45BB-8F11-4811AF1D24D3}"/>
              </c:ext>
            </c:extLst>
          </c:dPt>
          <c:dPt>
            <c:idx val="9"/>
            <c:invertIfNegative val="0"/>
            <c:bubble3D val="0"/>
            <c:spPr>
              <a:solidFill>
                <a:schemeClr val="accent2"/>
              </a:solidFill>
              <a:ln>
                <a:noFill/>
              </a:ln>
              <a:effectLst/>
              <a:sp3d/>
            </c:spPr>
            <c:extLst>
              <c:ext xmlns:c16="http://schemas.microsoft.com/office/drawing/2014/chart" uri="{C3380CC4-5D6E-409C-BE32-E72D297353CC}">
                <c16:uniqueId val="{00000013-64DF-45BB-8F11-4811AF1D24D3}"/>
              </c:ext>
            </c:extLst>
          </c:dPt>
          <c:dPt>
            <c:idx val="10"/>
            <c:invertIfNegative val="0"/>
            <c:bubble3D val="0"/>
            <c:spPr>
              <a:solidFill>
                <a:schemeClr val="accent2"/>
              </a:solidFill>
              <a:ln>
                <a:noFill/>
              </a:ln>
              <a:effectLst/>
              <a:sp3d/>
            </c:spPr>
            <c:extLst>
              <c:ext xmlns:c16="http://schemas.microsoft.com/office/drawing/2014/chart" uri="{C3380CC4-5D6E-409C-BE32-E72D297353CC}">
                <c16:uniqueId val="{00000015-64DF-45BB-8F11-4811AF1D24D3}"/>
              </c:ext>
            </c:extLst>
          </c:dPt>
          <c:dPt>
            <c:idx val="11"/>
            <c:invertIfNegative val="0"/>
            <c:bubble3D val="0"/>
            <c:spPr>
              <a:solidFill>
                <a:schemeClr val="accent2"/>
              </a:solidFill>
              <a:ln>
                <a:noFill/>
              </a:ln>
              <a:effectLst/>
              <a:sp3d/>
            </c:spPr>
            <c:extLst>
              <c:ext xmlns:c16="http://schemas.microsoft.com/office/drawing/2014/chart" uri="{C3380CC4-5D6E-409C-BE32-E72D297353CC}">
                <c16:uniqueId val="{00000017-64DF-45BB-8F11-4811AF1D24D3}"/>
              </c:ext>
            </c:extLst>
          </c:dPt>
          <c:dPt>
            <c:idx val="12"/>
            <c:invertIfNegative val="0"/>
            <c:bubble3D val="0"/>
            <c:spPr>
              <a:solidFill>
                <a:schemeClr val="accent2"/>
              </a:solidFill>
              <a:ln>
                <a:noFill/>
              </a:ln>
              <a:effectLst/>
              <a:sp3d/>
            </c:spPr>
            <c:extLst>
              <c:ext xmlns:c16="http://schemas.microsoft.com/office/drawing/2014/chart" uri="{C3380CC4-5D6E-409C-BE32-E72D297353CC}">
                <c16:uniqueId val="{00000019-64DF-45BB-8F11-4811AF1D24D3}"/>
              </c:ext>
            </c:extLst>
          </c:dPt>
          <c:dLbls>
            <c:dLbl>
              <c:idx val="0"/>
              <c:layout>
                <c:manualLayout>
                  <c:x val="0.13618677042801555"/>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DF-45BB-8F11-4811AF1D24D3}"/>
                </c:ext>
              </c:extLst>
            </c:dLbl>
            <c:dLbl>
              <c:idx val="1"/>
              <c:layout>
                <c:manualLayout>
                  <c:x val="0.13096702969888174"/>
                  <c:y val="3.68113621485504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4DF-45BB-8F11-4811AF1D24D3}"/>
                </c:ext>
              </c:extLst>
            </c:dLbl>
            <c:dLbl>
              <c:idx val="2"/>
              <c:layout>
                <c:manualLayout>
                  <c:x val="0.12838358073756043"/>
                  <c:y val="-1.6576372000430703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4DF-45BB-8F11-4811AF1D24D3}"/>
                </c:ext>
              </c:extLst>
            </c:dLbl>
            <c:dLbl>
              <c:idx val="3"/>
              <c:layout>
                <c:manualLayout>
                  <c:x val="0.15131863380890612"/>
                  <c:y val="-3.29380764163372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4DF-45BB-8F11-4811AF1D24D3}"/>
                </c:ext>
              </c:extLst>
            </c:dLbl>
            <c:dLbl>
              <c:idx val="4"/>
              <c:layout>
                <c:manualLayout>
                  <c:x val="0.15569490810346562"/>
                  <c:y val="3.681136214854962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4DF-45BB-8F11-4811AF1D24D3}"/>
                </c:ext>
              </c:extLst>
            </c:dLbl>
            <c:dLbl>
              <c:idx val="5"/>
              <c:layout>
                <c:manualLayout>
                  <c:x val="0.12970168612191951"/>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4DF-45BB-8F11-4811AF1D24D3}"/>
                </c:ext>
              </c:extLst>
            </c:dLbl>
            <c:dLbl>
              <c:idx val="6"/>
              <c:layout>
                <c:manualLayout>
                  <c:x val="0.17833981841763943"/>
                  <c:y val="-6.3855222800269785E-17"/>
                </c:manualLayout>
              </c:layout>
              <c:showLegendKey val="0"/>
              <c:showVal val="1"/>
              <c:showCatName val="0"/>
              <c:showSerName val="0"/>
              <c:showPercent val="0"/>
              <c:showBubbleSize val="0"/>
              <c:extLst>
                <c:ext xmlns:c15="http://schemas.microsoft.com/office/drawing/2012/chart" uri="{CE6537A1-D6FC-4f65-9D91-7224C49458BB}">
                  <c15:layout>
                    <c:manualLayout>
                      <c:w val="3.7959360138348462E-2"/>
                      <c:h val="4.606402954571389E-2"/>
                    </c:manualLayout>
                  </c15:layout>
                </c:ext>
                <c:ext xmlns:c16="http://schemas.microsoft.com/office/drawing/2014/chart" uri="{C3380CC4-5D6E-409C-BE32-E72D297353CC}">
                  <c16:uniqueId val="{0000000D-64DF-45BB-8F11-4811AF1D24D3}"/>
                </c:ext>
              </c:extLst>
            </c:dLbl>
            <c:dLbl>
              <c:idx val="7"/>
              <c:layout>
                <c:manualLayout>
                  <c:x val="0.23650346019066157"/>
                  <c:y val="-3.2938076416337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4DF-45BB-8F11-4811AF1D24D3}"/>
                </c:ext>
              </c:extLst>
            </c:dLbl>
            <c:dLbl>
              <c:idx val="8"/>
              <c:layout>
                <c:manualLayout>
                  <c:x val="0.17833981841763943"/>
                  <c:y val="-8.2345191040843826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0929528750540423E-2"/>
                      <c:h val="4.2770221904080169E-2"/>
                    </c:manualLayout>
                  </c15:layout>
                </c:ext>
                <c:ext xmlns:c16="http://schemas.microsoft.com/office/drawing/2014/chart" uri="{C3380CC4-5D6E-409C-BE32-E72D297353CC}">
                  <c16:uniqueId val="{00000011-64DF-45BB-8F11-4811AF1D24D3}"/>
                </c:ext>
              </c:extLst>
            </c:dLbl>
            <c:dLbl>
              <c:idx val="9"/>
              <c:layout>
                <c:manualLayout>
                  <c:x val="0.16212710765239957"/>
                  <c:y val="-9.8814229249011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DF-45BB-8F11-4811AF1D24D3}"/>
                </c:ext>
              </c:extLst>
            </c:dLbl>
            <c:dLbl>
              <c:idx val="10"/>
              <c:layout>
                <c:manualLayout>
                  <c:x val="0.13618677042801555"/>
                  <c:y val="-3.2938076416337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DF-45BB-8F11-4811AF1D24D3}"/>
                </c:ext>
              </c:extLst>
            </c:dLbl>
            <c:dLbl>
              <c:idx val="11"/>
              <c:layout>
                <c:manualLayout>
                  <c:x val="0.15780371811500216"/>
                  <c:y val="-3.29380764163372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DF-45BB-8F11-4811AF1D24D3}"/>
                </c:ext>
              </c:extLst>
            </c:dLbl>
            <c:dLbl>
              <c:idx val="12"/>
              <c:layout>
                <c:manualLayout>
                  <c:x val="0.26194331506136503"/>
                  <c:y val="-4.9405753337175493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2347906900742466E-2"/>
                      <c:h val="4.9357837187347632E-2"/>
                    </c:manualLayout>
                  </c15:layout>
                </c:ext>
                <c:ext xmlns:c16="http://schemas.microsoft.com/office/drawing/2014/chart" uri="{C3380CC4-5D6E-409C-BE32-E72D297353CC}">
                  <c16:uniqueId val="{00000019-64DF-45BB-8F11-4811AF1D24D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IMDB!$A$4:$A$17</c:f>
              <c:strCache>
                <c:ptCount val="13"/>
                <c:pt idx="0">
                  <c:v>Fight Club</c:v>
                </c:pt>
                <c:pt idx="1">
                  <c:v>Forrest Gump</c:v>
                </c:pt>
                <c:pt idx="2">
                  <c:v>Inception</c:v>
                </c:pt>
                <c:pt idx="3">
                  <c:v>Pulp Fiction</c:v>
                </c:pt>
                <c:pt idx="4">
                  <c:v>Schindler's List</c:v>
                </c:pt>
                <c:pt idx="5">
                  <c:v>Star Wars: Episode V - The Empire Strikes Back</c:v>
                </c:pt>
                <c:pt idx="6">
                  <c:v>The Dark Knight</c:v>
                </c:pt>
                <c:pt idx="7">
                  <c:v>The Godfather</c:v>
                </c:pt>
                <c:pt idx="8">
                  <c:v>The Godfather: Part II</c:v>
                </c:pt>
                <c:pt idx="9">
                  <c:v>The Good, the Bad and the Ugly</c:v>
                </c:pt>
                <c:pt idx="10">
                  <c:v>The Lord of the Rings: The Fellowship of the Ring</c:v>
                </c:pt>
                <c:pt idx="11">
                  <c:v>The Lord of the Rings: The Return of the King</c:v>
                </c:pt>
                <c:pt idx="12">
                  <c:v>The Shawshank Redemption</c:v>
                </c:pt>
              </c:strCache>
            </c:strRef>
          </c:cat>
          <c:val>
            <c:numRef>
              <c:f>IMDB!$B$4:$B$17</c:f>
              <c:numCache>
                <c:formatCode>General</c:formatCode>
                <c:ptCount val="13"/>
                <c:pt idx="0">
                  <c:v>8.8000000000000007</c:v>
                </c:pt>
                <c:pt idx="1">
                  <c:v>8.8000000000000007</c:v>
                </c:pt>
                <c:pt idx="2">
                  <c:v>8.8000000000000007</c:v>
                </c:pt>
                <c:pt idx="3">
                  <c:v>8.9</c:v>
                </c:pt>
                <c:pt idx="4">
                  <c:v>8.9</c:v>
                </c:pt>
                <c:pt idx="5">
                  <c:v>8.8000000000000007</c:v>
                </c:pt>
                <c:pt idx="6">
                  <c:v>9</c:v>
                </c:pt>
                <c:pt idx="7">
                  <c:v>9.1999999999999993</c:v>
                </c:pt>
                <c:pt idx="8">
                  <c:v>9</c:v>
                </c:pt>
                <c:pt idx="9">
                  <c:v>8.9</c:v>
                </c:pt>
                <c:pt idx="10">
                  <c:v>8.8000000000000007</c:v>
                </c:pt>
                <c:pt idx="11">
                  <c:v>8.9</c:v>
                </c:pt>
                <c:pt idx="12">
                  <c:v>9.3000000000000007</c:v>
                </c:pt>
              </c:numCache>
            </c:numRef>
          </c:val>
          <c:extLst>
            <c:ext xmlns:c16="http://schemas.microsoft.com/office/drawing/2014/chart" uri="{C3380CC4-5D6E-409C-BE32-E72D297353CC}">
              <c16:uniqueId val="{0000001A-64DF-45BB-8F11-4811AF1D24D3}"/>
            </c:ext>
          </c:extLst>
        </c:ser>
        <c:dLbls>
          <c:showLegendKey val="0"/>
          <c:showVal val="0"/>
          <c:showCatName val="0"/>
          <c:showSerName val="0"/>
          <c:showPercent val="0"/>
          <c:showBubbleSize val="0"/>
        </c:dLbls>
        <c:gapWidth val="150"/>
        <c:shape val="box"/>
        <c:axId val="497729119"/>
        <c:axId val="1574824031"/>
        <c:axId val="0"/>
      </c:bar3DChart>
      <c:catAx>
        <c:axId val="4977291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crossAx val="1574824031"/>
        <c:crosses val="autoZero"/>
        <c:auto val="1"/>
        <c:lblAlgn val="ctr"/>
        <c:lblOffset val="100"/>
        <c:noMultiLvlLbl val="0"/>
      </c:catAx>
      <c:valAx>
        <c:axId val="1574824031"/>
        <c:scaling>
          <c:orientation val="minMax"/>
        </c:scaling>
        <c:delete val="1"/>
        <c:axPos val="b"/>
        <c:numFmt formatCode="General" sourceLinked="1"/>
        <c:majorTickMark val="none"/>
        <c:minorTickMark val="none"/>
        <c:tickLblPos val="nextTo"/>
        <c:crossAx val="497729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MDatabase3.xlsx]Sheet9!PivotTable1</c:name>
    <c:fmtId val="-1"/>
  </c:pivotSource>
  <c:chart>
    <c:title>
      <c:tx>
        <c:rich>
          <a:bodyPr rot="0" spcFirstLastPara="1" vertOverflow="ellipsis" vert="horz" wrap="square" anchor="ctr" anchorCtr="1"/>
          <a:lstStyle/>
          <a:p>
            <a:pPr algn="ctr" rtl="0">
              <a:defRPr lang="en-IN" sz="1100" b="1" i="0" u="none" strike="noStrike" kern="1200" spc="0" baseline="0">
                <a:solidFill>
                  <a:sysClr val="windowText" lastClr="000000"/>
                </a:solidFill>
                <a:latin typeface="Agency FB" panose="020B0503020202020204" pitchFamily="34" charset="0"/>
                <a:ea typeface="+mn-ea"/>
                <a:cs typeface="+mn-cs"/>
              </a:defRPr>
            </a:pPr>
            <a:r>
              <a:rPr lang="en-IN" sz="1100" b="1" i="0" u="none" strike="noStrike" kern="1200" spc="0" baseline="0" dirty="0">
                <a:solidFill>
                  <a:sysClr val="windowText" lastClr="000000"/>
                </a:solidFill>
                <a:latin typeface="Agency FB" panose="020B0503020202020204" pitchFamily="34" charset="0"/>
                <a:ea typeface="+mn-ea"/>
                <a:cs typeface="+mn-cs"/>
              </a:rPr>
              <a:t>Top 10 Movies (Highest Gross Revenue)</a:t>
            </a:r>
          </a:p>
        </c:rich>
      </c:tx>
      <c:layout>
        <c:manualLayout>
          <c:xMode val="edge"/>
          <c:yMode val="edge"/>
          <c:x val="0.31525518073127451"/>
          <c:y val="0"/>
        </c:manualLayout>
      </c:layout>
      <c:overlay val="0"/>
      <c:spPr>
        <a:noFill/>
        <a:ln>
          <a:noFill/>
        </a:ln>
        <a:effectLst/>
      </c:spPr>
      <c:txPr>
        <a:bodyPr rot="0" spcFirstLastPara="1" vertOverflow="ellipsis" vert="horz" wrap="square" anchor="ctr" anchorCtr="1"/>
        <a:lstStyle/>
        <a:p>
          <a:pPr algn="ctr" rtl="0">
            <a:defRPr lang="en-IN"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pivotFmt>
      <c:pivotFmt>
        <c:idx val="2"/>
        <c:spPr>
          <a:solidFill>
            <a:schemeClr val="accent1">
              <a:alpha val="85000"/>
            </a:schemeClr>
          </a:solidFill>
          <a:ln w="9525" cap="flat" cmpd="sng" algn="ctr">
            <a:solidFill>
              <a:schemeClr val="lt1">
                <a:alpha val="50000"/>
              </a:schemeClr>
            </a:solidFill>
            <a:round/>
          </a:ln>
          <a:effectLst/>
        </c:spPr>
      </c:pivotFmt>
      <c:pivotFmt>
        <c:idx val="3"/>
        <c:spPr>
          <a:solidFill>
            <a:schemeClr val="accent1">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pivotFmt>
      <c:pivotFmt>
        <c:idx val="5"/>
        <c:spPr>
          <a:solidFill>
            <a:schemeClr val="accent1">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pivotFmt>
      <c:pivotFmt>
        <c:idx val="7"/>
        <c:spPr>
          <a:solidFill>
            <a:schemeClr val="accent1">
              <a:alpha val="85000"/>
            </a:schemeClr>
          </a:solidFill>
          <a:ln w="9525" cap="flat" cmpd="sng" algn="ctr">
            <a:solidFill>
              <a:schemeClr val="lt1">
                <a:alpha val="50000"/>
              </a:schemeClr>
            </a:solidFill>
            <a:round/>
          </a:ln>
          <a:effectLst/>
        </c:spPr>
      </c:pivotFmt>
      <c:pivotFmt>
        <c:idx val="8"/>
        <c:spPr>
          <a:solidFill>
            <a:schemeClr val="accent1">
              <a:alpha val="85000"/>
            </a:schemeClr>
          </a:solidFill>
          <a:ln w="9525" cap="flat" cmpd="sng" algn="ctr">
            <a:solidFill>
              <a:schemeClr val="lt1">
                <a:alpha val="50000"/>
              </a:schemeClr>
            </a:solidFill>
            <a:round/>
          </a:ln>
          <a:effectLst/>
        </c:spPr>
      </c:pivotFmt>
      <c:pivotFmt>
        <c:idx val="9"/>
        <c:spPr>
          <a:solidFill>
            <a:schemeClr val="accent1">
              <a:alpha val="85000"/>
            </a:schemeClr>
          </a:solidFill>
          <a:ln w="9525" cap="flat" cmpd="sng" algn="ctr">
            <a:solidFill>
              <a:schemeClr val="lt1">
                <a:alpha val="50000"/>
              </a:schemeClr>
            </a:solidFill>
            <a:round/>
          </a:ln>
          <a:effectLst/>
        </c:spPr>
      </c:pivotFmt>
      <c:pivotFmt>
        <c:idx val="10"/>
        <c:spPr>
          <a:solidFill>
            <a:schemeClr val="accent1">
              <a:alpha val="85000"/>
            </a:schemeClr>
          </a:solidFill>
          <a:ln w="9525" cap="flat" cmpd="sng" algn="ctr">
            <a:solidFill>
              <a:schemeClr val="lt1">
                <a:alpha val="50000"/>
              </a:schemeClr>
            </a:solidFill>
            <a:round/>
          </a:ln>
          <a:effectLst/>
        </c:spPr>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7796802461547977"/>
          <c:y val="0.19432888597258677"/>
          <c:w val="0.49503148446650352"/>
          <c:h val="0.71770815106445029"/>
        </c:manualLayout>
      </c:layout>
      <c:barChart>
        <c:barDir val="bar"/>
        <c:grouping val="clustered"/>
        <c:varyColors val="0"/>
        <c:ser>
          <c:idx val="0"/>
          <c:order val="0"/>
          <c:tx>
            <c:strRef>
              <c:f>Sheet9!$B$3</c:f>
              <c:strCache>
                <c:ptCount val="1"/>
                <c:pt idx="0">
                  <c:v>Total</c:v>
                </c:pt>
              </c:strCache>
            </c:strRef>
          </c:tx>
          <c:spPr>
            <a:solidFill>
              <a:schemeClr val="accent2"/>
            </a:solidFill>
            <a:ln w="9525" cap="flat" cmpd="sng" algn="ctr">
              <a:solidFill>
                <a:schemeClr val="lt1">
                  <a:alpha val="50000"/>
                </a:schemeClr>
              </a:solidFill>
              <a:round/>
            </a:ln>
            <a:effectLst/>
          </c:spPr>
          <c:invertIfNegative val="0"/>
          <c:dLbls>
            <c:numFmt formatCode="&quot;₹&quot;\ #,##0" sourceLinked="0"/>
            <c:spPr>
              <a:noFill/>
              <a:ln>
                <a:noFill/>
              </a:ln>
              <a:effectLst/>
            </c:spPr>
            <c:txPr>
              <a:bodyPr rot="0" spcFirstLastPara="1" vertOverflow="overflow" horzOverflow="overflow"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Sheet9!$A$4:$A$14</c:f>
              <c:strCache>
                <c:ptCount val="10"/>
                <c:pt idx="0">
                  <c:v>Avatar</c:v>
                </c:pt>
                <c:pt idx="1">
                  <c:v>Avengers: Age of Ultron</c:v>
                </c:pt>
                <c:pt idx="2">
                  <c:v>Jurassic World</c:v>
                </c:pt>
                <c:pt idx="3">
                  <c:v>Shrek 2</c:v>
                </c:pt>
                <c:pt idx="4">
                  <c:v>Star Wars: Episode I - The Phantom Menace</c:v>
                </c:pt>
                <c:pt idx="5">
                  <c:v>Star Wars: Episode IV - A New Hope</c:v>
                </c:pt>
                <c:pt idx="6">
                  <c:v>The Avengers</c:v>
                </c:pt>
                <c:pt idx="7">
                  <c:v>The Dark Knight</c:v>
                </c:pt>
                <c:pt idx="8">
                  <c:v>The Dark Knight Rises</c:v>
                </c:pt>
                <c:pt idx="9">
                  <c:v>Titanic</c:v>
                </c:pt>
              </c:strCache>
            </c:strRef>
          </c:cat>
          <c:val>
            <c:numRef>
              <c:f>Sheet9!$B$4:$B$14</c:f>
              <c:numCache>
                <c:formatCode>General</c:formatCode>
                <c:ptCount val="10"/>
                <c:pt idx="0">
                  <c:v>760505847</c:v>
                </c:pt>
                <c:pt idx="1">
                  <c:v>458991599</c:v>
                </c:pt>
                <c:pt idx="2">
                  <c:v>652177271</c:v>
                </c:pt>
                <c:pt idx="3">
                  <c:v>436471036</c:v>
                </c:pt>
                <c:pt idx="4">
                  <c:v>474544677</c:v>
                </c:pt>
                <c:pt idx="5">
                  <c:v>460935665</c:v>
                </c:pt>
                <c:pt idx="6">
                  <c:v>623279547</c:v>
                </c:pt>
                <c:pt idx="7">
                  <c:v>533316061</c:v>
                </c:pt>
                <c:pt idx="8">
                  <c:v>448130642</c:v>
                </c:pt>
                <c:pt idx="9">
                  <c:v>658672302</c:v>
                </c:pt>
              </c:numCache>
            </c:numRef>
          </c:val>
          <c:extLst>
            <c:ext xmlns:c16="http://schemas.microsoft.com/office/drawing/2014/chart" uri="{C3380CC4-5D6E-409C-BE32-E72D297353CC}">
              <c16:uniqueId val="{00000000-2C50-4FDA-A7CA-6DC1327B66E0}"/>
            </c:ext>
          </c:extLst>
        </c:ser>
        <c:dLbls>
          <c:dLblPos val="inEnd"/>
          <c:showLegendKey val="0"/>
          <c:showVal val="1"/>
          <c:showCatName val="0"/>
          <c:showSerName val="0"/>
          <c:showPercent val="0"/>
          <c:showBubbleSize val="0"/>
        </c:dLbls>
        <c:gapWidth val="65"/>
        <c:axId val="2027855440"/>
        <c:axId val="1832831040"/>
      </c:barChart>
      <c:catAx>
        <c:axId val="2027855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crossAx val="1832831040"/>
        <c:crosses val="autoZero"/>
        <c:auto val="1"/>
        <c:lblAlgn val="ctr"/>
        <c:lblOffset val="100"/>
        <c:noMultiLvlLbl val="0"/>
      </c:catAx>
      <c:valAx>
        <c:axId val="1832831040"/>
        <c:scaling>
          <c:orientation val="minMax"/>
        </c:scaling>
        <c:delete val="1"/>
        <c:axPos val="b"/>
        <c:numFmt formatCode="&quot;₹&quot;\ #,##0" sourceLinked="0"/>
        <c:majorTickMark val="none"/>
        <c:minorTickMark val="none"/>
        <c:tickLblPos val="nextTo"/>
        <c:crossAx val="2027855440"/>
        <c:crosses val="autoZero"/>
        <c:crossBetween val="between"/>
        <c:dispUnits>
          <c:builtInUnit val="millions"/>
          <c:dispUnitsLbl>
            <c:layout>
              <c:manualLayout>
                <c:xMode val="edge"/>
                <c:yMode val="edge"/>
                <c:x val="0.57253333024093644"/>
                <c:y val="0.89358778069407996"/>
              </c:manualLayout>
            </c:layout>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dispUnitsLbl>
        </c:dispUnits>
      </c:valAx>
      <c:spPr>
        <a:noFill/>
        <a:ln>
          <a:noFill/>
        </a:ln>
        <a:effectLst/>
      </c:spPr>
    </c:plotArea>
    <c:plotVisOnly val="1"/>
    <c:dispBlanksAs val="gap"/>
    <c:showDLblsOverMax val="0"/>
    <c:extLst/>
  </c:chart>
  <c:spPr>
    <a:solidFill>
      <a:schemeClr val="bg1">
        <a:lumMod val="95000"/>
      </a:schemeClr>
    </a:solidFill>
    <a:ln w="9525" cap="flat" cmpd="sng" algn="ctr">
      <a:solidFill>
        <a:schemeClr val="tx1"/>
      </a:solidFill>
      <a:round/>
    </a:ln>
    <a:effectLst>
      <a:softEdge rad="0"/>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MDatabase3.xlsx]Sheet15!PivotTable6</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solidFill>
                <a:latin typeface="Agency FB" panose="020B0503020202020204" pitchFamily="34" charset="0"/>
                <a:ea typeface="+mn-ea"/>
                <a:cs typeface="+mn-cs"/>
              </a:defRPr>
            </a:pPr>
            <a:r>
              <a:rPr lang="en-IN" sz="1100" b="1" i="0" u="none" strike="noStrike" kern="1200" spc="0" baseline="0" dirty="0">
                <a:solidFill>
                  <a:sysClr val="windowText" lastClr="000000"/>
                </a:solidFill>
                <a:latin typeface="Agency FB" panose="020B0503020202020204" pitchFamily="34" charset="0"/>
              </a:rPr>
              <a:t>Top 10 Movies (Highest Budget)</a:t>
            </a:r>
          </a:p>
        </c:rich>
      </c:tx>
      <c:layout>
        <c:manualLayout>
          <c:xMode val="edge"/>
          <c:yMode val="edge"/>
          <c:x val="0.36368012683860529"/>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numFmt formatCode="&quot;₹&quot;\ #,##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989862769501232"/>
          <c:y val="0.19432888597258677"/>
          <c:w val="0.58620465868996419"/>
          <c:h val="0.75474518810148727"/>
        </c:manualLayout>
      </c:layout>
      <c:barChart>
        <c:barDir val="bar"/>
        <c:grouping val="clustered"/>
        <c:varyColors val="0"/>
        <c:ser>
          <c:idx val="0"/>
          <c:order val="0"/>
          <c:tx>
            <c:strRef>
              <c:f>Sheet15!$B$3</c:f>
              <c:strCache>
                <c:ptCount val="1"/>
                <c:pt idx="0">
                  <c:v>Total</c:v>
                </c:pt>
              </c:strCache>
            </c:strRef>
          </c:tx>
          <c:spPr>
            <a:solidFill>
              <a:schemeClr val="accent1"/>
            </a:solidFill>
            <a:ln w="9525" cap="flat" cmpd="sng" algn="ctr">
              <a:solidFill>
                <a:schemeClr val="lt1">
                  <a:alpha val="50000"/>
                </a:schemeClr>
              </a:solidFill>
              <a:round/>
            </a:ln>
            <a:effectLst/>
          </c:spPr>
          <c:invertIfNegative val="0"/>
          <c:dLbls>
            <c:numFmt formatCode="&quot;₹&quot;\ #,##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Sheet15!$A$4:$A$14</c:f>
              <c:strCache>
                <c:ptCount val="10"/>
                <c:pt idx="0">
                  <c:v>Akira</c:v>
                </c:pt>
                <c:pt idx="1">
                  <c:v>Fateless</c:v>
                </c:pt>
                <c:pt idx="2">
                  <c:v>Godzilla 2000</c:v>
                </c:pt>
                <c:pt idx="3">
                  <c:v>Kabhi Alvida Naa Kehna</c:v>
                </c:pt>
                <c:pt idx="4">
                  <c:v>Kites</c:v>
                </c:pt>
                <c:pt idx="5">
                  <c:v>Lady Vengeance</c:v>
                </c:pt>
                <c:pt idx="6">
                  <c:v>Princess Mononoke</c:v>
                </c:pt>
                <c:pt idx="7">
                  <c:v>Steamboy</c:v>
                </c:pt>
                <c:pt idx="8">
                  <c:v>Tango</c:v>
                </c:pt>
                <c:pt idx="9">
                  <c:v>The Host</c:v>
                </c:pt>
              </c:strCache>
            </c:strRef>
          </c:cat>
          <c:val>
            <c:numRef>
              <c:f>Sheet15!$B$4:$B$14</c:f>
              <c:numCache>
                <c:formatCode>General</c:formatCode>
                <c:ptCount val="10"/>
                <c:pt idx="0">
                  <c:v>1100000000</c:v>
                </c:pt>
                <c:pt idx="1">
                  <c:v>2500000000</c:v>
                </c:pt>
                <c:pt idx="2">
                  <c:v>1000000000</c:v>
                </c:pt>
                <c:pt idx="3">
                  <c:v>700000000</c:v>
                </c:pt>
                <c:pt idx="4">
                  <c:v>600000000</c:v>
                </c:pt>
                <c:pt idx="5">
                  <c:v>4200000000</c:v>
                </c:pt>
                <c:pt idx="6">
                  <c:v>2400000000</c:v>
                </c:pt>
                <c:pt idx="7">
                  <c:v>2127519898</c:v>
                </c:pt>
                <c:pt idx="8">
                  <c:v>700000000</c:v>
                </c:pt>
                <c:pt idx="9">
                  <c:v>12215500000</c:v>
                </c:pt>
              </c:numCache>
            </c:numRef>
          </c:val>
          <c:extLst>
            <c:ext xmlns:c16="http://schemas.microsoft.com/office/drawing/2014/chart" uri="{C3380CC4-5D6E-409C-BE32-E72D297353CC}">
              <c16:uniqueId val="{00000000-94CF-437E-9AC2-313911F8566A}"/>
            </c:ext>
          </c:extLst>
        </c:ser>
        <c:dLbls>
          <c:dLblPos val="inEnd"/>
          <c:showLegendKey val="0"/>
          <c:showVal val="1"/>
          <c:showCatName val="0"/>
          <c:showSerName val="0"/>
          <c:showPercent val="0"/>
          <c:showBubbleSize val="0"/>
        </c:dLbls>
        <c:gapWidth val="65"/>
        <c:axId val="688894687"/>
        <c:axId val="688891807"/>
      </c:barChart>
      <c:catAx>
        <c:axId val="68889468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88891807"/>
        <c:crosses val="autoZero"/>
        <c:auto val="1"/>
        <c:lblAlgn val="ctr"/>
        <c:lblOffset val="100"/>
        <c:noMultiLvlLbl val="0"/>
      </c:catAx>
      <c:valAx>
        <c:axId val="688891807"/>
        <c:scaling>
          <c:logBase val="10"/>
          <c:orientation val="minMax"/>
        </c:scaling>
        <c:delete val="1"/>
        <c:axPos val="b"/>
        <c:numFmt formatCode="General" sourceLinked="1"/>
        <c:majorTickMark val="none"/>
        <c:minorTickMark val="none"/>
        <c:tickLblPos val="nextTo"/>
        <c:crossAx val="688894687"/>
        <c:crosses val="autoZero"/>
        <c:crossBetween val="between"/>
        <c:dispUnits>
          <c:builtInUnit val="millions"/>
          <c:dispUnitsLbl>
            <c:layout>
              <c:manualLayout>
                <c:xMode val="edge"/>
                <c:yMode val="edge"/>
                <c:x val="0.48764588801399827"/>
                <c:y val="0.87868037328667248"/>
              </c:manualLayout>
            </c:layout>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MDatabase3.xlsx]Sheet13!PivotTable2</c:name>
    <c:fmtId val="-1"/>
  </c:pivotSource>
  <c:chart>
    <c:title>
      <c:tx>
        <c:rich>
          <a:bodyPr rot="0" spcFirstLastPara="1" vertOverflow="ellipsis" vert="horz" wrap="square" anchor="ctr" anchorCtr="1"/>
          <a:lstStyle/>
          <a:p>
            <a:pPr>
              <a:defRPr lang="en-US" sz="1100" b="1" i="0" u="none" strike="noStrike" kern="1200" spc="0" baseline="0" dirty="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Top 10 Actors (Highest Contribution in Movies) </a:t>
            </a:r>
          </a:p>
        </c:rich>
      </c:tx>
      <c:layout>
        <c:manualLayout>
          <c:xMode val="edge"/>
          <c:yMode val="edge"/>
          <c:x val="0.24172222222222223"/>
          <c:y val="3.6089238845144356E-3"/>
        </c:manualLayout>
      </c:layout>
      <c:overlay val="0"/>
      <c:spPr>
        <a:noFill/>
        <a:ln>
          <a:noFill/>
        </a:ln>
        <a:effectLst/>
      </c:spPr>
      <c:txPr>
        <a:bodyPr rot="0" spcFirstLastPara="1" vertOverflow="ellipsis" vert="horz" wrap="square" anchor="ctr" anchorCtr="1"/>
        <a:lstStyle/>
        <a:p>
          <a:pPr>
            <a:defRPr lang="en-US" sz="1100" b="1" i="0" u="none" strike="noStrike" kern="1200" spc="0" baseline="0" dirty="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837357830271221"/>
          <c:y val="0.17171296296296298"/>
          <c:w val="0.64773753280839896"/>
          <c:h val="0.77736111111111106"/>
        </c:manualLayout>
      </c:layout>
      <c:barChart>
        <c:barDir val="bar"/>
        <c:grouping val="clustered"/>
        <c:varyColors val="0"/>
        <c:ser>
          <c:idx val="0"/>
          <c:order val="0"/>
          <c:tx>
            <c:strRef>
              <c:f>Sheet13!$B$3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Sheet13!$A$4:$A$14</c:f>
              <c:strCache>
                <c:ptCount val="10"/>
                <c:pt idx="0">
                  <c:v>Bruce Willis</c:v>
                </c:pt>
                <c:pt idx="1">
                  <c:v>Denzel Washington</c:v>
                </c:pt>
                <c:pt idx="2">
                  <c:v>Harrison Ford</c:v>
                </c:pt>
                <c:pt idx="3">
                  <c:v>J.K. Simmons</c:v>
                </c:pt>
                <c:pt idx="4">
                  <c:v>Johnny Depp</c:v>
                </c:pt>
                <c:pt idx="5">
                  <c:v>Matt Damon</c:v>
                </c:pt>
                <c:pt idx="6">
                  <c:v>Nicolas Cage</c:v>
                </c:pt>
                <c:pt idx="7">
                  <c:v>Robert De Niro</c:v>
                </c:pt>
                <c:pt idx="8">
                  <c:v>Robert Downey Jr.</c:v>
                </c:pt>
                <c:pt idx="9">
                  <c:v>Robin Williams</c:v>
                </c:pt>
              </c:strCache>
            </c:strRef>
          </c:cat>
          <c:val>
            <c:numRef>
              <c:f>Sheet13!$B$4:$B$14</c:f>
              <c:numCache>
                <c:formatCode>General</c:formatCode>
                <c:ptCount val="10"/>
                <c:pt idx="0">
                  <c:v>27</c:v>
                </c:pt>
                <c:pt idx="1">
                  <c:v>29</c:v>
                </c:pt>
                <c:pt idx="2">
                  <c:v>25</c:v>
                </c:pt>
                <c:pt idx="3">
                  <c:v>28</c:v>
                </c:pt>
                <c:pt idx="4">
                  <c:v>33</c:v>
                </c:pt>
                <c:pt idx="5">
                  <c:v>27</c:v>
                </c:pt>
                <c:pt idx="6">
                  <c:v>30</c:v>
                </c:pt>
                <c:pt idx="7">
                  <c:v>41</c:v>
                </c:pt>
                <c:pt idx="8">
                  <c:v>25</c:v>
                </c:pt>
                <c:pt idx="9">
                  <c:v>26</c:v>
                </c:pt>
              </c:numCache>
            </c:numRef>
          </c:val>
          <c:extLst>
            <c:ext xmlns:c16="http://schemas.microsoft.com/office/drawing/2014/chart" uri="{C3380CC4-5D6E-409C-BE32-E72D297353CC}">
              <c16:uniqueId val="{00000000-E791-4D5C-B962-3E5969A7BA4C}"/>
            </c:ext>
          </c:extLst>
        </c:ser>
        <c:dLbls>
          <c:dLblPos val="outEnd"/>
          <c:showLegendKey val="0"/>
          <c:showVal val="1"/>
          <c:showCatName val="0"/>
          <c:showSerName val="0"/>
          <c:showPercent val="0"/>
          <c:showBubbleSize val="0"/>
        </c:dLbls>
        <c:gapWidth val="182"/>
        <c:axId val="801031439"/>
        <c:axId val="801030959"/>
      </c:barChart>
      <c:catAx>
        <c:axId val="8010314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801030959"/>
        <c:crosses val="autoZero"/>
        <c:auto val="1"/>
        <c:lblAlgn val="ctr"/>
        <c:lblOffset val="100"/>
        <c:noMultiLvlLbl val="0"/>
      </c:catAx>
      <c:valAx>
        <c:axId val="801030959"/>
        <c:scaling>
          <c:orientation val="minMax"/>
        </c:scaling>
        <c:delete val="1"/>
        <c:axPos val="b"/>
        <c:numFmt formatCode="General" sourceLinked="1"/>
        <c:majorTickMark val="none"/>
        <c:minorTickMark val="none"/>
        <c:tickLblPos val="nextTo"/>
        <c:crossAx val="801031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MDatabase3.xlsx]Sheet14!PivotTable5</c:name>
    <c:fmtId val="-1"/>
  </c:pivotSource>
  <c:chart>
    <c:title>
      <c:tx>
        <c:rich>
          <a:bodyPr rot="0" spcFirstLastPara="1" vertOverflow="ellipsis" vert="horz" wrap="square" anchor="ctr" anchorCtr="1"/>
          <a:lstStyle/>
          <a:p>
            <a:pPr algn="ctr" rtl="0">
              <a:defRPr lang="en-US" sz="1100" b="1" i="0" u="none" strike="noStrike" kern="1200" spc="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Top 10 Directors (Highest Contribution in Movies)</a:t>
            </a:r>
          </a:p>
        </c:rich>
      </c:tx>
      <c:layout>
        <c:manualLayout>
          <c:xMode val="edge"/>
          <c:yMode val="edge"/>
          <c:x val="0.25638888888888889"/>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spc="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Sheet14!$A$4:$A$18</c:f>
              <c:strCache>
                <c:ptCount val="14"/>
                <c:pt idx="0">
                  <c:v>Barry Levinson</c:v>
                </c:pt>
                <c:pt idx="1">
                  <c:v>Clint Eastwood</c:v>
                </c:pt>
                <c:pt idx="2">
                  <c:v>Martin Scorsese</c:v>
                </c:pt>
                <c:pt idx="3">
                  <c:v>Oliver Stone</c:v>
                </c:pt>
                <c:pt idx="4">
                  <c:v>Renny Harlin</c:v>
                </c:pt>
                <c:pt idx="5">
                  <c:v>Ridley Scott</c:v>
                </c:pt>
                <c:pt idx="6">
                  <c:v>Robert Rodriguez</c:v>
                </c:pt>
                <c:pt idx="7">
                  <c:v>Robert Zemeckis</c:v>
                </c:pt>
                <c:pt idx="8">
                  <c:v>Ron Howard</c:v>
                </c:pt>
                <c:pt idx="9">
                  <c:v>Spike Lee</c:v>
                </c:pt>
                <c:pt idx="10">
                  <c:v>Steven Soderbergh</c:v>
                </c:pt>
                <c:pt idx="11">
                  <c:v>Steven Spielberg</c:v>
                </c:pt>
                <c:pt idx="12">
                  <c:v>Tim Burton</c:v>
                </c:pt>
                <c:pt idx="13">
                  <c:v>Woody Allen</c:v>
                </c:pt>
              </c:strCache>
            </c:strRef>
          </c:cat>
          <c:val>
            <c:numRef>
              <c:f>Sheet14!$B$4:$B$18</c:f>
              <c:numCache>
                <c:formatCode>General</c:formatCode>
                <c:ptCount val="14"/>
                <c:pt idx="0">
                  <c:v>13</c:v>
                </c:pt>
                <c:pt idx="1">
                  <c:v>19</c:v>
                </c:pt>
                <c:pt idx="2">
                  <c:v>16</c:v>
                </c:pt>
                <c:pt idx="3">
                  <c:v>13</c:v>
                </c:pt>
                <c:pt idx="4">
                  <c:v>15</c:v>
                </c:pt>
                <c:pt idx="5">
                  <c:v>16</c:v>
                </c:pt>
                <c:pt idx="6">
                  <c:v>13</c:v>
                </c:pt>
                <c:pt idx="7">
                  <c:v>13</c:v>
                </c:pt>
                <c:pt idx="8">
                  <c:v>13</c:v>
                </c:pt>
                <c:pt idx="9">
                  <c:v>15</c:v>
                </c:pt>
                <c:pt idx="10">
                  <c:v>15</c:v>
                </c:pt>
                <c:pt idx="11">
                  <c:v>24</c:v>
                </c:pt>
                <c:pt idx="12">
                  <c:v>14</c:v>
                </c:pt>
                <c:pt idx="13">
                  <c:v>19</c:v>
                </c:pt>
              </c:numCache>
            </c:numRef>
          </c:val>
          <c:extLst>
            <c:ext xmlns:c16="http://schemas.microsoft.com/office/drawing/2014/chart" uri="{C3380CC4-5D6E-409C-BE32-E72D297353CC}">
              <c16:uniqueId val="{00000000-77A4-49FA-84E1-1E4D2A2D08A7}"/>
            </c:ext>
          </c:extLst>
        </c:ser>
        <c:dLbls>
          <c:dLblPos val="outEnd"/>
          <c:showLegendKey val="0"/>
          <c:showVal val="1"/>
          <c:showCatName val="0"/>
          <c:showSerName val="0"/>
          <c:showPercent val="0"/>
          <c:showBubbleSize val="0"/>
        </c:dLbls>
        <c:gapWidth val="182"/>
        <c:axId val="688882207"/>
        <c:axId val="688880767"/>
      </c:barChart>
      <c:catAx>
        <c:axId val="6888822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8880767"/>
        <c:crosses val="autoZero"/>
        <c:auto val="1"/>
        <c:lblAlgn val="ctr"/>
        <c:lblOffset val="100"/>
        <c:noMultiLvlLbl val="0"/>
      </c:catAx>
      <c:valAx>
        <c:axId val="688880767"/>
        <c:scaling>
          <c:orientation val="minMax"/>
        </c:scaling>
        <c:delete val="1"/>
        <c:axPos val="b"/>
        <c:numFmt formatCode="General" sourceLinked="1"/>
        <c:majorTickMark val="none"/>
        <c:minorTickMark val="none"/>
        <c:tickLblPos val="nextTo"/>
        <c:crossAx val="68888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MMovie MDatabase3.xlsx]Month (Films)!PivotTable11</c:name>
    <c:fmtId val="-1"/>
  </c:pivotSource>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b="1" dirty="0">
                <a:solidFill>
                  <a:sysClr val="windowText" lastClr="000000"/>
                </a:solidFill>
                <a:latin typeface="Agency FB" panose="020B0503020202020204" pitchFamily="34" charset="0"/>
              </a:rPr>
              <a:t>No.</a:t>
            </a:r>
            <a:r>
              <a:rPr lang="en-US" sz="1100" b="1" baseline="0" dirty="0">
                <a:solidFill>
                  <a:sysClr val="windowText" lastClr="000000"/>
                </a:solidFill>
                <a:latin typeface="Agency FB" panose="020B0503020202020204" pitchFamily="34" charset="0"/>
              </a:rPr>
              <a:t> of Films (Based on Month)</a:t>
            </a:r>
            <a:endParaRPr lang="en-US" sz="1100" b="1" dirty="0">
              <a:solidFill>
                <a:sysClr val="windowText" lastClr="000000"/>
              </a:solidFill>
              <a:latin typeface="Agency FB" panose="020B0503020202020204" pitchFamily="34" charset="0"/>
            </a:endParaRPr>
          </a:p>
        </c:rich>
      </c:tx>
      <c:layout>
        <c:manualLayout>
          <c:xMode val="edge"/>
          <c:yMode val="edge"/>
          <c:x val="0.34832841691248773"/>
          <c:y val="0"/>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dLbl>
          <c:idx val="0"/>
          <c:layout>
            <c:manualLayout>
              <c:x val="5.5555555555555558E-3"/>
              <c:y val="-0.1707568865784981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dLbl>
          <c:idx val="0"/>
          <c:layout>
            <c:manualLayout>
              <c:x val="5.5555555555555332E-3"/>
              <c:y val="-0.294048938664220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a:sp3d/>
        </c:spPr>
        <c:dLbl>
          <c:idx val="0"/>
          <c:layout>
            <c:manualLayout>
              <c:x val="8.3333333333333332E-3"/>
              <c:y val="-0.294633119282419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sp3d/>
        </c:spPr>
        <c:dLbl>
          <c:idx val="0"/>
          <c:layout>
            <c:manualLayout>
              <c:x val="9.8328416912487702E-3"/>
              <c:y val="-0.2952176184287644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a:sp3d/>
        </c:spPr>
        <c:dLbl>
          <c:idx val="0"/>
          <c:layout>
            <c:manualLayout>
              <c:x val="2.7777777777777779E-3"/>
              <c:y val="-0.210715605330887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a:sp3d/>
        </c:spPr>
        <c:dLbl>
          <c:idx val="0"/>
          <c:layout>
            <c:manualLayout>
              <c:x val="7.3746312684365781E-3"/>
              <c:y val="-0.2842503758632112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a:sp3d/>
        </c:spPr>
        <c:dLbl>
          <c:idx val="0"/>
          <c:layout>
            <c:manualLayout>
              <c:x val="5.2359882005899704E-3"/>
              <c:y val="-0.2691925948576817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sp3d/>
        </c:spPr>
        <c:dLbl>
          <c:idx val="0"/>
          <c:layout>
            <c:manualLayout>
              <c:x val="4.9164208456243851E-3"/>
              <c:y val="-0.1985796830007899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a:sp3d/>
        </c:spPr>
        <c:dLbl>
          <c:idx val="0"/>
          <c:layout>
            <c:manualLayout>
              <c:x val="4.5968534906588006E-3"/>
              <c:y val="-0.2784518895089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a:sp3d/>
        </c:spPr>
        <c:dLbl>
          <c:idx val="0"/>
          <c:layout>
            <c:manualLayout>
              <c:x val="2.1386430678466978E-3"/>
              <c:y val="-0.171925566343042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a:sp3d/>
        </c:spPr>
        <c:dLbl>
          <c:idx val="0"/>
          <c:layout>
            <c:manualLayout>
              <c:x val="1.0791543756145525E-2"/>
              <c:y val="-0.3120279412888922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sp3d/>
        </c:spPr>
        <c:dLbl>
          <c:idx val="0"/>
          <c:layout>
            <c:manualLayout>
              <c:x val="8.3333333333335136E-3"/>
              <c:y val="-0.197995183854445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5.5555555555555558E-3"/>
              <c:y val="-0.1707568865784981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5.5555555555555332E-3"/>
              <c:y val="-0.294048938664220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8.3333333333333332E-3"/>
              <c:y val="-0.294633119282419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9.8328416912487702E-3"/>
              <c:y val="-0.2952176184287644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2.7777777777777779E-3"/>
              <c:y val="-0.210715605330887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7.3746312684365781E-3"/>
              <c:y val="-0.2842503758632112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5.2359882005899704E-3"/>
              <c:y val="-0.2691925948576817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4.9164208456243851E-3"/>
              <c:y val="-0.1985796830007899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dLbl>
          <c:idx val="0"/>
          <c:layout>
            <c:manualLayout>
              <c:x val="4.5968534906588006E-3"/>
              <c:y val="-0.2784518895089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dLbl>
          <c:idx val="0"/>
          <c:layout>
            <c:manualLayout>
              <c:x val="2.1386430678466978E-3"/>
              <c:y val="-0.171925566343042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dLbl>
          <c:idx val="0"/>
          <c:layout>
            <c:manualLayout>
              <c:x val="1.0791543756145525E-2"/>
              <c:y val="-0.3120279412888922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dLbl>
          <c:idx val="0"/>
          <c:layout>
            <c:manualLayout>
              <c:x val="8.3333333333335136E-3"/>
              <c:y val="-0.197995183854445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a:sp3d/>
        </c:spPr>
        <c:dLbl>
          <c:idx val="0"/>
          <c:layout>
            <c:manualLayout>
              <c:x val="2.4582104228121813E-3"/>
              <c:y val="-0.1515151515151515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a:sp3d/>
        </c:spPr>
        <c:dLbl>
          <c:idx val="0"/>
          <c:layout>
            <c:manualLayout>
              <c:x val="2.45821042281217E-3"/>
              <c:y val="-0.2789256198347108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a:sp3d/>
        </c:spPr>
        <c:dLbl>
          <c:idx val="0"/>
          <c:layout>
            <c:manualLayout>
              <c:x val="9.8328416912487702E-3"/>
              <c:y val="-0.2926997245179063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a:sp3d/>
        </c:spPr>
        <c:dLbl>
          <c:idx val="0"/>
          <c:layout>
            <c:manualLayout>
              <c:x val="9.8328416912487702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a:sp3d/>
        </c:spPr>
        <c:dLbl>
          <c:idx val="0"/>
          <c:layout>
            <c:manualLayout>
              <c:x val="4.916420845624385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a:sp3d/>
        </c:spPr>
        <c:dLbl>
          <c:idx val="0"/>
          <c:layout>
            <c:manualLayout>
              <c:x val="4.9164208456243851E-3"/>
              <c:y val="-0.2823691460055097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a:sp3d/>
        </c:spPr>
        <c:dLbl>
          <c:idx val="0"/>
          <c:layout>
            <c:manualLayout>
              <c:x val="7.3746312684364879E-3"/>
              <c:y val="-0.2754820936639118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a:sp3d/>
        </c:spPr>
        <c:dLbl>
          <c:idx val="0"/>
          <c:layout>
            <c:manualLayout>
              <c:x val="0"/>
              <c:y val="-0.18939393939393939"/>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a:sp3d/>
        </c:spPr>
        <c:dLbl>
          <c:idx val="0"/>
          <c:layout>
            <c:manualLayout>
              <c:x val="2.4582104228121028E-3"/>
              <c:y val="-0.2651515151515151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a:sp3d/>
        </c:spPr>
        <c:dLbl>
          <c:idx val="0"/>
          <c:layout>
            <c:manualLayout>
              <c:x val="4.9164208456243851E-3"/>
              <c:y val="-0.1515151515151515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a:sp3d/>
        </c:spPr>
        <c:dLbl>
          <c:idx val="0"/>
          <c:layout>
            <c:manualLayout>
              <c:x val="4.9164208456243851E-3"/>
              <c:y val="-0.2961432506887052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a:sp3d/>
        </c:spPr>
        <c:dLbl>
          <c:idx val="0"/>
          <c:layout>
            <c:manualLayout>
              <c:x val="7.3746312684365781E-3"/>
              <c:y val="-0.18939393939393939"/>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2"/>
          </a:solidFill>
          <a:ln>
            <a:noFill/>
          </a:ln>
          <a:effectLst/>
          <a:sp3d/>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2"/>
          </a:solidFill>
          <a:ln>
            <a:noFill/>
          </a:ln>
          <a:effectLst/>
          <a:sp3d/>
        </c:spPr>
        <c:dLbl>
          <c:idx val="0"/>
          <c:layout>
            <c:manualLayout>
              <c:x val="-2.4582104228122038E-3"/>
              <c:y val="-0.16528925619834706"/>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2"/>
          </a:solidFill>
          <a:ln>
            <a:noFill/>
          </a:ln>
          <a:effectLst/>
          <a:sp3d/>
        </c:spPr>
        <c:dLbl>
          <c:idx val="0"/>
          <c:layout>
            <c:manualLayout>
              <c:x val="-2.4582104228122151E-3"/>
              <c:y val="-0.2858126721763086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2"/>
          </a:solidFill>
          <a:ln>
            <a:noFill/>
          </a:ln>
          <a:effectLst/>
          <a:sp3d/>
        </c:spPr>
        <c:dLbl>
          <c:idx val="0"/>
          <c:layout>
            <c:manualLayout>
              <c:x val="0"/>
              <c:y val="-0.30303030303030304"/>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a:sp3d/>
        </c:spPr>
        <c:dLbl>
          <c:idx val="0"/>
          <c:layout>
            <c:manualLayout>
              <c:x val="-2.4582104228122376E-3"/>
              <c:y val="-0.2926997245179063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2"/>
          </a:solidFill>
          <a:ln>
            <a:noFill/>
          </a:ln>
          <a:effectLst/>
          <a:sp3d/>
        </c:spPr>
        <c:dLbl>
          <c:idx val="0"/>
          <c:layout>
            <c:manualLayout>
              <c:x val="2.4582104228121925E-3"/>
              <c:y val="-0.2031680440771349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2"/>
          </a:solidFill>
          <a:ln>
            <a:noFill/>
          </a:ln>
          <a:effectLst/>
          <a:sp3d/>
        </c:spPr>
        <c:dLbl>
          <c:idx val="0"/>
          <c:layout>
            <c:manualLayout>
              <c:x val="0"/>
              <c:y val="-0.2892561983471074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2"/>
          </a:solidFill>
          <a:ln>
            <a:noFill/>
          </a:ln>
          <a:effectLst/>
          <a:sp3d/>
        </c:spPr>
        <c:dLbl>
          <c:idx val="0"/>
          <c:layout>
            <c:manualLayout>
              <c:x val="2.4582104228121028E-3"/>
              <c:y val="-0.2823691460055096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a:sp3d/>
        </c:spPr>
        <c:dLbl>
          <c:idx val="0"/>
          <c:layout>
            <c:manualLayout>
              <c:x val="0"/>
              <c:y val="-0.19972451790633608"/>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2"/>
          </a:solidFill>
          <a:ln>
            <a:noFill/>
          </a:ln>
          <a:effectLst/>
          <a:sp3d/>
        </c:spPr>
        <c:dLbl>
          <c:idx val="0"/>
          <c:layout>
            <c:manualLayout>
              <c:x val="4.9164208456242949E-3"/>
              <c:y val="-0.278925619834710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2"/>
          </a:solidFill>
          <a:ln>
            <a:noFill/>
          </a:ln>
          <a:effectLst/>
          <a:sp3d/>
        </c:spPr>
        <c:dLbl>
          <c:idx val="0"/>
          <c:layout>
            <c:manualLayout>
              <c:x val="4.9164208456243851E-3"/>
              <c:y val="-0.1687327823691460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a:sp3d/>
        </c:spPr>
        <c:dLbl>
          <c:idx val="0"/>
          <c:layout>
            <c:manualLayout>
              <c:x val="4.9164208456243851E-3"/>
              <c:y val="-0.313360881542699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a:sp3d/>
        </c:spPr>
        <c:dLbl>
          <c:idx val="0"/>
          <c:layout>
            <c:manualLayout>
              <c:x val="7.3746312684365781E-3"/>
              <c:y val="-0.19283746556473835"/>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498525073746312E-2"/>
          <c:y val="0.21717408200188568"/>
          <c:w val="0.94591937069813181"/>
          <c:h val="0.5904874754733328"/>
        </c:manualLayout>
      </c:layout>
      <c:barChart>
        <c:barDir val="col"/>
        <c:grouping val="clustered"/>
        <c:varyColors val="0"/>
        <c:ser>
          <c:idx val="0"/>
          <c:order val="0"/>
          <c:tx>
            <c:strRef>
              <c:f>'Month (Films)'!$B$3</c:f>
              <c:strCache>
                <c:ptCount val="1"/>
                <c:pt idx="0">
                  <c:v>Total</c:v>
                </c:pt>
              </c:strCache>
            </c:strRef>
          </c:tx>
          <c:spPr>
            <a:solidFill>
              <a:schemeClr val="accent2"/>
            </a:solidFill>
            <a:ln>
              <a:noFill/>
            </a:ln>
            <a:effectLst/>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56A2-4E19-81F6-1916330890F4}"/>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56A2-4E19-81F6-1916330890F4}"/>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56A2-4E19-81F6-1916330890F4}"/>
              </c:ext>
            </c:extLst>
          </c:dPt>
          <c:dPt>
            <c:idx val="3"/>
            <c:invertIfNegative val="0"/>
            <c:bubble3D val="0"/>
            <c:spPr>
              <a:solidFill>
                <a:schemeClr val="accent2"/>
              </a:solidFill>
              <a:ln>
                <a:noFill/>
              </a:ln>
              <a:effectLst/>
              <a:sp3d/>
            </c:spPr>
            <c:extLst>
              <c:ext xmlns:c16="http://schemas.microsoft.com/office/drawing/2014/chart" uri="{C3380CC4-5D6E-409C-BE32-E72D297353CC}">
                <c16:uniqueId val="{00000007-56A2-4E19-81F6-1916330890F4}"/>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56A2-4E19-81F6-1916330890F4}"/>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56A2-4E19-81F6-1916330890F4}"/>
              </c:ext>
            </c:extLst>
          </c:dPt>
          <c:dPt>
            <c:idx val="6"/>
            <c:invertIfNegative val="0"/>
            <c:bubble3D val="0"/>
            <c:spPr>
              <a:solidFill>
                <a:schemeClr val="accent2"/>
              </a:solidFill>
              <a:ln>
                <a:noFill/>
              </a:ln>
              <a:effectLst/>
              <a:sp3d/>
            </c:spPr>
            <c:extLst>
              <c:ext xmlns:c16="http://schemas.microsoft.com/office/drawing/2014/chart" uri="{C3380CC4-5D6E-409C-BE32-E72D297353CC}">
                <c16:uniqueId val="{0000000D-56A2-4E19-81F6-1916330890F4}"/>
              </c:ext>
            </c:extLst>
          </c:dPt>
          <c:dPt>
            <c:idx val="7"/>
            <c:invertIfNegative val="0"/>
            <c:bubble3D val="0"/>
            <c:spPr>
              <a:solidFill>
                <a:schemeClr val="accent2"/>
              </a:solidFill>
              <a:ln>
                <a:noFill/>
              </a:ln>
              <a:effectLst/>
              <a:sp3d/>
            </c:spPr>
            <c:extLst>
              <c:ext xmlns:c16="http://schemas.microsoft.com/office/drawing/2014/chart" uri="{C3380CC4-5D6E-409C-BE32-E72D297353CC}">
                <c16:uniqueId val="{0000000F-56A2-4E19-81F6-1916330890F4}"/>
              </c:ext>
            </c:extLst>
          </c:dPt>
          <c:dPt>
            <c:idx val="8"/>
            <c:invertIfNegative val="0"/>
            <c:bubble3D val="0"/>
            <c:spPr>
              <a:solidFill>
                <a:schemeClr val="accent2"/>
              </a:solidFill>
              <a:ln>
                <a:noFill/>
              </a:ln>
              <a:effectLst/>
              <a:sp3d/>
            </c:spPr>
            <c:extLst>
              <c:ext xmlns:c16="http://schemas.microsoft.com/office/drawing/2014/chart" uri="{C3380CC4-5D6E-409C-BE32-E72D297353CC}">
                <c16:uniqueId val="{00000011-56A2-4E19-81F6-1916330890F4}"/>
              </c:ext>
            </c:extLst>
          </c:dPt>
          <c:dPt>
            <c:idx val="9"/>
            <c:invertIfNegative val="0"/>
            <c:bubble3D val="0"/>
            <c:spPr>
              <a:solidFill>
                <a:schemeClr val="accent2"/>
              </a:solidFill>
              <a:ln>
                <a:noFill/>
              </a:ln>
              <a:effectLst/>
              <a:sp3d/>
            </c:spPr>
            <c:extLst>
              <c:ext xmlns:c16="http://schemas.microsoft.com/office/drawing/2014/chart" uri="{C3380CC4-5D6E-409C-BE32-E72D297353CC}">
                <c16:uniqueId val="{00000013-56A2-4E19-81F6-1916330890F4}"/>
              </c:ext>
            </c:extLst>
          </c:dPt>
          <c:dPt>
            <c:idx val="10"/>
            <c:invertIfNegative val="0"/>
            <c:bubble3D val="0"/>
            <c:spPr>
              <a:solidFill>
                <a:schemeClr val="accent2"/>
              </a:solidFill>
              <a:ln>
                <a:noFill/>
              </a:ln>
              <a:effectLst/>
              <a:sp3d/>
            </c:spPr>
            <c:extLst>
              <c:ext xmlns:c16="http://schemas.microsoft.com/office/drawing/2014/chart" uri="{C3380CC4-5D6E-409C-BE32-E72D297353CC}">
                <c16:uniqueId val="{00000015-56A2-4E19-81F6-1916330890F4}"/>
              </c:ext>
            </c:extLst>
          </c:dPt>
          <c:dPt>
            <c:idx val="11"/>
            <c:invertIfNegative val="0"/>
            <c:bubble3D val="0"/>
            <c:spPr>
              <a:solidFill>
                <a:schemeClr val="accent2"/>
              </a:solidFill>
              <a:ln>
                <a:noFill/>
              </a:ln>
              <a:effectLst/>
              <a:sp3d/>
            </c:spPr>
            <c:extLst>
              <c:ext xmlns:c16="http://schemas.microsoft.com/office/drawing/2014/chart" uri="{C3380CC4-5D6E-409C-BE32-E72D297353CC}">
                <c16:uniqueId val="{00000017-56A2-4E19-81F6-1916330890F4}"/>
              </c:ext>
            </c:extLst>
          </c:dPt>
          <c:dLbls>
            <c:spPr>
              <a:noFill/>
              <a:ln>
                <a:noFill/>
              </a:ln>
              <a:effectLst/>
            </c:spPr>
            <c:txPr>
              <a:bodyPr rot="0" spcFirstLastPara="1" vertOverflow="overflow" horzOverflow="overflow" vert="horz" wrap="square" lIns="38100" tIns="19050" rIns="38100" bIns="19050" anchor="t" anchorCtr="0">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accent2"/>
                      </a:solidFill>
                      <a:prstDash val="solid"/>
                      <a:miter lim="800000"/>
                    </a:ln>
                    <a:effectLst/>
                  </c:spPr>
                </c15:leaderLines>
              </c:ext>
            </c:extLst>
          </c:dLbls>
          <c:cat>
            <c:strRef>
              <c:f>'Month (Films)'!$A$4:$A$16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'Month (Films)'!$B$4:$B$16</c:f>
              <c:numCache>
                <c:formatCode>General</c:formatCode>
                <c:ptCount val="12"/>
                <c:pt idx="0">
                  <c:v>289</c:v>
                </c:pt>
                <c:pt idx="1">
                  <c:v>320</c:v>
                </c:pt>
                <c:pt idx="2">
                  <c:v>323</c:v>
                </c:pt>
                <c:pt idx="3">
                  <c:v>322</c:v>
                </c:pt>
                <c:pt idx="4">
                  <c:v>299</c:v>
                </c:pt>
                <c:pt idx="5">
                  <c:v>322</c:v>
                </c:pt>
                <c:pt idx="6">
                  <c:v>318</c:v>
                </c:pt>
                <c:pt idx="7">
                  <c:v>299</c:v>
                </c:pt>
                <c:pt idx="8">
                  <c:v>318</c:v>
                </c:pt>
                <c:pt idx="9">
                  <c:v>290</c:v>
                </c:pt>
                <c:pt idx="10">
                  <c:v>328</c:v>
                </c:pt>
                <c:pt idx="11">
                  <c:v>297</c:v>
                </c:pt>
              </c:numCache>
            </c:numRef>
          </c:val>
          <c:extLst>
            <c:ext xmlns:c16="http://schemas.microsoft.com/office/drawing/2014/chart" uri="{C3380CC4-5D6E-409C-BE32-E72D297353CC}">
              <c16:uniqueId val="{00000018-56A2-4E19-81F6-1916330890F4}"/>
            </c:ext>
          </c:extLst>
        </c:ser>
        <c:dLbls>
          <c:dLblPos val="outEnd"/>
          <c:showLegendKey val="0"/>
          <c:showVal val="1"/>
          <c:showCatName val="0"/>
          <c:showSerName val="0"/>
          <c:showPercent val="0"/>
          <c:showBubbleSize val="0"/>
        </c:dLbls>
        <c:gapWidth val="150"/>
        <c:axId val="1661407327"/>
        <c:axId val="1574537439"/>
      </c:barChart>
      <c:catAx>
        <c:axId val="1661407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574537439"/>
        <c:crosses val="autoZero"/>
        <c:auto val="1"/>
        <c:lblAlgn val="ctr"/>
        <c:lblOffset val="100"/>
        <c:noMultiLvlLbl val="0"/>
      </c:catAx>
      <c:valAx>
        <c:axId val="1574537439"/>
        <c:scaling>
          <c:orientation val="minMax"/>
        </c:scaling>
        <c:delete val="1"/>
        <c:axPos val="l"/>
        <c:numFmt formatCode="General" sourceLinked="1"/>
        <c:majorTickMark val="none"/>
        <c:minorTickMark val="none"/>
        <c:tickLblPos val="nextTo"/>
        <c:crossAx val="1661407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[IMDb MMovie MDatabase3.xlsx]Sheet17!PivotTable7</c:name>
    <c:fmtId val="-1"/>
  </c:pivotSource>
  <c:chart>
    <c:title>
      <c:tx>
        <c:rich>
          <a:bodyPr rot="0" spcFirstLastPara="1" vertOverflow="ellipsis" vert="horz" wrap="square" anchor="ctr" anchorCtr="1"/>
          <a:lstStyle/>
          <a:p>
            <a:pPr algn="ctr" rtl="0">
              <a:defRPr lang="en-US" sz="1100" b="1" i="0" u="none" strike="noStrike" kern="1200" cap="none" spc="0" normalizeH="0" baseline="0">
                <a:solidFill>
                  <a:sysClr val="windowText" lastClr="000000"/>
                </a:solidFill>
                <a:latin typeface="Agency FB" panose="020B0503020202020204" pitchFamily="34" charset="0"/>
                <a:ea typeface="+mn-ea"/>
                <a:cs typeface="+mn-cs"/>
              </a:defRPr>
            </a:pPr>
            <a:r>
              <a:rPr lang="en-US" sz="1100" b="1" i="0" u="none" strike="noStrike" kern="1200" spc="0" baseline="0" dirty="0">
                <a:solidFill>
                  <a:sysClr val="windowText" lastClr="000000"/>
                </a:solidFill>
                <a:latin typeface="Agency FB" panose="020B0503020202020204" pitchFamily="34" charset="0"/>
                <a:ea typeface="+mn-ea"/>
                <a:cs typeface="+mn-cs"/>
              </a:rPr>
              <a:t>Growth of Movies</a:t>
            </a:r>
          </a:p>
        </c:rich>
      </c:tx>
      <c:layout>
        <c:manualLayout>
          <c:xMode val="edge"/>
          <c:yMode val="edge"/>
          <c:x val="0.43005761072318788"/>
          <c:y val="0"/>
        </c:manualLayout>
      </c:layout>
      <c:overlay val="0"/>
      <c:spPr>
        <a:noFill/>
        <a:ln>
          <a:noFill/>
        </a:ln>
        <a:effectLst/>
      </c:spPr>
      <c:txPr>
        <a:bodyPr rot="0" spcFirstLastPara="1" vertOverflow="ellipsis" vert="horz" wrap="square" anchor="ctr" anchorCtr="1"/>
        <a:lstStyle/>
        <a:p>
          <a:pPr algn="ctr" rtl="0">
            <a:defRPr lang="en-US" sz="1100" b="1" i="0" u="none" strike="noStrike" kern="1200" cap="none" spc="0" normalizeH="0" baseline="0">
              <a:solidFill>
                <a:sysClr val="windowText" lastClr="000000"/>
              </a:solidFill>
              <a:latin typeface="Agency FB" panose="020B0503020202020204" pitchFamily="34" charset="0"/>
              <a:ea typeface="+mn-ea"/>
              <a:cs typeface="+mn-cs"/>
            </a:defRPr>
          </a:pPr>
          <a:endParaRPr lang="en-US"/>
        </a:p>
      </c:txPr>
    </c:title>
    <c:autoTitleDeleted val="0"/>
    <c:pivotFmts>
      <c:pivotFmt>
        <c:idx val="0"/>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w="22225" cap="rnd">
            <a:solidFill>
              <a:schemeClr val="accent2"/>
            </a:solidFill>
            <a:round/>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Sheet17!$B$3</c:f>
              <c:strCache>
                <c:ptCount val="1"/>
                <c:pt idx="0">
                  <c:v>Total</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Sheet17!$A$4:$A$23</c:f>
              <c:strCache>
                <c:ptCount val="19"/>
                <c:pt idx="0">
                  <c:v>1920-1924</c:v>
                </c:pt>
                <c:pt idx="1">
                  <c:v>1925-1929</c:v>
                </c:pt>
                <c:pt idx="2">
                  <c:v>1930-1934</c:v>
                </c:pt>
                <c:pt idx="3">
                  <c:v>1935-1939</c:v>
                </c:pt>
                <c:pt idx="4">
                  <c:v>1940-1944</c:v>
                </c:pt>
                <c:pt idx="5">
                  <c:v>1945-1949</c:v>
                </c:pt>
                <c:pt idx="6">
                  <c:v>1950-1954</c:v>
                </c:pt>
                <c:pt idx="7">
                  <c:v>1955-1959</c:v>
                </c:pt>
                <c:pt idx="8">
                  <c:v>1960-1964</c:v>
                </c:pt>
                <c:pt idx="9">
                  <c:v>1965-1969</c:v>
                </c:pt>
                <c:pt idx="10">
                  <c:v>1970-1974</c:v>
                </c:pt>
                <c:pt idx="11">
                  <c:v>1975-1979</c:v>
                </c:pt>
                <c:pt idx="12">
                  <c:v>1980-1984</c:v>
                </c:pt>
                <c:pt idx="13">
                  <c:v>1985-1989</c:v>
                </c:pt>
                <c:pt idx="14">
                  <c:v>1990-1994</c:v>
                </c:pt>
                <c:pt idx="15">
                  <c:v>1995-1999</c:v>
                </c:pt>
                <c:pt idx="16">
                  <c:v>2000-2004</c:v>
                </c:pt>
                <c:pt idx="17">
                  <c:v>2005-2009</c:v>
                </c:pt>
                <c:pt idx="18">
                  <c:v>2010-2015</c:v>
                </c:pt>
              </c:strCache>
            </c:strRef>
          </c:cat>
          <c:val>
            <c:numRef>
              <c:f>Sheet17!$B$4:$B$23</c:f>
              <c:numCache>
                <c:formatCode>General</c:formatCode>
                <c:ptCount val="19"/>
                <c:pt idx="0">
                  <c:v>1</c:v>
                </c:pt>
                <c:pt idx="1">
                  <c:v>2</c:v>
                </c:pt>
                <c:pt idx="2">
                  <c:v>1</c:v>
                </c:pt>
                <c:pt idx="3">
                  <c:v>5</c:v>
                </c:pt>
                <c:pt idx="4">
                  <c:v>2</c:v>
                </c:pt>
                <c:pt idx="5">
                  <c:v>4</c:v>
                </c:pt>
                <c:pt idx="6">
                  <c:v>6</c:v>
                </c:pt>
                <c:pt idx="7">
                  <c:v>2</c:v>
                </c:pt>
                <c:pt idx="8">
                  <c:v>13</c:v>
                </c:pt>
                <c:pt idx="9">
                  <c:v>12</c:v>
                </c:pt>
                <c:pt idx="10">
                  <c:v>21</c:v>
                </c:pt>
                <c:pt idx="11">
                  <c:v>25</c:v>
                </c:pt>
                <c:pt idx="12">
                  <c:v>77</c:v>
                </c:pt>
                <c:pt idx="13">
                  <c:v>131</c:v>
                </c:pt>
                <c:pt idx="14">
                  <c:v>187</c:v>
                </c:pt>
                <c:pt idx="15">
                  <c:v>547</c:v>
                </c:pt>
                <c:pt idx="16">
                  <c:v>854</c:v>
                </c:pt>
                <c:pt idx="17">
                  <c:v>890</c:v>
                </c:pt>
                <c:pt idx="18">
                  <c:v>945</c:v>
                </c:pt>
              </c:numCache>
            </c:numRef>
          </c:val>
          <c:smooth val="0"/>
          <c:extLst>
            <c:ext xmlns:c16="http://schemas.microsoft.com/office/drawing/2014/chart" uri="{C3380CC4-5D6E-409C-BE32-E72D297353CC}">
              <c16:uniqueId val="{00000000-8C23-40A6-A1B5-EE07E194E162}"/>
            </c:ext>
          </c:extLst>
        </c:ser>
        <c:dLbls>
          <c:dLblPos val="t"/>
          <c:showLegendKey val="0"/>
          <c:showVal val="1"/>
          <c:showCatName val="0"/>
          <c:showSerName val="0"/>
          <c:showPercent val="0"/>
          <c:showBubbleSize val="0"/>
        </c:dLbls>
        <c:marker val="1"/>
        <c:smooth val="0"/>
        <c:axId val="690998127"/>
        <c:axId val="691001487"/>
      </c:lineChart>
      <c:catAx>
        <c:axId val="69099812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n-US"/>
          </a:p>
        </c:txPr>
        <c:crossAx val="691001487"/>
        <c:crosses val="autoZero"/>
        <c:auto val="1"/>
        <c:lblAlgn val="ctr"/>
        <c:lblOffset val="100"/>
        <c:noMultiLvlLbl val="0"/>
      </c:catAx>
      <c:valAx>
        <c:axId val="691001487"/>
        <c:scaling>
          <c:logBase val="10"/>
          <c:orientation val="minMax"/>
        </c:scaling>
        <c:delete val="1"/>
        <c:axPos val="l"/>
        <c:numFmt formatCode="General" sourceLinked="1"/>
        <c:majorTickMark val="none"/>
        <c:minorTickMark val="none"/>
        <c:tickLblPos val="nextTo"/>
        <c:crossAx val="69099812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0.11274944300727921"/>
          <c:w val="0.93888888888888888"/>
          <c:h val="0.66005005274469375"/>
        </c:manualLayout>
      </c:layout>
      <c:lineChart>
        <c:grouping val="standard"/>
        <c:varyColors val="0"/>
        <c:ser>
          <c:idx val="0"/>
          <c:order val="0"/>
          <c:tx>
            <c:strRef>
              <c:f>'[IMDb MMovie MDatabase3.xlsx]Profit Margin'!$E$22</c:f>
              <c:strCache>
                <c:ptCount val="1"/>
                <c:pt idx="0">
                  <c:v>Monsoon Wedding</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'[IMDb MMovie MDatabase3.xlsx]Profit Margin'!$I$21,'[IMDb MMovie MDatabase3.xlsx]Profit Margin'!$J$21</c:f>
              <c:strCache>
                <c:ptCount val="2"/>
                <c:pt idx="0">
                  <c:v>Profit Margin (%)</c:v>
                </c:pt>
                <c:pt idx="1">
                  <c:v>Cost (%)</c:v>
                </c:pt>
              </c:strCache>
            </c:strRef>
          </c:cat>
          <c:val>
            <c:numRef>
              <c:f>'[IMDb MMovie MDatabase3.xlsx]Profit Margin'!$I$22,'[IMDb MMovie MDatabase3.xlsx]Profit Margin'!$J$22</c:f>
              <c:numCache>
                <c:formatCode>0.0%</c:formatCode>
                <c:ptCount val="2"/>
                <c:pt idx="0">
                  <c:v>0.49556726127756673</c:v>
                </c:pt>
                <c:pt idx="1">
                  <c:v>0.50443273872243322</c:v>
                </c:pt>
              </c:numCache>
            </c:numRef>
          </c:val>
          <c:smooth val="0"/>
          <c:extLst>
            <c:ext xmlns:c16="http://schemas.microsoft.com/office/drawing/2014/chart" uri="{C3380CC4-5D6E-409C-BE32-E72D297353CC}">
              <c16:uniqueId val="{00000000-D057-400C-B732-3B2EADDC2447}"/>
            </c:ext>
          </c:extLst>
        </c:ser>
        <c:ser>
          <c:idx val="1"/>
          <c:order val="1"/>
          <c:tx>
            <c:strRef>
              <c:f>'[IMDb MMovie MDatabase3.xlsx]Profit Margin'!$E$23</c:f>
              <c:strCache>
                <c:ptCount val="1"/>
                <c:pt idx="0">
                  <c:v>The Lunchbox</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'[IMDb MMovie MDatabase3.xlsx]Profit Margin'!$I$21,'[IMDb MMovie MDatabase3.xlsx]Profit Margin'!$J$21</c:f>
              <c:strCache>
                <c:ptCount val="2"/>
                <c:pt idx="0">
                  <c:v>Profit Margin (%)</c:v>
                </c:pt>
                <c:pt idx="1">
                  <c:v>Cost (%)</c:v>
                </c:pt>
              </c:strCache>
            </c:strRef>
          </c:cat>
          <c:val>
            <c:numRef>
              <c:f>'[IMDb MMovie MDatabase3.xlsx]Profit Margin'!$I$23,'[IMDb MMovie MDatabase3.xlsx]Profit Margin'!$J$23</c:f>
              <c:numCache>
                <c:formatCode>0.0%</c:formatCode>
                <c:ptCount val="2"/>
                <c:pt idx="0">
                  <c:v>0.7636771830320217</c:v>
                </c:pt>
                <c:pt idx="1">
                  <c:v>0.2363228169679783</c:v>
                </c:pt>
              </c:numCache>
            </c:numRef>
          </c:val>
          <c:smooth val="0"/>
          <c:extLst>
            <c:ext xmlns:c16="http://schemas.microsoft.com/office/drawing/2014/chart" uri="{C3380CC4-5D6E-409C-BE32-E72D297353CC}">
              <c16:uniqueId val="{00000001-D057-400C-B732-3B2EADDC2447}"/>
            </c:ext>
          </c:extLst>
        </c:ser>
        <c:dLbls>
          <c:dLblPos val="t"/>
          <c:showLegendKey val="0"/>
          <c:showVal val="1"/>
          <c:showCatName val="0"/>
          <c:showSerName val="0"/>
          <c:showPercent val="0"/>
          <c:showBubbleSize val="0"/>
        </c:dLbls>
        <c:marker val="1"/>
        <c:smooth val="0"/>
        <c:axId val="607154400"/>
        <c:axId val="429372400"/>
      </c:lineChart>
      <c:catAx>
        <c:axId val="60715440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29372400"/>
        <c:crosses val="autoZero"/>
        <c:auto val="1"/>
        <c:lblAlgn val="ctr"/>
        <c:lblOffset val="100"/>
        <c:noMultiLvlLbl val="0"/>
      </c:catAx>
      <c:valAx>
        <c:axId val="429372400"/>
        <c:scaling>
          <c:orientation val="minMax"/>
        </c:scaling>
        <c:delete val="1"/>
        <c:axPos val="l"/>
        <c:majorGridlines>
          <c:spPr>
            <a:ln w="9525" cap="flat" cmpd="sng" algn="ctr">
              <a:solidFill>
                <a:schemeClr val="dk1">
                  <a:lumMod val="15000"/>
                  <a:lumOff val="85000"/>
                </a:schemeClr>
              </a:solidFill>
              <a:round/>
            </a:ln>
            <a:effectLst/>
          </c:spPr>
        </c:majorGridlines>
        <c:numFmt formatCode="0.0%" sourceLinked="1"/>
        <c:majorTickMark val="none"/>
        <c:minorTickMark val="none"/>
        <c:tickLblPos val="nextTo"/>
        <c:crossAx val="60715440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16356830453913376"/>
          <c:y val="0.88949635963169449"/>
          <c:w val="0.67957676583910054"/>
          <c:h val="9.87947186309228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'[IMDb MMovie MDatabase3.xlsx]IMDB (Histogram)'!$D$6:$D$3730</cx:f>
        <cx:lvl ptCount="3725" formatCode="General">
          <cx:pt idx="0">7.2999999999999998</cx:pt>
          <cx:pt idx="1">6.7000000000000002</cx:pt>
          <cx:pt idx="2">5.5</cx:pt>
          <cx:pt idx="3">6.5999999999999996</cx:pt>
          <cx:pt idx="4">6.5999999999999996</cx:pt>
          <cx:pt idx="5">7.5</cx:pt>
          <cx:pt idx="6">7.2000000000000002</cx:pt>
          <cx:pt idx="7">4.7999999999999998</cx:pt>
          <cx:pt idx="8">6.4000000000000004</cx:pt>
          <cx:pt idx="9">5.5999999999999996</cx:pt>
          <cx:pt idx="10">8.0999999999999996</cx:pt>
          <cx:pt idx="11">7.5999999999999996</cx:pt>
          <cx:pt idx="12">6.0999999999999996</cx:pt>
          <cx:pt idx="13">6.7999999999999998</cx:pt>
          <cx:pt idx="14">6.0999999999999996</cx:pt>
          <cx:pt idx="15">6.5999999999999996</cx:pt>
          <cx:pt idx="16">6.4000000000000004</cx:pt>
          <cx:pt idx="17">6</cx:pt>
          <cx:pt idx="18">5.9000000000000004</cx:pt>
          <cx:pt idx="19">6.7000000000000002</cx:pt>
          <cx:pt idx="20">5.2999999999999998</cx:pt>
          <cx:pt idx="21">7.4000000000000004</cx:pt>
          <cx:pt idx="22">5.9000000000000004</cx:pt>
          <cx:pt idx="23">8.3000000000000007</cx:pt>
          <cx:pt idx="24">5.7999999999999998</cx:pt>
          <cx:pt idx="25">5.0999999999999996</cx:pt>
          <cx:pt idx="26">7.5</cx:pt>
          <cx:pt idx="27">6.7999999999999998</cx:pt>
          <cx:pt idx="28">5.9000000000000004</cx:pt>
          <cx:pt idx="29">7.7000000000000002</cx:pt>
          <cx:pt idx="30">7.2000000000000002</cx:pt>
          <cx:pt idx="31">7.0999999999999996</cx:pt>
          <cx:pt idx="32">7.7000000000000002</cx:pt>
          <cx:pt idx="33">6.0999999999999996</cx:pt>
          <cx:pt idx="34">6</cx:pt>
          <cx:pt idx="35">7.5999999999999996</cx:pt>
          <cx:pt idx="36">7</cx:pt>
          <cx:pt idx="37">6.2000000000000002</cx:pt>
          <cx:pt idx="38">5.9000000000000004</cx:pt>
          <cx:pt idx="39">4.2999999999999998</cx:pt>
          <cx:pt idx="40">4</cx:pt>
          <cx:pt idx="41">7.7999999999999998</cx:pt>
          <cx:pt idx="42">6.5999999999999996</cx:pt>
          <cx:pt idx="43">6.0999999999999996</cx:pt>
          <cx:pt idx="44">7.7000000000000002</cx:pt>
          <cx:pt idx="45">6.2000000000000002</cx:pt>
          <cx:pt idx="46">5.9000000000000004</cx:pt>
          <cx:pt idx="47">7.9000000000000004</cx:pt>
          <cx:pt idx="48">5.5999999999999996</cx:pt>
          <cx:pt idx="49">7.5</cx:pt>
          <cx:pt idx="50">7.7000000000000002</cx:pt>
          <cx:pt idx="51">6.2999999999999998</cx:pt>
          <cx:pt idx="52">5.5999999999999996</cx:pt>
          <cx:pt idx="53">6.7999999999999998</cx:pt>
          <cx:pt idx="54">7.7000000000000002</cx:pt>
          <cx:pt idx="55">7.7000000000000002</cx:pt>
          <cx:pt idx="56">5.7999999999999998</cx:pt>
          <cx:pt idx="57">5.2999999999999998</cx:pt>
          <cx:pt idx="58">7</cx:pt>
          <cx:pt idx="59">7.0999999999999996</cx:pt>
          <cx:pt idx="60">7.0999999999999996</cx:pt>
          <cx:pt idx="61">5.9000000000000004</cx:pt>
          <cx:pt idx="62">6.5</cx:pt>
          <cx:pt idx="63">7.0999999999999996</cx:pt>
          <cx:pt idx="64">4.5999999999999996</cx:pt>
          <cx:pt idx="65">5.9000000000000004</cx:pt>
          <cx:pt idx="66">8.1999999999999993</cx:pt>
          <cx:pt idx="67">7.2000000000000002</cx:pt>
          <cx:pt idx="68">7.4000000000000004</cx:pt>
          <cx:pt idx="69">7.2000000000000002</cx:pt>
          <cx:pt idx="70">6.7999999999999998</cx:pt>
          <cx:pt idx="71">5.9000000000000004</cx:pt>
          <cx:pt idx="72">6.5</cx:pt>
          <cx:pt idx="73">6.5</cx:pt>
          <cx:pt idx="74">6.2999999999999998</cx:pt>
          <cx:pt idx="75">7.5999999999999996</cx:pt>
          <cx:pt idx="76">8</cx:pt>
          <cx:pt idx="77">5.2999999999999998</cx:pt>
          <cx:pt idx="78">6.9000000000000004</cx:pt>
          <cx:pt idx="79">5.5999999999999996</cx:pt>
          <cx:pt idx="80">7.7000000000000002</cx:pt>
          <cx:pt idx="81">5.0999999999999996</cx:pt>
          <cx:pt idx="82">4.7000000000000002</cx:pt>
          <cx:pt idx="83">7.5</cx:pt>
          <cx:pt idx="84">6.7999999999999998</cx:pt>
          <cx:pt idx="85">6.9000000000000004</cx:pt>
          <cx:pt idx="86">7.2000000000000002</cx:pt>
          <cx:pt idx="87">6.7999999999999998</cx:pt>
          <cx:pt idx="88">6.5999999999999996</cx:pt>
          <cx:pt idx="89">5.7999999999999998</cx:pt>
          <cx:pt idx="90">4.7000000000000002</cx:pt>
          <cx:pt idx="91">6.0999999999999996</cx:pt>
          <cx:pt idx="92">6.7000000000000002</cx:pt>
          <cx:pt idx="93">6.0999999999999996</cx:pt>
          <cx:pt idx="94">7</cx:pt>
          <cx:pt idx="95">6.7999999999999998</cx:pt>
          <cx:pt idx="96">6.2000000000000002</cx:pt>
          <cx:pt idx="97">7.5</cx:pt>
          <cx:pt idx="98">5.4000000000000004</cx:pt>
          <cx:pt idx="99">6.5999999999999996</cx:pt>
          <cx:pt idx="100">5.7000000000000002</cx:pt>
          <cx:pt idx="101">5.0999999999999996</cx:pt>
          <cx:pt idx="102">7.4000000000000004</cx:pt>
          <cx:pt idx="103">6.5</cx:pt>
          <cx:pt idx="104">6.7999999999999998</cx:pt>
          <cx:pt idx="105">7.4000000000000004</cx:pt>
          <cx:pt idx="106">7.0999999999999996</cx:pt>
          <cx:pt idx="107">8.4000000000000004</cx:pt>
          <cx:pt idx="108">7</cx:pt>
          <cx:pt idx="109">7.5</cx:pt>
          <cx:pt idx="110">5.4000000000000004</cx:pt>
          <cx:pt idx="111">7.5999999999999996</cx:pt>
          <cx:pt idx="112">4.2000000000000002</cx:pt>
          <cx:pt idx="113">5.5999999999999996</cx:pt>
          <cx:pt idx="114">5.9000000000000004</cx:pt>
          <cx:pt idx="115">7.4000000000000004</cx:pt>
          <cx:pt idx="116">6.2999999999999998</cx:pt>
          <cx:pt idx="117">7.7000000000000002</cx:pt>
          <cx:pt idx="118">6.2999999999999998</cx:pt>
          <cx:pt idx="119">6.5</cx:pt>
          <cx:pt idx="120">6.5999999999999996</cx:pt>
          <cx:pt idx="121">7.4000000000000004</cx:pt>
          <cx:pt idx="122">7.0999999999999996</cx:pt>
          <cx:pt idx="123">5.5</cx:pt>
          <cx:pt idx="124">4.9000000000000004</cx:pt>
          <cx:pt idx="125">5</cx:pt>
          <cx:pt idx="126">7.2999999999999998</cx:pt>
          <cx:pt idx="127">7.0999999999999996</cx:pt>
          <cx:pt idx="128">6.0999999999999996</cx:pt>
          <cx:pt idx="129">7.2000000000000002</cx:pt>
          <cx:pt idx="130">7.7999999999999998</cx:pt>
          <cx:pt idx="131">5.9000000000000004</cx:pt>
          <cx:pt idx="132">6.7000000000000002</cx:pt>
          <cx:pt idx="133">6.9000000000000004</cx:pt>
          <cx:pt idx="134">6.2999999999999998</cx:pt>
          <cx:pt idx="135">7.4000000000000004</cx:pt>
          <cx:pt idx="136">6.5</cx:pt>
          <cx:pt idx="137">5.2000000000000002</cx:pt>
          <cx:pt idx="138">7.7000000000000002</cx:pt>
          <cx:pt idx="139">5.2000000000000002</cx:pt>
          <cx:pt idx="140">5.7000000000000002</cx:pt>
          <cx:pt idx="141">6.2000000000000002</cx:pt>
          <cx:pt idx="142">4.9000000000000004</cx:pt>
          <cx:pt idx="143">6.2999999999999998</cx:pt>
          <cx:pt idx="144">5.9000000000000004</cx:pt>
          <cx:pt idx="145">5.2999999999999998</cx:pt>
          <cx:pt idx="146">5</cx:pt>
          <cx:pt idx="147">4.5</cx:pt>
          <cx:pt idx="148">7.2000000000000002</cx:pt>
          <cx:pt idx="149">7.2999999999999998</cx:pt>
          <cx:pt idx="150">5.0999999999999996</cx:pt>
          <cx:pt idx="151">6.4000000000000004</cx:pt>
          <cx:pt idx="152">6.2000000000000002</cx:pt>
          <cx:pt idx="153">7.7999999999999998</cx:pt>
          <cx:pt idx="154">8.0999999999999996</cx:pt>
          <cx:pt idx="155">8</cx:pt>
          <cx:pt idx="156">6.7000000000000002</cx:pt>
          <cx:pt idx="157">6.0999999999999996</cx:pt>
          <cx:pt idx="158">5.5999999999999996</cx:pt>
          <cx:pt idx="159">5.0999999999999996</cx:pt>
          <cx:pt idx="160">5.0999999999999996</cx:pt>
          <cx:pt idx="161">5.5</cx:pt>
          <cx:pt idx="162">6.2000000000000002</cx:pt>
          <cx:pt idx="163">6.2000000000000002</cx:pt>
          <cx:pt idx="164">6.7999999999999998</cx:pt>
          <cx:pt idx="165">6.9000000000000004</cx:pt>
          <cx:pt idx="166">6.5</cx:pt>
          <cx:pt idx="167">8.5</cx:pt>
          <cx:pt idx="168">6.4000000000000004</cx:pt>
          <cx:pt idx="169">6.2999999999999998</cx:pt>
          <cx:pt idx="170">8.4000000000000004</cx:pt>
          <cx:pt idx="171">5.4000000000000004</cx:pt>
          <cx:pt idx="172">4.7000000000000002</cx:pt>
          <cx:pt idx="173">7.0999999999999996</cx:pt>
          <cx:pt idx="174">4.7999999999999998</cx:pt>
          <cx:pt idx="175">5.7000000000000002</cx:pt>
          <cx:pt idx="176">6.9000000000000004</cx:pt>
          <cx:pt idx="177">7.5999999999999996</cx:pt>
          <cx:pt idx="178">6.2000000000000002</cx:pt>
          <cx:pt idx="179">5.7999999999999998</cx:pt>
          <cx:pt idx="180">4.5</cx:pt>
          <cx:pt idx="181">6.9000000000000004</cx:pt>
          <cx:pt idx="182">7.9000000000000004</cx:pt>
          <cx:pt idx="183">5.2999999999999998</cx:pt>
          <cx:pt idx="184">5.4000000000000004</cx:pt>
          <cx:pt idx="185">2.2999999999999998</cx:pt>
          <cx:pt idx="186">6.0999999999999996</cx:pt>
          <cx:pt idx="187">6.2999999999999998</cx:pt>
          <cx:pt idx="188">5.9000000000000004</cx:pt>
          <cx:pt idx="189">5.2999999999999998</cx:pt>
          <cx:pt idx="190">5.2000000000000002</cx:pt>
          <cx:pt idx="191">4.4000000000000004</cx:pt>
          <cx:pt idx="192">5</cx:pt>
          <cx:pt idx="193">4.5</cx:pt>
          <cx:pt idx="194">8.4000000000000004</cx:pt>
          <cx:pt idx="195">8.3000000000000007</cx:pt>
          <cx:pt idx="196">7.2999999999999998</cx:pt>
          <cx:pt idx="197">8.4000000000000004</cx:pt>
          <cx:pt idx="198">6.7000000000000002</cx:pt>
          <cx:pt idx="199">5.5</cx:pt>
          <cx:pt idx="200">7.7999999999999998</cx:pt>
          <cx:pt idx="201">7.5</cx:pt>
          <cx:pt idx="202">8.5999999999999996</cx:pt>
          <cx:pt idx="203">7.2999999999999998</cx:pt>
          <cx:pt idx="204">4.7000000000000002</cx:pt>
          <cx:pt idx="205">6</cx:pt>
          <cx:pt idx="206">7</cx:pt>
          <cx:pt idx="207">6.4000000000000004</cx:pt>
          <cx:pt idx="208">7.5999999999999996</cx:pt>
          <cx:pt idx="209">6.7000000000000002</cx:pt>
          <cx:pt idx="210">7.2999999999999998</cx:pt>
          <cx:pt idx="211">6.2999999999999998</cx:pt>
          <cx:pt idx="212">5.7000000000000002</cx:pt>
          <cx:pt idx="213">5.7999999999999998</cx:pt>
          <cx:pt idx="214">7.2000000000000002</cx:pt>
          <cx:pt idx="215">5.9000000000000004</cx:pt>
          <cx:pt idx="216">8.0999999999999996</cx:pt>
          <cx:pt idx="217">7.9000000000000004</cx:pt>
          <cx:pt idx="218">3.5</cx:pt>
          <cx:pt idx="219">4.2999999999999998</cx:pt>
          <cx:pt idx="220">5</cx:pt>
          <cx:pt idx="221">7.2999999999999998</cx:pt>
          <cx:pt idx="222">6.2999999999999998</cx:pt>
          <cx:pt idx="223">6.9000000000000004</cx:pt>
          <cx:pt idx="224">7</cx:pt>
          <cx:pt idx="225">4.5999999999999996</cx:pt>
          <cx:pt idx="226">4.5999999999999996</cx:pt>
          <cx:pt idx="227">5.9000000000000004</cx:pt>
          <cx:pt idx="228">6.7000000000000002</cx:pt>
          <cx:pt idx="229">7.0999999999999996</cx:pt>
          <cx:pt idx="230">6.0999999999999996</cx:pt>
          <cx:pt idx="231">6.2999999999999998</cx:pt>
          <cx:pt idx="232">7.2000000000000002</cx:pt>
          <cx:pt idx="233">5.7000000000000002</cx:pt>
          <cx:pt idx="234">5.5999999999999996</cx:pt>
          <cx:pt idx="235">7.2999999999999998</cx:pt>
          <cx:pt idx="236">6.7000000000000002</cx:pt>
          <cx:pt idx="237">7.5999999999999996</cx:pt>
          <cx:pt idx="238">6.7000000000000002</cx:pt>
          <cx:pt idx="239">5.4000000000000004</cx:pt>
          <cx:pt idx="240">5.2000000000000002</cx:pt>
          <cx:pt idx="241">7</cx:pt>
          <cx:pt idx="242">8.0999999999999996</cx:pt>
          <cx:pt idx="243">7.2999999999999998</cx:pt>
          <cx:pt idx="244">6.9000000000000004</cx:pt>
          <cx:pt idx="245">7</cx:pt>
          <cx:pt idx="246">7.2999999999999998</cx:pt>
          <cx:pt idx="247">7</cx:pt>
          <cx:pt idx="248">7.5999999999999996</cx:pt>
          <cx:pt idx="249">6.0999999999999996</cx:pt>
          <cx:pt idx="250">7.4000000000000004</cx:pt>
          <cx:pt idx="251">7.2999999999999998</cx:pt>
          <cx:pt idx="252">6.5999999999999996</cx:pt>
          <cx:pt idx="253">6.7999999999999998</cx:pt>
          <cx:pt idx="254">6.4000000000000004</cx:pt>
          <cx:pt idx="255">6.0999999999999996</cx:pt>
          <cx:pt idx="256">8.5</cx:pt>
          <cx:pt idx="257">7.7999999999999998</cx:pt>
          <cx:pt idx="258">7.5999999999999996</cx:pt>
          <cx:pt idx="259">5.2000000000000002</cx:pt>
          <cx:pt idx="260">6.2000000000000002</cx:pt>
          <cx:pt idx="261">6.9000000000000004</cx:pt>
          <cx:pt idx="262">5.2999999999999998</cx:pt>
          <cx:pt idx="263">6.2999999999999998</cx:pt>
          <cx:pt idx="264">6.5999999999999996</cx:pt>
          <cx:pt idx="265">4.5999999999999996</cx:pt>
          <cx:pt idx="266">7.7000000000000002</cx:pt>
          <cx:pt idx="267">7.2000000000000002</cx:pt>
          <cx:pt idx="268">6.5999999999999996</cx:pt>
          <cx:pt idx="269">5.7000000000000002</cx:pt>
          <cx:pt idx="270">7.5999999999999996</cx:pt>
          <cx:pt idx="271">5.5999999999999996</cx:pt>
          <cx:pt idx="272">5.7999999999999998</cx:pt>
          <cx:pt idx="273">6</cx:pt>
          <cx:pt idx="274">7.0999999999999996</cx:pt>
          <cx:pt idx="275">6.0999999999999996</cx:pt>
          <cx:pt idx="276">7.7000000000000002</cx:pt>
          <cx:pt idx="277">7.5999999999999996</cx:pt>
          <cx:pt idx="278">6.2999999999999998</cx:pt>
          <cx:pt idx="279">6.2999999999999998</cx:pt>
          <cx:pt idx="280">6.2999999999999998</cx:pt>
          <cx:pt idx="281">5.9000000000000004</cx:pt>
          <cx:pt idx="282">6.7999999999999998</cx:pt>
          <cx:pt idx="283">5.5</cx:pt>
          <cx:pt idx="284">4.4000000000000004</cx:pt>
          <cx:pt idx="285">7.7999999999999998</cx:pt>
          <cx:pt idx="286">6.5999999999999996</cx:pt>
          <cx:pt idx="287">7.5</cx:pt>
          <cx:pt idx="288">7.2999999999999998</cx:pt>
          <cx:pt idx="289">6.2000000000000002</cx:pt>
          <cx:pt idx="290">7</cx:pt>
          <cx:pt idx="291">6.5999999999999996</cx:pt>
          <cx:pt idx="292">6.5999999999999996</cx:pt>
          <cx:pt idx="293">5.5</cx:pt>
          <cx:pt idx="294">7.9000000000000004</cx:pt>
          <cx:pt idx="295">7.5</cx:pt>
          <cx:pt idx="296">5.5999999999999996</cx:pt>
          <cx:pt idx="297">6.5</cx:pt>
          <cx:pt idx="298">7.0999999999999996</cx:pt>
          <cx:pt idx="299">7.5999999999999996</cx:pt>
          <cx:pt idx="300">8.4000000000000004</cx:pt>
          <cx:pt idx="301">6.7999999999999998</cx:pt>
          <cx:pt idx="302">5.7999999999999998</cx:pt>
          <cx:pt idx="303">7.5</cx:pt>
          <cx:pt idx="304">6.4000000000000004</cx:pt>
          <cx:pt idx="305">2.5</cx:pt>
          <cx:pt idx="306">6</cx:pt>
          <cx:pt idx="307">5.5999999999999996</cx:pt>
          <cx:pt idx="308">5.9000000000000004</cx:pt>
          <cx:pt idx="309">5.2999999999999998</cx:pt>
          <cx:pt idx="310">8.5</cx:pt>
          <cx:pt idx="311">7.7999999999999998</cx:pt>
          <cx:pt idx="312">7.4000000000000004</cx:pt>
          <cx:pt idx="313">6.7999999999999998</cx:pt>
          <cx:pt idx="314">6.5999999999999996</cx:pt>
          <cx:pt idx="315">5.5999999999999996</cx:pt>
          <cx:pt idx="316">6.5999999999999996</cx:pt>
          <cx:pt idx="317">6.7000000000000002</cx:pt>
          <cx:pt idx="318">7.0999999999999996</cx:pt>
          <cx:pt idx="319">5.7000000000000002</cx:pt>
          <cx:pt idx="320">6.7000000000000002</cx:pt>
          <cx:pt idx="321">5</cx:pt>
          <cx:pt idx="322">3.6000000000000001</cx:pt>
          <cx:pt idx="323">6.5</cx:pt>
          <cx:pt idx="324">6.5999999999999996</cx:pt>
          <cx:pt idx="325">6.4000000000000004</cx:pt>
          <cx:pt idx="326">5.4000000000000004</cx:pt>
          <cx:pt idx="327">6.2999999999999998</cx:pt>
          <cx:pt idx="328">5.7000000000000002</cx:pt>
          <cx:pt idx="329">2.7999999999999998</cx:pt>
          <cx:pt idx="330">5.5999999999999996</cx:pt>
          <cx:pt idx="331">6.5</cx:pt>
          <cx:pt idx="332">4.2000000000000002</cx:pt>
          <cx:pt idx="333">6.9000000000000004</cx:pt>
          <cx:pt idx="334">7.5999999999999996</cx:pt>
          <cx:pt idx="335">3.7000000000000002</cx:pt>
          <cx:pt idx="336">8.3000000000000007</cx:pt>
          <cx:pt idx="337">5.4000000000000004</cx:pt>
          <cx:pt idx="338">7</cx:pt>
          <cx:pt idx="339">3.6000000000000001</cx:pt>
          <cx:pt idx="340">5.7999999999999998</cx:pt>
          <cx:pt idx="341">5</cx:pt>
          <cx:pt idx="342">2.3999999999999999</cx:pt>
          <cx:pt idx="343">5.9000000000000004</cx:pt>
          <cx:pt idx="344">5.7000000000000002</cx:pt>
          <cx:pt idx="345">6.4000000000000004</cx:pt>
          <cx:pt idx="346">5.5999999999999996</cx:pt>
          <cx:pt idx="347">3.7999999999999998</cx:pt>
          <cx:pt idx="348">7.2999999999999998</cx:pt>
          <cx:pt idx="349">6.2000000000000002</cx:pt>
          <cx:pt idx="350">6.7999999999999998</cx:pt>
          <cx:pt idx="351">6.4000000000000004</cx:pt>
          <cx:pt idx="352">7.0999999999999996</cx:pt>
          <cx:pt idx="353">6</cx:pt>
          <cx:pt idx="354">6.0999999999999996</cx:pt>
          <cx:pt idx="355">6.2000000000000002</cx:pt>
          <cx:pt idx="356">6</cx:pt>
          <cx:pt idx="357">6.2999999999999998</cx:pt>
          <cx:pt idx="358">7.5</cx:pt>
          <cx:pt idx="359">6.2999999999999998</cx:pt>
          <cx:pt idx="360">7.9000000000000004</cx:pt>
          <cx:pt idx="361">8.0999999999999996</cx:pt>
          <cx:pt idx="362">8</cx:pt>
          <cx:pt idx="363">7.4000000000000004</cx:pt>
          <cx:pt idx="364">7.2000000000000002</cx:pt>
          <cx:pt idx="365">6.4000000000000004</cx:pt>
          <cx:pt idx="366">7.7999999999999998</cx:pt>
          <cx:pt idx="367">7.0999999999999996</cx:pt>
          <cx:pt idx="368">7.4000000000000004</cx:pt>
          <cx:pt idx="369">5.9000000000000004</cx:pt>
          <cx:pt idx="370">6.7000000000000002</cx:pt>
          <cx:pt idx="371">6.0999999999999996</cx:pt>
          <cx:pt idx="372">6.2999999999999998</cx:pt>
          <cx:pt idx="373">6.7999999999999998</cx:pt>
          <cx:pt idx="374">7.5</cx:pt>
          <cx:pt idx="375">7.2000000000000002</cx:pt>
          <cx:pt idx="376">3.7000000000000002</cx:pt>
          <cx:pt idx="377">7.2999999999999998</cx:pt>
          <cx:pt idx="378">6.4000000000000004</cx:pt>
          <cx:pt idx="379">5.5</cx:pt>
          <cx:pt idx="380">6.5</cx:pt>
          <cx:pt idx="381">6.0999999999999996</cx:pt>
          <cx:pt idx="382">6.9000000000000004</cx:pt>
          <cx:pt idx="383">7.5999999999999996</cx:pt>
          <cx:pt idx="384">6.7000000000000002</cx:pt>
          <cx:pt idx="385">6.2000000000000002</cx:pt>
          <cx:pt idx="386">6.7999999999999998</cx:pt>
          <cx:pt idx="387">7.2999999999999998</cx:pt>
          <cx:pt idx="388">6.4000000000000004</cx:pt>
          <cx:pt idx="389">7</cx:pt>
          <cx:pt idx="390">5.4000000000000004</cx:pt>
          <cx:pt idx="391">8</cx:pt>
          <cx:pt idx="392">7.9000000000000004</cx:pt>
          <cx:pt idx="393">6.5</cx:pt>
          <cx:pt idx="394">5.0999999999999996</cx:pt>
          <cx:pt idx="395">4.5999999999999996</cx:pt>
          <cx:pt idx="396">4.4000000000000004</cx:pt>
          <cx:pt idx="397">6.5</cx:pt>
          <cx:pt idx="398">7.2999999999999998</cx:pt>
          <cx:pt idx="399">6.2000000000000002</cx:pt>
          <cx:pt idx="400">6.9000000000000004</cx:pt>
          <cx:pt idx="401">7.7000000000000002</cx:pt>
          <cx:pt idx="402">7.7999999999999998</cx:pt>
          <cx:pt idx="403">6.0999999999999996</cx:pt>
          <cx:pt idx="404">6.0999999999999996</cx:pt>
          <cx:pt idx="405">7.7999999999999998</cx:pt>
          <cx:pt idx="406">4.5</cx:pt>
          <cx:pt idx="407">7.7000000000000002</cx:pt>
          <cx:pt idx="408">4.7999999999999998</cx:pt>
          <cx:pt idx="409">7</cx:pt>
          <cx:pt idx="410">4.4000000000000004</cx:pt>
          <cx:pt idx="411">6.5999999999999996</cx:pt>
          <cx:pt idx="412">6.5999999999999996</cx:pt>
          <cx:pt idx="413">7</cx:pt>
          <cx:pt idx="414">8</cx:pt>
          <cx:pt idx="415">5.4000000000000004</cx:pt>
          <cx:pt idx="416">7.0999999999999996</cx:pt>
          <cx:pt idx="417">6.7000000000000002</cx:pt>
          <cx:pt idx="418">8.1999999999999993</cx:pt>
          <cx:pt idx="419">5.9000000000000004</cx:pt>
          <cx:pt idx="420">6.2999999999999998</cx:pt>
          <cx:pt idx="421">6.5999999999999996</cx:pt>
          <cx:pt idx="422">7.7999999999999998</cx:pt>
          <cx:pt idx="423">6.5</cx:pt>
          <cx:pt idx="424">5.0999999999999996</cx:pt>
          <cx:pt idx="425">6.5999999999999996</cx:pt>
          <cx:pt idx="426">3.8999999999999999</cx:pt>
          <cx:pt idx="427">6.0999999999999996</cx:pt>
          <cx:pt idx="428">8</cx:pt>
          <cx:pt idx="429">8</cx:pt>
          <cx:pt idx="430">6.5</cx:pt>
          <cx:pt idx="431">6.4000000000000004</cx:pt>
          <cx:pt idx="432">2.8999999999999999</cx:pt>
          <cx:pt idx="433">6.7999999999999998</cx:pt>
          <cx:pt idx="434">7.7000000000000002</cx:pt>
          <cx:pt idx="435">7.5999999999999996</cx:pt>
          <cx:pt idx="436">6.7000000000000002</cx:pt>
          <cx:pt idx="437">5.5999999999999996</cx:pt>
          <cx:pt idx="438">7.2999999999999998</cx:pt>
          <cx:pt idx="439">6</cx:pt>
          <cx:pt idx="440">7.0999999999999996</cx:pt>
          <cx:pt idx="441">6.2999999999999998</cx:pt>
          <cx:pt idx="442">7.4000000000000004</cx:pt>
          <cx:pt idx="443">4.9000000000000004</cx:pt>
          <cx:pt idx="444">7</cx:pt>
          <cx:pt idx="445">7.0999999999999996</cx:pt>
          <cx:pt idx="446">5.2999999999999998</cx:pt>
          <cx:pt idx="447">7</cx:pt>
          <cx:pt idx="448">6.9000000000000004</cx:pt>
          <cx:pt idx="449">6.9000000000000004</cx:pt>
          <cx:pt idx="450">4.0999999999999996</cx:pt>
          <cx:pt idx="451">7.9000000000000004</cx:pt>
          <cx:pt idx="452">4</cx:pt>
          <cx:pt idx="453">5.4000000000000004</cx:pt>
          <cx:pt idx="454">7.2999999999999998</cx:pt>
          <cx:pt idx="455">7.2000000000000002</cx:pt>
          <cx:pt idx="456">6.7999999999999998</cx:pt>
          <cx:pt idx="457">7.0999999999999996</cx:pt>
          <cx:pt idx="458">6.7999999999999998</cx:pt>
          <cx:pt idx="459">7.4000000000000004</cx:pt>
          <cx:pt idx="460">6.4000000000000004</cx:pt>
          <cx:pt idx="461">8</cx:pt>
          <cx:pt idx="462">8</cx:pt>
          <cx:pt idx="463">6.5</cx:pt>
          <cx:pt idx="464">5.2999999999999998</cx:pt>
          <cx:pt idx="465">7.5999999999999996</cx:pt>
          <cx:pt idx="466">7.7999999999999998</cx:pt>
          <cx:pt idx="467">5.7999999999999998</cx:pt>
          <cx:pt idx="468">7.5</cx:pt>
          <cx:pt idx="469">6.2999999999999998</cx:pt>
          <cx:pt idx="470">7.2000000000000002</cx:pt>
          <cx:pt idx="471">8.4000000000000004</cx:pt>
          <cx:pt idx="472">8</cx:pt>
          <cx:pt idx="473">6.9000000000000004</cx:pt>
          <cx:pt idx="474">4.5999999999999996</cx:pt>
          <cx:pt idx="475">6.2000000000000002</cx:pt>
          <cx:pt idx="476">5.7000000000000002</cx:pt>
          <cx:pt idx="477">6.2000000000000002</cx:pt>
          <cx:pt idx="478">5.2999999999999998</cx:pt>
          <cx:pt idx="479">5.4000000000000004</cx:pt>
          <cx:pt idx="480">6.7999999999999998</cx:pt>
          <cx:pt idx="481">7.5999999999999996</cx:pt>
          <cx:pt idx="482">7.2000000000000002</cx:pt>
          <cx:pt idx="483">5.9000000000000004</cx:pt>
          <cx:pt idx="484">6.7000000000000002</cx:pt>
          <cx:pt idx="485">7.2000000000000002</cx:pt>
          <cx:pt idx="486">5.5999999999999996</cx:pt>
          <cx:pt idx="487">7</cx:pt>
          <cx:pt idx="488">5.9000000000000004</cx:pt>
          <cx:pt idx="489">5.5</cx:pt>
          <cx:pt idx="490">6.7999999999999998</cx:pt>
          <cx:pt idx="491">7.7000000000000002</cx:pt>
          <cx:pt idx="492">6.4000000000000004</cx:pt>
          <cx:pt idx="493">6</cx:pt>
          <cx:pt idx="494">6.2000000000000002</cx:pt>
          <cx:pt idx="495">6.5999999999999996</cx:pt>
          <cx:pt idx="496">7.5</cx:pt>
          <cx:pt idx="497">6.4000000000000004</cx:pt>
          <cx:pt idx="498">6.7000000000000002</cx:pt>
          <cx:pt idx="499">7.2000000000000002</cx:pt>
          <cx:pt idx="500">7.2000000000000002</cx:pt>
          <cx:pt idx="501">7.0999999999999996</cx:pt>
          <cx:pt idx="502">6.5</cx:pt>
          <cx:pt idx="503">6.7000000000000002</cx:pt>
          <cx:pt idx="504">5.5999999999999996</cx:pt>
          <cx:pt idx="505">3.2999999999999998</cx:pt>
          <cx:pt idx="506">7.7000000000000002</cx:pt>
          <cx:pt idx="507">7.5</cx:pt>
          <cx:pt idx="508">6.9000000000000004</cx:pt>
          <cx:pt idx="509">5.7000000000000002</cx:pt>
          <cx:pt idx="510">5.5</cx:pt>
          <cx:pt idx="511">7.5</cx:pt>
          <cx:pt idx="512">6.7999999999999998</cx:pt>
          <cx:pt idx="513">7</cx:pt>
          <cx:pt idx="514">6.4000000000000004</cx:pt>
          <cx:pt idx="515">7.5</cx:pt>
          <cx:pt idx="516">7</cx:pt>
          <cx:pt idx="517">6.5999999999999996</cx:pt>
          <cx:pt idx="518">6.5999999999999996</cx:pt>
          <cx:pt idx="519">8.0999999999999996</cx:pt>
          <cx:pt idx="520">5.2999999999999998</cx:pt>
          <cx:pt idx="521">6</cx:pt>
          <cx:pt idx="522">7.4000000000000004</cx:pt>
          <cx:pt idx="523">7</cx:pt>
          <cx:pt idx="524">7.5</cx:pt>
          <cx:pt idx="525">6.5</cx:pt>
          <cx:pt idx="526">4.5</cx:pt>
          <cx:pt idx="527">7.2999999999999998</cx:pt>
          <cx:pt idx="528">7.4000000000000004</cx:pt>
          <cx:pt idx="529">6.9000000000000004</cx:pt>
          <cx:pt idx="530">7.7999999999999998</cx:pt>
          <cx:pt idx="531">5.9000000000000004</cx:pt>
          <cx:pt idx="532">7.9000000000000004</cx:pt>
          <cx:pt idx="533">5.2999999999999998</cx:pt>
          <cx:pt idx="534">7.2000000000000002</cx:pt>
          <cx:pt idx="535">6.5</cx:pt>
          <cx:pt idx="536">5.9000000000000004</cx:pt>
          <cx:pt idx="537">7.2000000000000002</cx:pt>
          <cx:pt idx="538">6.2999999999999998</cx:pt>
          <cx:pt idx="539">5.5</cx:pt>
          <cx:pt idx="540">6.2000000000000002</cx:pt>
          <cx:pt idx="541">8.1999999999999993</cx:pt>
          <cx:pt idx="542">6.2000000000000002</cx:pt>
          <cx:pt idx="543">8</cx:pt>
          <cx:pt idx="544">6</cx:pt>
          <cx:pt idx="545">7.7000000000000002</cx:pt>
          <cx:pt idx="546">6.7000000000000002</cx:pt>
          <cx:pt idx="547">8</cx:pt>
          <cx:pt idx="548">5.2000000000000002</cx:pt>
          <cx:pt idx="549">5.2000000000000002</cx:pt>
          <cx:pt idx="550">4.2999999999999998</cx:pt>
          <cx:pt idx="551">6.9000000000000004</cx:pt>
          <cx:pt idx="552">3.2999999999999998</cx:pt>
          <cx:pt idx="553">6.2999999999999998</cx:pt>
          <cx:pt idx="554">6.2000000000000002</cx:pt>
          <cx:pt idx="555">6.2999999999999998</cx:pt>
          <cx:pt idx="556">6.5</cx:pt>
          <cx:pt idx="557">7.2000000000000002</cx:pt>
          <cx:pt idx="558">6.7000000000000002</cx:pt>
          <cx:pt idx="559">8</cx:pt>
          <cx:pt idx="560">6.2000000000000002</cx:pt>
          <cx:pt idx="561">6.2000000000000002</cx:pt>
          <cx:pt idx="562">4.0999999999999996</cx:pt>
          <cx:pt idx="563">5.5999999999999996</cx:pt>
          <cx:pt idx="564">2.2999999999999998</cx:pt>
          <cx:pt idx="565">7.7999999999999998</cx:pt>
          <cx:pt idx="566">6.5</cx:pt>
          <cx:pt idx="567">6.9000000000000004</cx:pt>
          <cx:pt idx="568">7.7999999999999998</cx:pt>
          <cx:pt idx="569">7.2000000000000002</cx:pt>
          <cx:pt idx="570">6.7000000000000002</cx:pt>
          <cx:pt idx="571">7</cx:pt>
          <cx:pt idx="572">6.5</cx:pt>
          <cx:pt idx="573">7.0999999999999996</cx:pt>
          <cx:pt idx="574">5.5</cx:pt>
          <cx:pt idx="575">4.7999999999999998</cx:pt>
          <cx:pt idx="576">7.2999999999999998</cx:pt>
          <cx:pt idx="577">6.0999999999999996</cx:pt>
          <cx:pt idx="578">7.2000000000000002</cx:pt>
          <cx:pt idx="579">6.7999999999999998</cx:pt>
          <cx:pt idx="580">5.7999999999999998</cx:pt>
          <cx:pt idx="581">5.4000000000000004</cx:pt>
          <cx:pt idx="582">5</cx:pt>
          <cx:pt idx="583">7.2000000000000002</cx:pt>
          <cx:pt idx="584">5.7999999999999998</cx:pt>
          <cx:pt idx="585">7</cx:pt>
          <cx:pt idx="586">6.4000000000000004</cx:pt>
          <cx:pt idx="587">8.5</cx:pt>
          <cx:pt idx="588">7.9000000000000004</cx:pt>
          <cx:pt idx="589">6.5</cx:pt>
          <cx:pt idx="590">5.7000000000000002</cx:pt>
          <cx:pt idx="591">5.2000000000000002</cx:pt>
          <cx:pt idx="592">6.2999999999999998</cx:pt>
          <cx:pt idx="593">7.2999999999999998</cx:pt>
          <cx:pt idx="594">4.7999999999999998</cx:pt>
          <cx:pt idx="595">6.5</cx:pt>
          <cx:pt idx="596">5.2000000000000002</cx:pt>
          <cx:pt idx="597">7.0999999999999996</cx:pt>
          <cx:pt idx="598">6.5999999999999996</cx:pt>
          <cx:pt idx="599">6.2000000000000002</cx:pt>
          <cx:pt idx="600">7</cx:pt>
          <cx:pt idx="601">8</cx:pt>
          <cx:pt idx="602">5.9000000000000004</cx:pt>
          <cx:pt idx="603">6.2000000000000002</cx:pt>
          <cx:pt idx="604">6.2000000000000002</cx:pt>
          <cx:pt idx="605">7.4000000000000004</cx:pt>
          <cx:pt idx="606">6.7000000000000002</cx:pt>
          <cx:pt idx="607">6.5</cx:pt>
          <cx:pt idx="608">6</cx:pt>
          <cx:pt idx="609">8.6999999999999993</cx:pt>
          <cx:pt idx="610">7.7000000000000002</cx:pt>
          <cx:pt idx="611">5.2999999999999998</cx:pt>
          <cx:pt idx="612">5.7999999999999998</cx:pt>
          <cx:pt idx="613">6.5999999999999996</cx:pt>
          <cx:pt idx="614">6.9000000000000004</cx:pt>
          <cx:pt idx="615">6.9000000000000004</cx:pt>
          <cx:pt idx="616">7</cx:pt>
          <cx:pt idx="617">7.7999999999999998</cx:pt>
          <cx:pt idx="618">7.4000000000000004</cx:pt>
          <cx:pt idx="619">6.4000000000000004</cx:pt>
          <cx:pt idx="620">6.4000000000000004</cx:pt>
          <cx:pt idx="621">5.2000000000000002</cx:pt>
          <cx:pt idx="622">7.7000000000000002</cx:pt>
          <cx:pt idx="623">7.2999999999999998</cx:pt>
          <cx:pt idx="624">7.5</cx:pt>
          <cx:pt idx="625">7</cx:pt>
          <cx:pt idx="626">6.5</cx:pt>
          <cx:pt idx="627">7</cx:pt>
          <cx:pt idx="628">5.5999999999999996</cx:pt>
          <cx:pt idx="629">6.7999999999999998</cx:pt>
          <cx:pt idx="630">7.2000000000000002</cx:pt>
          <cx:pt idx="631">6.7000000000000002</cx:pt>
          <cx:pt idx="632">6.2999999999999998</cx:pt>
          <cx:pt idx="633">4.5</cx:pt>
          <cx:pt idx="634">7.2000000000000002</cx:pt>
          <cx:pt idx="635">7.5999999999999996</cx:pt>
          <cx:pt idx="636">5.5</cx:pt>
          <cx:pt idx="637">4.5999999999999996</cx:pt>
          <cx:pt idx="638">6.4000000000000004</cx:pt>
          <cx:pt idx="639">6.2000000000000002</cx:pt>
          <cx:pt idx="640">6.4000000000000004</cx:pt>
          <cx:pt idx="641">6.7999999999999998</cx:pt>
          <cx:pt idx="642">6.9000000000000004</cx:pt>
          <cx:pt idx="643">5.7999999999999998</cx:pt>
          <cx:pt idx="644">7.0999999999999996</cx:pt>
          <cx:pt idx="645">4.5999999999999996</cx:pt>
          <cx:pt idx="646">6.7000000000000002</cx:pt>
          <cx:pt idx="647">5</cx:pt>
          <cx:pt idx="648">6.2999999999999998</cx:pt>
          <cx:pt idx="649">6.7000000000000002</cx:pt>
          <cx:pt idx="650">7.4000000000000004</cx:pt>
          <cx:pt idx="651">6.5999999999999996</cx:pt>
          <cx:pt idx="652">6.5</cx:pt>
          <cx:pt idx="653">7.7000000000000002</cx:pt>
          <cx:pt idx="654">7.0999999999999996</cx:pt>
          <cx:pt idx="655">6.9000000000000004</cx:pt>
          <cx:pt idx="656">6.9000000000000004</cx:pt>
          <cx:pt idx="657">5.5999999999999996</cx:pt>
          <cx:pt idx="658">6.5999999999999996</cx:pt>
          <cx:pt idx="659">6.7999999999999998</cx:pt>
          <cx:pt idx="660">7.7000000000000002</cx:pt>
          <cx:pt idx="661">4.5999999999999996</cx:pt>
          <cx:pt idx="662">7.4000000000000004</cx:pt>
          <cx:pt idx="663">6.2999999999999998</cx:pt>
          <cx:pt idx="664">5.5</cx:pt>
          <cx:pt idx="665">7</cx:pt>
          <cx:pt idx="666">6.5999999999999996</cx:pt>
          <cx:pt idx="667">7</cx:pt>
          <cx:pt idx="668">5.5999999999999996</cx:pt>
          <cx:pt idx="669">5.7999999999999998</cx:pt>
          <cx:pt idx="670">6.9000000000000004</cx:pt>
          <cx:pt idx="671">7</cx:pt>
          <cx:pt idx="672">6.2000000000000002</cx:pt>
          <cx:pt idx="673">7.9000000000000004</cx:pt>
          <cx:pt idx="674">7.2999999999999998</cx:pt>
          <cx:pt idx="675">6.2999999999999998</cx:pt>
          <cx:pt idx="676">7.4000000000000004</cx:pt>
          <cx:pt idx="677">6.5</cx:pt>
          <cx:pt idx="678">5.5</cx:pt>
          <cx:pt idx="679">7.7000000000000002</cx:pt>
          <cx:pt idx="680">6</cx:pt>
          <cx:pt idx="681">7.2999999999999998</cx:pt>
          <cx:pt idx="682">6</cx:pt>
          <cx:pt idx="683">6.5</cx:pt>
          <cx:pt idx="684">5.5</cx:pt>
          <cx:pt idx="685">4.7999999999999998</cx:pt>
          <cx:pt idx="686">6.9000000000000004</cx:pt>
          <cx:pt idx="687">2.1000000000000001</cx:pt>
          <cx:pt idx="688">3.2999999999999998</cx:pt>
          <cx:pt idx="689">7.9000000000000004</cx:pt>
          <cx:pt idx="690">6.9000000000000004</cx:pt>
          <cx:pt idx="691">7.5</cx:pt>
          <cx:pt idx="692">5.9000000000000004</cx:pt>
          <cx:pt idx="693">7.2999999999999998</cx:pt>
          <cx:pt idx="694">6.5999999999999996</cx:pt>
          <cx:pt idx="695">7</cx:pt>
          <cx:pt idx="696">5</cx:pt>
          <cx:pt idx="697">5.5999999999999996</cx:pt>
          <cx:pt idx="698">6.2999999999999998</cx:pt>
          <cx:pt idx="699">5.2999999999999998</cx:pt>
          <cx:pt idx="700">2.8999999999999999</cx:pt>
          <cx:pt idx="701">5.5</cx:pt>
          <cx:pt idx="702">6.0999999999999996</cx:pt>
          <cx:pt idx="703">8</cx:pt>
          <cx:pt idx="704">3.5</cx:pt>
          <cx:pt idx="705">8</cx:pt>
          <cx:pt idx="706">8</cx:pt>
          <cx:pt idx="707">7.7000000000000002</cx:pt>
          <cx:pt idx="708">7.0999999999999996</cx:pt>
          <cx:pt idx="709">5.7999999999999998</cx:pt>
          <cx:pt idx="710">6.5999999999999996</cx:pt>
          <cx:pt idx="711">7.7000000000000002</cx:pt>
          <cx:pt idx="712">6.2000000000000002</cx:pt>
          <cx:pt idx="713">5.5999999999999996</cx:pt>
          <cx:pt idx="714">5.4000000000000004</cx:pt>
          <cx:pt idx="715">4.9000000000000004</cx:pt>
          <cx:pt idx="716">6.2000000000000002</cx:pt>
          <cx:pt idx="717">8.4000000000000004</cx:pt>
          <cx:pt idx="718">2.7000000000000002</cx:pt>
          <cx:pt idx="719">6.2999999999999998</cx:pt>
          <cx:pt idx="720">7.2000000000000002</cx:pt>
          <cx:pt idx="721">7.4000000000000004</cx:pt>
          <cx:pt idx="722">7.5999999999999996</cx:pt>
          <cx:pt idx="723">6.5</cx:pt>
          <cx:pt idx="724">5.7999999999999998</cx:pt>
          <cx:pt idx="725">5.9000000000000004</cx:pt>
          <cx:pt idx="726">7.7000000000000002</cx:pt>
          <cx:pt idx="727">6.5</cx:pt>
          <cx:pt idx="728">6</cx:pt>
          <cx:pt idx="729">7.5999999999999996</cx:pt>
          <cx:pt idx="730">7.7000000000000002</cx:pt>
          <cx:pt idx="731">8</cx:pt>
          <cx:pt idx="732">6.4000000000000004</cx:pt>
          <cx:pt idx="733">6.2999999999999998</cx:pt>
          <cx:pt idx="734">6.2999999999999998</cx:pt>
          <cx:pt idx="735">6.5999999999999996</cx:pt>
          <cx:pt idx="736">7.4000000000000004</cx:pt>
          <cx:pt idx="737">6.4000000000000004</cx:pt>
          <cx:pt idx="738">6.4000000000000004</cx:pt>
          <cx:pt idx="739">6.7999999999999998</cx:pt>
          <cx:pt idx="740">6.4000000000000004</cx:pt>
          <cx:pt idx="741">7.0999999999999996</cx:pt>
          <cx:pt idx="742">7.4000000000000004</cx:pt>
          <cx:pt idx="743">5.7999999999999998</cx:pt>
          <cx:pt idx="744">6.0999999999999996</cx:pt>
          <cx:pt idx="745">6</cx:pt>
          <cx:pt idx="746">6.7999999999999998</cx:pt>
          <cx:pt idx="747">4.4000000000000004</cx:pt>
          <cx:pt idx="748">6.2000000000000002</cx:pt>
          <cx:pt idx="749">6.4000000000000004</cx:pt>
          <cx:pt idx="750">6.5999999999999996</cx:pt>
          <cx:pt idx="751">6.5999999999999996</cx:pt>
          <cx:pt idx="752">6.2000000000000002</cx:pt>
          <cx:pt idx="753">6</cx:pt>
          <cx:pt idx="754">7.2000000000000002</cx:pt>
          <cx:pt idx="755">7.7000000000000002</cx:pt>
          <cx:pt idx="756">7.5</cx:pt>
          <cx:pt idx="757">4.5999999999999996</cx:pt>
          <cx:pt idx="758">6.5</cx:pt>
          <cx:pt idx="759">6.7999999999999998</cx:pt>
          <cx:pt idx="760">4.5999999999999996</cx:pt>
          <cx:pt idx="761">5.7000000000000002</cx:pt>
          <cx:pt idx="762">5.5999999999999996</cx:pt>
          <cx:pt idx="763">6.2999999999999998</cx:pt>
          <cx:pt idx="764">4</cx:pt>
          <cx:pt idx="765">6.7000000000000002</cx:pt>
          <cx:pt idx="766">5.5999999999999996</cx:pt>
          <cx:pt idx="767">6.2000000000000002</cx:pt>
          <cx:pt idx="768">6.4000000000000004</cx:pt>
          <cx:pt idx="769">6.5999999999999996</cx:pt>
          <cx:pt idx="770">5.7000000000000002</cx:pt>
          <cx:pt idx="771">6.0999999999999996</cx:pt>
          <cx:pt idx="772">6.0999999999999996</cx:pt>
          <cx:pt idx="773">5.5999999999999996</cx:pt>
          <cx:pt idx="774">4.7000000000000002</cx:pt>
          <cx:pt idx="775">6.0999999999999996</cx:pt>
          <cx:pt idx="776">8.1999999999999993</cx:pt>
          <cx:pt idx="777">7.0999999999999996</cx:pt>
          <cx:pt idx="778">7.5999999999999996</cx:pt>
          <cx:pt idx="779">5.9000000000000004</cx:pt>
          <cx:pt idx="780">5.0999999999999996</cx:pt>
          <cx:pt idx="781">7.2000000000000002</cx:pt>
          <cx:pt idx="782">6.5</cx:pt>
          <cx:pt idx="783">7.4000000000000004</cx:pt>
          <cx:pt idx="784">6.4000000000000004</cx:pt>
          <cx:pt idx="785">1.8999999999999999</cx:pt>
          <cx:pt idx="786">6</cx:pt>
          <cx:pt idx="787">8</cx:pt>
          <cx:pt idx="788">7.2000000000000002</cx:pt>
          <cx:pt idx="789">6.9000000000000004</cx:pt>
          <cx:pt idx="790">5.5</cx:pt>
          <cx:pt idx="791">6.7000000000000002</cx:pt>
          <cx:pt idx="792">6</cx:pt>
          <cx:pt idx="793">8.5</cx:pt>
          <cx:pt idx="794">7.9000000000000004</cx:pt>
          <cx:pt idx="795">5.9000000000000004</cx:pt>
          <cx:pt idx="796">4.7999999999999998</cx:pt>
          <cx:pt idx="797">5.2999999999999998</cx:pt>
          <cx:pt idx="798">8</cx:pt>
          <cx:pt idx="799">6.7000000000000002</cx:pt>
          <cx:pt idx="800">7.4000000000000004</cx:pt>
          <cx:pt idx="801">6.9000000000000004</cx:pt>
          <cx:pt idx="802">6.4000000000000004</cx:pt>
          <cx:pt idx="803">6.5</cx:pt>
          <cx:pt idx="804">5.5</cx:pt>
          <cx:pt idx="805">6</cx:pt>
          <cx:pt idx="806">6.5999999999999996</cx:pt>
          <cx:pt idx="807">6.7999999999999998</cx:pt>
          <cx:pt idx="808">5.2000000000000002</cx:pt>
          <cx:pt idx="809">7.7999999999999998</cx:pt>
          <cx:pt idx="810">8.0999999999999996</cx:pt>
          <cx:pt idx="811">5.5999999999999996</cx:pt>
          <cx:pt idx="812">6.2999999999999998</cx:pt>
          <cx:pt idx="813">2.7999999999999998</cx:pt>
          <cx:pt idx="814">5.2000000000000002</cx:pt>
          <cx:pt idx="815">6</cx:pt>
          <cx:pt idx="816">7.2999999999999998</cx:pt>
          <cx:pt idx="817">5.5</cx:pt>
          <cx:pt idx="818">6.4000000000000004</cx:pt>
          <cx:pt idx="819">5.2999999999999998</cx:pt>
          <cx:pt idx="820">7.5</cx:pt>
          <cx:pt idx="821">5</cx:pt>
          <cx:pt idx="822">6.0999999999999996</cx:pt>
          <cx:pt idx="823">6.5</cx:pt>
          <cx:pt idx="824">5.4000000000000004</cx:pt>
          <cx:pt idx="825">4.9000000000000004</cx:pt>
          <cx:pt idx="826">8.3000000000000007</cx:pt>
          <cx:pt idx="827">4.5999999999999996</cx:pt>
          <cx:pt idx="828">7.2999999999999998</cx:pt>
          <cx:pt idx="829">4.9000000000000004</cx:pt>
          <cx:pt idx="830">6.2999999999999998</cx:pt>
          <cx:pt idx="831">7</cx:pt>
          <cx:pt idx="832">6.7999999999999998</cx:pt>
          <cx:pt idx="833">6.5999999999999996</cx:pt>
          <cx:pt idx="834">6.0999999999999996</cx:pt>
          <cx:pt idx="835">3.6000000000000001</cx:pt>
          <cx:pt idx="836">2.7000000000000002</cx:pt>
          <cx:pt idx="837">6.0999999999999996</cx:pt>
          <cx:pt idx="838">6.4000000000000004</cx:pt>
          <cx:pt idx="839">6.7000000000000002</cx:pt>
          <cx:pt idx="840">6</cx:pt>
          <cx:pt idx="841">7</cx:pt>
          <cx:pt idx="842">5.5</cx:pt>
          <cx:pt idx="843">6.9000000000000004</cx:pt>
          <cx:pt idx="844">6.5</cx:pt>
          <cx:pt idx="845">6.4000000000000004</cx:pt>
          <cx:pt idx="846">7.0999999999999996</cx:pt>
          <cx:pt idx="847">7.0999999999999996</cx:pt>
          <cx:pt idx="848">5.7000000000000002</cx:pt>
          <cx:pt idx="849">7.7999999999999998</cx:pt>
          <cx:pt idx="850">5.5</cx:pt>
          <cx:pt idx="851">5.7000000000000002</cx:pt>
          <cx:pt idx="852">4.5</cx:pt>
          <cx:pt idx="853">7.4000000000000004</cx:pt>
          <cx:pt idx="854">6.5</cx:pt>
          <cx:pt idx="855">5.5999999999999996</cx:pt>
          <cx:pt idx="856">5.7000000000000002</cx:pt>
          <cx:pt idx="857">5.5</cx:pt>
          <cx:pt idx="858">3.7999999999999998</cx:pt>
          <cx:pt idx="859">6.5999999999999996</cx:pt>
          <cx:pt idx="860">6.9000000000000004</cx:pt>
          <cx:pt idx="861">6</cx:pt>
          <cx:pt idx="862">7.2999999999999998</cx:pt>
          <cx:pt idx="863">7.2999999999999998</cx:pt>
          <cx:pt idx="864">5.7000000000000002</cx:pt>
          <cx:pt idx="865">3.3999999999999999</cx:pt>
          <cx:pt idx="866">6.5999999999999996</cx:pt>
          <cx:pt idx="867">5.7999999999999998</cx:pt>
          <cx:pt idx="868">6.2000000000000002</cx:pt>
          <cx:pt idx="869">5.0999999999999996</cx:pt>
          <cx:pt idx="870">6.5999999999999996</cx:pt>
          <cx:pt idx="871">7.9000000000000004</cx:pt>
          <cx:pt idx="872">6.5999999999999996</cx:pt>
          <cx:pt idx="873">5.7999999999999998</cx:pt>
          <cx:pt idx="874">6.9000000000000004</cx:pt>
          <cx:pt idx="875">7.7000000000000002</cx:pt>
          <cx:pt idx="876">7.0999999999999996</cx:pt>
          <cx:pt idx="877">5.7000000000000002</cx:pt>
          <cx:pt idx="878">7.9000000000000004</cx:pt>
          <cx:pt idx="879">5.7000000000000002</cx:pt>
          <cx:pt idx="880">6.5999999999999996</cx:pt>
          <cx:pt idx="881">7.9000000000000004</cx:pt>
          <cx:pt idx="882">6.2999999999999998</cx:pt>
          <cx:pt idx="883">6.0999999999999996</cx:pt>
          <cx:pt idx="884">7.9000000000000004</cx:pt>
          <cx:pt idx="885">7.2999999999999998</cx:pt>
          <cx:pt idx="886">5.4000000000000004</cx:pt>
          <cx:pt idx="887">6.7999999999999998</cx:pt>
          <cx:pt idx="888">6.9000000000000004</cx:pt>
          <cx:pt idx="889">7.2999999999999998</cx:pt>
          <cx:pt idx="890">4.7999999999999998</cx:pt>
          <cx:pt idx="891">6.9000000000000004</cx:pt>
          <cx:pt idx="892">8.0999999999999996</cx:pt>
          <cx:pt idx="893">7.5</cx:pt>
          <cx:pt idx="894">6.9000000000000004</cx:pt>
          <cx:pt idx="895">6.4000000000000004</cx:pt>
          <cx:pt idx="896">6.2999999999999998</cx:pt>
          <cx:pt idx="897">7.5999999999999996</cx:pt>
          <cx:pt idx="898">6.5999999999999996</cx:pt>
          <cx:pt idx="899">5.5</cx:pt>
          <cx:pt idx="900">7.0999999999999996</cx:pt>
          <cx:pt idx="901">5.7000000000000002</cx:pt>
          <cx:pt idx="902">7</cx:pt>
          <cx:pt idx="903">7.7000000000000002</cx:pt>
          <cx:pt idx="904">6.7000000000000002</cx:pt>
          <cx:pt idx="905">6.2999999999999998</cx:pt>
          <cx:pt idx="906">7.5999999999999996</cx:pt>
          <cx:pt idx="907">7.2999999999999998</cx:pt>
          <cx:pt idx="908">5.5999999999999996</cx:pt>
          <cx:pt idx="909">7.0999999999999996</cx:pt>
          <cx:pt idx="910">7.2999999999999998</cx:pt>
          <cx:pt idx="911">6.2000000000000002</cx:pt>
          <cx:pt idx="912">4.7999999999999998</cx:pt>
          <cx:pt idx="913">6.7000000000000002</cx:pt>
          <cx:pt idx="914">2.2999999999999998</cx:pt>
          <cx:pt idx="915">7.5</cx:pt>
          <cx:pt idx="916">5.0999999999999996</cx:pt>
          <cx:pt idx="917">6.0999999999999996</cx:pt>
          <cx:pt idx="918">7.2999999999999998</cx:pt>
          <cx:pt idx="919">7.9000000000000004</cx:pt>
          <cx:pt idx="920">7.5999999999999996</cx:pt>
          <cx:pt idx="921">5.7000000000000002</cx:pt>
          <cx:pt idx="922">7.2000000000000002</cx:pt>
          <cx:pt idx="923">5.9000000000000004</cx:pt>
          <cx:pt idx="924">6.7000000000000002</cx:pt>
          <cx:pt idx="925">6.5999999999999996</cx:pt>
          <cx:pt idx="926">8.3000000000000007</cx:pt>
          <cx:pt idx="927">6.7000000000000002</cx:pt>
          <cx:pt idx="928">6.5999999999999996</cx:pt>
          <cx:pt idx="929">5.4000000000000004</cx:pt>
          <cx:pt idx="930">6.7000000000000002</cx:pt>
          <cx:pt idx="931">7</cx:pt>
          <cx:pt idx="932">7.0999999999999996</cx:pt>
          <cx:pt idx="933">7.2000000000000002</cx:pt>
          <cx:pt idx="934">6.7999999999999998</cx:pt>
          <cx:pt idx="935">6.4000000000000004</cx:pt>
          <cx:pt idx="936">7.2999999999999998</cx:pt>
          <cx:pt idx="937">6.5</cx:pt>
          <cx:pt idx="938">7.7999999999999998</cx:pt>
          <cx:pt idx="939">6.2999999999999998</cx:pt>
          <cx:pt idx="940">7.7000000000000002</cx:pt>
          <cx:pt idx="941">5.0999999999999996</cx:pt>
          <cx:pt idx="942">6.4000000000000004</cx:pt>
          <cx:pt idx="943">7.2999999999999998</cx:pt>
          <cx:pt idx="944">6.7999999999999998</cx:pt>
          <cx:pt idx="945">5.5</cx:pt>
          <cx:pt idx="946">6.0999999999999996</cx:pt>
          <cx:pt idx="947">5.0999999999999996</cx:pt>
          <cx:pt idx="948">7.2000000000000002</cx:pt>
          <cx:pt idx="949">6.2000000000000002</cx:pt>
          <cx:pt idx="950">6.5</cx:pt>
          <cx:pt idx="951">6.0999999999999996</cx:pt>
          <cx:pt idx="952">4.5</cx:pt>
          <cx:pt idx="953">6.9000000000000004</cx:pt>
          <cx:pt idx="954">6.0999999999999996</cx:pt>
          <cx:pt idx="955">4.9000000000000004</cx:pt>
          <cx:pt idx="956">5.7000000000000002</cx:pt>
          <cx:pt idx="957">7.2999999999999998</cx:pt>
          <cx:pt idx="958">7.2999999999999998</cx:pt>
          <cx:pt idx="959">6.7000000000000002</cx:pt>
          <cx:pt idx="960">6.4000000000000004</cx:pt>
          <cx:pt idx="961">7.5</cx:pt>
          <cx:pt idx="962">5.5999999999999996</cx:pt>
          <cx:pt idx="963">6.7999999999999998</cx:pt>
          <cx:pt idx="964">5.9000000000000004</cx:pt>
          <cx:pt idx="965">5.7999999999999998</cx:pt>
          <cx:pt idx="966">5</cx:pt>
          <cx:pt idx="967">7.7999999999999998</cx:pt>
          <cx:pt idx="968">7.2999999999999998</cx:pt>
          <cx:pt idx="969">5.5999999999999996</cx:pt>
          <cx:pt idx="970">4.2999999999999998</cx:pt>
          <cx:pt idx="971">7.7999999999999998</cx:pt>
          <cx:pt idx="972">7.4000000000000004</cx:pt>
          <cx:pt idx="973">3.2999999999999998</cx:pt>
          <cx:pt idx="974">7.2999999999999998</cx:pt>
          <cx:pt idx="975">6.5</cx:pt>
          <cx:pt idx="976">4.2999999999999998</cx:pt>
          <cx:pt idx="977">6.9000000000000004</cx:pt>
          <cx:pt idx="978">7.0999999999999996</cx:pt>
          <cx:pt idx="979">7.7000000000000002</cx:pt>
          <cx:pt idx="980">3.2999999999999998</cx:pt>
          <cx:pt idx="981">6.2999999999999998</cx:pt>
          <cx:pt idx="982">6.2000000000000002</cx:pt>
          <cx:pt idx="983">8</cx:pt>
          <cx:pt idx="984">6.7999999999999998</cx:pt>
          <cx:pt idx="985">4.0999999999999996</cx:pt>
          <cx:pt idx="986">8.8000000000000007</cx:pt>
          <cx:pt idx="987">6.5999999999999996</cx:pt>
          <cx:pt idx="988">5.7000000000000002</cx:pt>
          <cx:pt idx="989">6.7000000000000002</cx:pt>
          <cx:pt idx="990">6.2000000000000002</cx:pt>
          <cx:pt idx="991">5.7999999999999998</cx:pt>
          <cx:pt idx="992">5.9000000000000004</cx:pt>
          <cx:pt idx="993">6.4000000000000004</cx:pt>
          <cx:pt idx="994">7.0999999999999996</cx:pt>
          <cx:pt idx="995">7.2999999999999998</cx:pt>
          <cx:pt idx="996">8.1999999999999993</cx:pt>
          <cx:pt idx="997">7.7999999999999998</cx:pt>
          <cx:pt idx="998">6.2000000000000002</cx:pt>
          <cx:pt idx="999">5.9000000000000004</cx:pt>
          <cx:pt idx="1000">6.5</cx:pt>
          <cx:pt idx="1001">6</cx:pt>
          <cx:pt idx="1002">5.7999999999999998</cx:pt>
          <cx:pt idx="1003">5.9000000000000004</cx:pt>
          <cx:pt idx="1004">5.5</cx:pt>
          <cx:pt idx="1005">6.2000000000000002</cx:pt>
          <cx:pt idx="1006">7.0999999999999996</cx:pt>
          <cx:pt idx="1007">7.2999999999999998</cx:pt>
          <cx:pt idx="1008">7</cx:pt>
          <cx:pt idx="1009">6.0999999999999996</cx:pt>
          <cx:pt idx="1010">6.5999999999999996</cx:pt>
          <cx:pt idx="1011">6.4000000000000004</cx:pt>
          <cx:pt idx="1012">5.2999999999999998</cx:pt>
          <cx:pt idx="1013">6.2000000000000002</cx:pt>
          <cx:pt idx="1014">7.2999999999999998</cx:pt>
          <cx:pt idx="1015">5.7000000000000002</cx:pt>
          <cx:pt idx="1016">6.0999999999999996</cx:pt>
          <cx:pt idx="1017">6.2000000000000002</cx:pt>
          <cx:pt idx="1018">7.7000000000000002</cx:pt>
          <cx:pt idx="1019">5.2000000000000002</cx:pt>
          <cx:pt idx="1020">6.7999999999999998</cx:pt>
          <cx:pt idx="1021">5.2000000000000002</cx:pt>
          <cx:pt idx="1022">6.7000000000000002</cx:pt>
          <cx:pt idx="1023">6.5999999999999996</cx:pt>
          <cx:pt idx="1024">6.5999999999999996</cx:pt>
          <cx:pt idx="1025">4.2999999999999998</cx:pt>
          <cx:pt idx="1026">5.5999999999999996</cx:pt>
          <cx:pt idx="1027">6.5</cx:pt>
          <cx:pt idx="1028">6</cx:pt>
          <cx:pt idx="1029">6.5999999999999996</cx:pt>
          <cx:pt idx="1030">6.5</cx:pt>
          <cx:pt idx="1031">6.2999999999999998</cx:pt>
          <cx:pt idx="1032">6.7999999999999998</cx:pt>
          <cx:pt idx="1033">7.2000000000000002</cx:pt>
          <cx:pt idx="1034">6.2999999999999998</cx:pt>
          <cx:pt idx="1035">8.8000000000000007</cx:pt>
          <cx:pt idx="1036">5.9000000000000004</cx:pt>
          <cx:pt idx="1037">5.9000000000000004</cx:pt>
          <cx:pt idx="1038">6.9000000000000004</cx:pt>
          <cx:pt idx="1039">5.5999999999999996</cx:pt>
          <cx:pt idx="1040">6.7000000000000002</cx:pt>
          <cx:pt idx="1041">7.0999999999999996</cx:pt>
          <cx:pt idx="1042">7.2999999999999998</cx:pt>
          <cx:pt idx="1043">7</cx:pt>
          <cx:pt idx="1044">6.4000000000000004</cx:pt>
          <cx:pt idx="1045">6.0999999999999996</cx:pt>
          <cx:pt idx="1046">4.5</cx:pt>
          <cx:pt idx="1047">5.7999999999999998</cx:pt>
          <cx:pt idx="1048">4.9000000000000004</cx:pt>
          <cx:pt idx="1049">5.9000000000000004</cx:pt>
          <cx:pt idx="1050">7.5</cx:pt>
          <cx:pt idx="1051">6.5</cx:pt>
          <cx:pt idx="1052">7.2999999999999998</cx:pt>
          <cx:pt idx="1053">7.4000000000000004</cx:pt>
          <cx:pt idx="1054">5.7999999999999998</cx:pt>
          <cx:pt idx="1055">6.0999999999999996</cx:pt>
          <cx:pt idx="1056">5.7000000000000002</cx:pt>
          <cx:pt idx="1057">5.2999999999999998</cx:pt>
          <cx:pt idx="1058">4.5</cx:pt>
          <cx:pt idx="1059">4.7000000000000002</cx:pt>
          <cx:pt idx="1060">5.9000000000000004</cx:pt>
          <cx:pt idx="1061">6.5999999999999996</cx:pt>
          <cx:pt idx="1062">5.9000000000000004</cx:pt>
          <cx:pt idx="1063">6.4000000000000004</cx:pt>
          <cx:pt idx="1064">5.9000000000000004</cx:pt>
          <cx:pt idx="1065">7.2999999999999998</cx:pt>
          <cx:pt idx="1066">6.7999999999999998</cx:pt>
          <cx:pt idx="1067">2.1000000000000001</cx:pt>
          <cx:pt idx="1068">6.5</cx:pt>
          <cx:pt idx="1069">7.5</cx:pt>
          <cx:pt idx="1070">7.7000000000000002</cx:pt>
          <cx:pt idx="1071">7.5999999999999996</cx:pt>
          <cx:pt idx="1072">7.2000000000000002</cx:pt>
          <cx:pt idx="1073">7.5</cx:pt>
          <cx:pt idx="1074">7.5999999999999996</cx:pt>
          <cx:pt idx="1075">4.7000000000000002</cx:pt>
          <cx:pt idx="1076">5.4000000000000004</cx:pt>
          <cx:pt idx="1077">6.0999999999999996</cx:pt>
          <cx:pt idx="1078">6.5</cx:pt>
          <cx:pt idx="1079">6.4000000000000004</cx:pt>
          <cx:pt idx="1080">6.5</cx:pt>
          <cx:pt idx="1081">7.2000000000000002</cx:pt>
          <cx:pt idx="1082">3.7999999999999998</cx:pt>
          <cx:pt idx="1083">7.5999999999999996</cx:pt>
          <cx:pt idx="1084">6.0999999999999996</cx:pt>
          <cx:pt idx="1085">5.7999999999999998</cx:pt>
          <cx:pt idx="1086">5.7999999999999998</cx:pt>
          <cx:pt idx="1087">5.7999999999999998</cx:pt>
          <cx:pt idx="1088">7.2999999999999998</cx:pt>
          <cx:pt idx="1089">5.7999999999999998</cx:pt>
          <cx:pt idx="1090">7.5</cx:pt>
          <cx:pt idx="1091">6.7000000000000002</cx:pt>
          <cx:pt idx="1092">7.7999999999999998</cx:pt>
          <cx:pt idx="1093">7.5999999999999996</cx:pt>
          <cx:pt idx="1094">5</cx:pt>
          <cx:pt idx="1095">7.7999999999999998</cx:pt>
          <cx:pt idx="1096">5.4000000000000004</cx:pt>
          <cx:pt idx="1097">7.5</cx:pt>
          <cx:pt idx="1098">5.9000000000000004</cx:pt>
          <cx:pt idx="1099">6.2000000000000002</cx:pt>
          <cx:pt idx="1100">5.0999999999999996</cx:pt>
          <cx:pt idx="1101">6</cx:pt>
          <cx:pt idx="1102">7.0999999999999996</cx:pt>
          <cx:pt idx="1103">6.7999999999999998</cx:pt>
          <cx:pt idx="1104">6.9000000000000004</cx:pt>
          <cx:pt idx="1105">5.7999999999999998</cx:pt>
          <cx:pt idx="1106">5</cx:pt>
          <cx:pt idx="1107">6.9000000000000004</cx:pt>
          <cx:pt idx="1108">6.5</cx:pt>
          <cx:pt idx="1109">4.4000000000000004</cx:pt>
          <cx:pt idx="1110">7.7000000000000002</cx:pt>
          <cx:pt idx="1111">5.0999999999999996</cx:pt>
          <cx:pt idx="1112">7</cx:pt>
          <cx:pt idx="1113">5.2000000000000002</cx:pt>
          <cx:pt idx="1114">4.2999999999999998</cx:pt>
          <cx:pt idx="1115">5.5</cx:pt>
          <cx:pt idx="1116">6.7000000000000002</cx:pt>
          <cx:pt idx="1117">7.4000000000000004</cx:pt>
          <cx:pt idx="1118">4.9000000000000004</cx:pt>
          <cx:pt idx="1119">6.7000000000000002</cx:pt>
          <cx:pt idx="1120">2.3999999999999999</cx:pt>
          <cx:pt idx="1121">5</cx:pt>
          <cx:pt idx="1122">7.2999999999999998</cx:pt>
          <cx:pt idx="1123">8.5</cx:pt>
          <cx:pt idx="1124">5.4000000000000004</cx:pt>
          <cx:pt idx="1125">7.7999999999999998</cx:pt>
          <cx:pt idx="1126">2.1000000000000001</cx:pt>
          <cx:pt idx="1127">7.9000000000000004</cx:pt>
          <cx:pt idx="1128">7.2999999999999998</cx:pt>
          <cx:pt idx="1129">3.8999999999999999</cx:pt>
          <cx:pt idx="1130">6.7999999999999998</cx:pt>
          <cx:pt idx="1131">6.2999999999999998</cx:pt>
          <cx:pt idx="1132">7.5</cx:pt>
          <cx:pt idx="1133">4.7999999999999998</cx:pt>
          <cx:pt idx="1134">6</cx:pt>
          <cx:pt idx="1135">6.2999999999999998</cx:pt>
          <cx:pt idx="1136">7.2000000000000002</cx:pt>
          <cx:pt idx="1137">7.7999999999999998</cx:pt>
          <cx:pt idx="1138">8.0999999999999996</cx:pt>
          <cx:pt idx="1139">6.5</cx:pt>
          <cx:pt idx="1140">8.1999999999999993</cx:pt>
          <cx:pt idx="1141">6.2000000000000002</cx:pt>
          <cx:pt idx="1142">5.0999999999999996</cx:pt>
          <cx:pt idx="1143">7.7000000000000002</cx:pt>
          <cx:pt idx="1144">5.5999999999999996</cx:pt>
          <cx:pt idx="1145">7.2999999999999998</cx:pt>
          <cx:pt idx="1146">7.5</cx:pt>
          <cx:pt idx="1147">8.3000000000000007</cx:pt>
          <cx:pt idx="1148">8.6999999999999993</cx:pt>
          <cx:pt idx="1149">6.4000000000000004</cx:pt>
          <cx:pt idx="1150">4.7000000000000002</cx:pt>
          <cx:pt idx="1151">7.2999999999999998</cx:pt>
          <cx:pt idx="1152">5.9000000000000004</cx:pt>
          <cx:pt idx="1153">5.7999999999999998</cx:pt>
          <cx:pt idx="1154">6.2000000000000002</cx:pt>
          <cx:pt idx="1155">8.1999999999999993</cx:pt>
          <cx:pt idx="1156">7.7999999999999998</cx:pt>
          <cx:pt idx="1157">7.2000000000000002</cx:pt>
          <cx:pt idx="1158">5.5999999999999996</cx:pt>
          <cx:pt idx="1159">7.0999999999999996</cx:pt>
          <cx:pt idx="1160">6.9000000000000004</cx:pt>
          <cx:pt idx="1161">7.2000000000000002</cx:pt>
          <cx:pt idx="1162">6.2999999999999998</cx:pt>
          <cx:pt idx="1163">6.9000000000000004</cx:pt>
          <cx:pt idx="1164">7.5999999999999996</cx:pt>
          <cx:pt idx="1165">6.5</cx:pt>
          <cx:pt idx="1166">7.4000000000000004</cx:pt>
          <cx:pt idx="1167">8.0999999999999996</cx:pt>
          <cx:pt idx="1168">6</cx:pt>
          <cx:pt idx="1169">5.4000000000000004</cx:pt>
          <cx:pt idx="1170">6.4000000000000004</cx:pt>
          <cx:pt idx="1171">8.0999999999999996</cx:pt>
          <cx:pt idx="1172">5.9000000000000004</cx:pt>
          <cx:pt idx="1173">4.9000000000000004</cx:pt>
          <cx:pt idx="1174">5.7000000000000002</cx:pt>
          <cx:pt idx="1175">6.2000000000000002</cx:pt>
          <cx:pt idx="1176">6.7000000000000002</cx:pt>
          <cx:pt idx="1177">6.7000000000000002</cx:pt>
          <cx:pt idx="1178">7.2000000000000002</cx:pt>
          <cx:pt idx="1179">4.5999999999999996</cx:pt>
          <cx:pt idx="1180">5.9000000000000004</cx:pt>
          <cx:pt idx="1181">7.9000000000000004</cx:pt>
          <cx:pt idx="1182">5.9000000000000004</cx:pt>
          <cx:pt idx="1183">5.2000000000000002</cx:pt>
          <cx:pt idx="1184">4.9000000000000004</cx:pt>
          <cx:pt idx="1185">4.5999999999999996</cx:pt>
          <cx:pt idx="1186">4.0999999999999996</cx:pt>
          <cx:pt idx="1187">4.9000000000000004</cx:pt>
          <cx:pt idx="1188">7.7999999999999998</cx:pt>
          <cx:pt idx="1189">6.4000000000000004</cx:pt>
          <cx:pt idx="1190">6.4000000000000004</cx:pt>
          <cx:pt idx="1191">4.7000000000000002</cx:pt>
          <cx:pt idx="1192">6.7999999999999998</cx:pt>
          <cx:pt idx="1193">4.2000000000000002</cx:pt>
          <cx:pt idx="1194">6.2000000000000002</cx:pt>
          <cx:pt idx="1195">6.0999999999999996</cx:pt>
          <cx:pt idx="1196">4.5</cx:pt>
          <cx:pt idx="1197">7.7999999999999998</cx:pt>
          <cx:pt idx="1198">5.5999999999999996</cx:pt>
          <cx:pt idx="1199">6.5</cx:pt>
          <cx:pt idx="1200">5.9000000000000004</cx:pt>
          <cx:pt idx="1201">7</cx:pt>
          <cx:pt idx="1202">6.2999999999999998</cx:pt>
          <cx:pt idx="1203">7.0999999999999996</cx:pt>
          <cx:pt idx="1204">5.7999999999999998</cx:pt>
          <cx:pt idx="1205">6.2999999999999998</cx:pt>
          <cx:pt idx="1206">5.5999999999999996</cx:pt>
          <cx:pt idx="1207">6</cx:pt>
          <cx:pt idx="1208">6.5999999999999996</cx:pt>
          <cx:pt idx="1209">7.0999999999999996</cx:pt>
          <cx:pt idx="1210">5.9000000000000004</cx:pt>
          <cx:pt idx="1211">7.2000000000000002</cx:pt>
          <cx:pt idx="1212">7.4000000000000004</cx:pt>
          <cx:pt idx="1213">7.5999999999999996</cx:pt>
          <cx:pt idx="1214">7.5</cx:pt>
          <cx:pt idx="1215">7.5</cx:pt>
          <cx:pt idx="1216">7.7999999999999998</cx:pt>
          <cx:pt idx="1217">7.5</cx:pt>
          <cx:pt idx="1218">7</cx:pt>
          <cx:pt idx="1219">6.2999999999999998</cx:pt>
          <cx:pt idx="1220">4.9000000000000004</cx:pt>
          <cx:pt idx="1221">6.5</cx:pt>
          <cx:pt idx="1222">5.7999999999999998</cx:pt>
          <cx:pt idx="1223">6.9000000000000004</cx:pt>
          <cx:pt idx="1224">5.4000000000000004</cx:pt>
          <cx:pt idx="1225">5.4000000000000004</cx:pt>
          <cx:pt idx="1226">7.5999999999999996</cx:pt>
          <cx:pt idx="1227">6.2000000000000002</cx:pt>
          <cx:pt idx="1228">6.9000000000000004</cx:pt>
          <cx:pt idx="1229">5.7999999999999998</cx:pt>
          <cx:pt idx="1230">7.4000000000000004</cx:pt>
          <cx:pt idx="1231">6.7999999999999998</cx:pt>
          <cx:pt idx="1232">7.7999999999999998</cx:pt>
          <cx:pt idx="1233">5.0999999999999996</cx:pt>
          <cx:pt idx="1234">6.7999999999999998</cx:pt>
          <cx:pt idx="1235">7</cx:pt>
          <cx:pt idx="1236">7</cx:pt>
          <cx:pt idx="1237">7.7000000000000002</cx:pt>
          <cx:pt idx="1238">8</cx:pt>
          <cx:pt idx="1239">4.7000000000000002</cx:pt>
          <cx:pt idx="1240">6</cx:pt>
          <cx:pt idx="1241">6.5</cx:pt>
          <cx:pt idx="1242">5.0999999999999996</cx:pt>
          <cx:pt idx="1243">6.5</cx:pt>
          <cx:pt idx="1244">7.9000000000000004</cx:pt>
          <cx:pt idx="1245">6.4000000000000004</cx:pt>
          <cx:pt idx="1246">7.0999999999999996</cx:pt>
          <cx:pt idx="1247">5.9000000000000004</cx:pt>
          <cx:pt idx="1248">6.7000000000000002</cx:pt>
          <cx:pt idx="1249">5.9000000000000004</cx:pt>
          <cx:pt idx="1250">6.2999999999999998</cx:pt>
          <cx:pt idx="1251">7.5999999999999996</cx:pt>
          <cx:pt idx="1252">6.2000000000000002</cx:pt>
          <cx:pt idx="1253">4.5</cx:pt>
          <cx:pt idx="1254">6.7999999999999998</cx:pt>
          <cx:pt idx="1255">7.2000000000000002</cx:pt>
          <cx:pt idx="1256">4.5999999999999996</cx:pt>
          <cx:pt idx="1257">4.2999999999999998</cx:pt>
          <cx:pt idx="1258">6.0999999999999996</cx:pt>
          <cx:pt idx="1259">6.5999999999999996</cx:pt>
          <cx:pt idx="1260">6.2999999999999998</cx:pt>
          <cx:pt idx="1261">6.0999999999999996</cx:pt>
          <cx:pt idx="1262">6.7000000000000002</cx:pt>
          <cx:pt idx="1263">6.5999999999999996</cx:pt>
          <cx:pt idx="1264">7.0999999999999996</cx:pt>
          <cx:pt idx="1265">5.7000000000000002</cx:pt>
          <cx:pt idx="1266">6.5999999999999996</cx:pt>
          <cx:pt idx="1267">5.2999999999999998</cx:pt>
          <cx:pt idx="1268">7</cx:pt>
          <cx:pt idx="1269">4.9000000000000004</cx:pt>
          <cx:pt idx="1270">6.7000000000000002</cx:pt>
          <cx:pt idx="1271">7.5</cx:pt>
          <cx:pt idx="1272">6.5999999999999996</cx:pt>
          <cx:pt idx="1273">6.5999999999999996</cx:pt>
          <cx:pt idx="1274">5</cx:pt>
          <cx:pt idx="1275">5.4000000000000004</cx:pt>
          <cx:pt idx="1276">6</cx:pt>
          <cx:pt idx="1277">6.5</cx:pt>
          <cx:pt idx="1278">5.2999999999999998</cx:pt>
          <cx:pt idx="1279">4.7999999999999998</cx:pt>
          <cx:pt idx="1280">6.5</cx:pt>
          <cx:pt idx="1281">6.7000000000000002</cx:pt>
          <cx:pt idx="1282">8.3000000000000007</cx:pt>
          <cx:pt idx="1283">5.5999999999999996</cx:pt>
          <cx:pt idx="1284">5.5</cx:pt>
          <cx:pt idx="1285">5.9000000000000004</cx:pt>
          <cx:pt idx="1286">6.2999999999999998</cx:pt>
          <cx:pt idx="1287">6.9000000000000004</cx:pt>
          <cx:pt idx="1288">6.2999999999999998</cx:pt>
          <cx:pt idx="1289">6.5999999999999996</cx:pt>
          <cx:pt idx="1290">5.9000000000000004</cx:pt>
          <cx:pt idx="1291">5.4000000000000004</cx:pt>
          <cx:pt idx="1292">7.9000000000000004</cx:pt>
          <cx:pt idx="1293">5.0999999999999996</cx:pt>
          <cx:pt idx="1294">6.4000000000000004</cx:pt>
          <cx:pt idx="1295">5.0999999999999996</cx:pt>
          <cx:pt idx="1296">5.4000000000000004</cx:pt>
          <cx:pt idx="1297">8.0999999999999996</cx:pt>
          <cx:pt idx="1298">7.0999999999999996</cx:pt>
          <cx:pt idx="1299">6.7000000000000002</cx:pt>
          <cx:pt idx="1300">5.5999999999999996</cx:pt>
          <cx:pt idx="1301">6</cx:pt>
          <cx:pt idx="1302">7</cx:pt>
          <cx:pt idx="1303">7.5999999999999996</cx:pt>
          <cx:pt idx="1304">7.5999999999999996</cx:pt>
          <cx:pt idx="1305">5.2999999999999998</cx:pt>
          <cx:pt idx="1306">5.5999999999999996</cx:pt>
          <cx:pt idx="1307">5.0999999999999996</cx:pt>
          <cx:pt idx="1308">5.2999999999999998</cx:pt>
          <cx:pt idx="1309">6.2000000000000002</cx:pt>
          <cx:pt idx="1310">5.5</cx:pt>
          <cx:pt idx="1311">6</cx:pt>
          <cx:pt idx="1312">5.7000000000000002</cx:pt>
          <cx:pt idx="1313">6.4000000000000004</cx:pt>
          <cx:pt idx="1314">6.5</cx:pt>
          <cx:pt idx="1315">8.1999999999999993</cx:pt>
          <cx:pt idx="1316">7.9000000000000004</cx:pt>
          <cx:pt idx="1317">4.5999999999999996</cx:pt>
          <cx:pt idx="1318">8.1999999999999993</cx:pt>
          <cx:pt idx="1319">5.7000000000000002</cx:pt>
          <cx:pt idx="1320">7.5</cx:pt>
          <cx:pt idx="1321">5.7000000000000002</cx:pt>
          <cx:pt idx="1322">7.0999999999999996</cx:pt>
          <cx:pt idx="1323">6.5</cx:pt>
          <cx:pt idx="1324">7.4000000000000004</cx:pt>
          <cx:pt idx="1325">7.2000000000000002</cx:pt>
          <cx:pt idx="1326">7</cx:pt>
          <cx:pt idx="1327">6.0999999999999996</cx:pt>
          <cx:pt idx="1328">7.5999999999999996</cx:pt>
          <cx:pt idx="1329">4.0999999999999996</cx:pt>
          <cx:pt idx="1330">4.9000000000000004</cx:pt>
          <cx:pt idx="1331">5.5999999999999996</cx:pt>
          <cx:pt idx="1332">3.8999999999999999</cx:pt>
          <cx:pt idx="1333">6.7000000000000002</cx:pt>
          <cx:pt idx="1334">5.5999999999999996</cx:pt>
          <cx:pt idx="1335">6.5999999999999996</cx:pt>
          <cx:pt idx="1336">5.2999999999999998</cx:pt>
          <cx:pt idx="1337">7.0999999999999996</cx:pt>
          <cx:pt idx="1338">5.4000000000000004</cx:pt>
          <cx:pt idx="1339">7</cx:pt>
          <cx:pt idx="1340">7.4000000000000004</cx:pt>
          <cx:pt idx="1341">6.2999999999999998</cx:pt>
          <cx:pt idx="1342">5.4000000000000004</cx:pt>
          <cx:pt idx="1343">4.5999999999999996</cx:pt>
          <cx:pt idx="1344">6.2000000000000002</cx:pt>
          <cx:pt idx="1345">5.0999999999999996</cx:pt>
          <cx:pt idx="1346">5.0999999999999996</cx:pt>
          <cx:pt idx="1347">7.0999999999999996</cx:pt>
          <cx:pt idx="1348">7.5999999999999996</cx:pt>
          <cx:pt idx="1349">6.5999999999999996</cx:pt>
          <cx:pt idx="1350">7</cx:pt>
          <cx:pt idx="1351">6.9000000000000004</cx:pt>
          <cx:pt idx="1352">7.2999999999999998</cx:pt>
          <cx:pt idx="1353">5.7000000000000002</cx:pt>
          <cx:pt idx="1354">6.2000000000000002</cx:pt>
          <cx:pt idx="1355">6.2000000000000002</cx:pt>
          <cx:pt idx="1356">6.7999999999999998</cx:pt>
          <cx:pt idx="1357">7</cx:pt>
          <cx:pt idx="1358">7</cx:pt>
          <cx:pt idx="1359">7.2999999999999998</cx:pt>
          <cx:pt idx="1360">6.9000000000000004</cx:pt>
          <cx:pt idx="1361">5.5999999999999996</cx:pt>
          <cx:pt idx="1362">6.0999999999999996</cx:pt>
          <cx:pt idx="1363">6.2000000000000002</cx:pt>
          <cx:pt idx="1364">6.2999999999999998</cx:pt>
          <cx:pt idx="1365">8</cx:pt>
          <cx:pt idx="1366">5.5</cx:pt>
          <cx:pt idx="1367">6.5</cx:pt>
          <cx:pt idx="1368">4.0999999999999996</cx:pt>
          <cx:pt idx="1369">7.5</cx:pt>
          <cx:pt idx="1370">7.2999999999999998</cx:pt>
          <cx:pt idx="1371">5.2999999999999998</cx:pt>
          <cx:pt idx="1372">7</cx:pt>
          <cx:pt idx="1373">4.2999999999999998</cx:pt>
          <cx:pt idx="1374">6.5</cx:pt>
          <cx:pt idx="1375">3.7999999999999998</cx:pt>
          <cx:pt idx="1376">8.0999999999999996</cx:pt>
          <cx:pt idx="1377">6.7000000000000002</cx:pt>
          <cx:pt idx="1378">6.0999999999999996</cx:pt>
          <cx:pt idx="1379">8.1999999999999993</cx:pt>
          <cx:pt idx="1380">8.8000000000000007</cx:pt>
          <cx:pt idx="1381">6.5999999999999996</cx:pt>
          <cx:pt idx="1382">6.9000000000000004</cx:pt>
          <cx:pt idx="1383">6.2000000000000002</cx:pt>
          <cx:pt idx="1384">8.3000000000000007</cx:pt>
          <cx:pt idx="1385">7.5999999999999996</cx:pt>
          <cx:pt idx="1386">5.2000000000000002</cx:pt>
          <cx:pt idx="1387">7.0999999999999996</cx:pt>
          <cx:pt idx="1388">8.3000000000000007</cx:pt>
          <cx:pt idx="1389">6.7000000000000002</cx:pt>
          <cx:pt idx="1390">6.0999999999999996</cx:pt>
          <cx:pt idx="1391">6.7999999999999998</cx:pt>
          <cx:pt idx="1392">7.4000000000000004</cx:pt>
          <cx:pt idx="1393">7.5999999999999996</cx:pt>
          <cx:pt idx="1394">8.3000000000000007</cx:pt>
          <cx:pt idx="1395">6.7999999999999998</cx:pt>
          <cx:pt idx="1396">6.5999999999999996</cx:pt>
          <cx:pt idx="1397">6.0999999999999996</cx:pt>
          <cx:pt idx="1398">7.2000000000000002</cx:pt>
          <cx:pt idx="1399">4.0999999999999996</cx:pt>
          <cx:pt idx="1400">6.5</cx:pt>
          <cx:pt idx="1401">7.5999999999999996</cx:pt>
          <cx:pt idx="1402">6.2999999999999998</cx:pt>
          <cx:pt idx="1403">8.5999999999999996</cx:pt>
          <cx:pt idx="1404">6.5999999999999996</cx:pt>
          <cx:pt idx="1405">7.5999999999999996</cx:pt>
          <cx:pt idx="1406">5.7999999999999998</cx:pt>
          <cx:pt idx="1407">5.7999999999999998</cx:pt>
          <cx:pt idx="1408">8.1999999999999993</cx:pt>
          <cx:pt idx="1409">6</cx:pt>
          <cx:pt idx="1410">6.2999999999999998</cx:pt>
          <cx:pt idx="1411">5.5</cx:pt>
          <cx:pt idx="1412">7.4000000000000004</cx:pt>
          <cx:pt idx="1413">7.2000000000000002</cx:pt>
          <cx:pt idx="1414">6.5</cx:pt>
          <cx:pt idx="1415">7.0999999999999996</cx:pt>
          <cx:pt idx="1416">7.9000000000000004</cx:pt>
          <cx:pt idx="1417">7</cx:pt>
          <cx:pt idx="1418">7.2000000000000002</cx:pt>
          <cx:pt idx="1419">4.2000000000000002</cx:pt>
          <cx:pt idx="1420">5.2999999999999998</cx:pt>
          <cx:pt idx="1421">6.9000000000000004</cx:pt>
          <cx:pt idx="1422">7.5999999999999996</cx:pt>
          <cx:pt idx="1423">6.5999999999999996</cx:pt>
          <cx:pt idx="1424">7.2000000000000002</cx:pt>
          <cx:pt idx="1425">6.5999999999999996</cx:pt>
          <cx:pt idx="1426">6.9000000000000004</cx:pt>
          <cx:pt idx="1427">3.3999999999999999</cx:pt>
          <cx:pt idx="1428">7</cx:pt>
          <cx:pt idx="1429">6.2000000000000002</cx:pt>
          <cx:pt idx="1430">6.2999999999999998</cx:pt>
          <cx:pt idx="1431">7.0999999999999996</cx:pt>
          <cx:pt idx="1432">6.5999999999999996</cx:pt>
          <cx:pt idx="1433">7.5</cx:pt>
          <cx:pt idx="1434">5.0999999999999996</cx:pt>
          <cx:pt idx="1435">6.5</cx:pt>
          <cx:pt idx="1436">7.0999999999999996</cx:pt>
          <cx:pt idx="1437">4.2999999999999998</cx:pt>
          <cx:pt idx="1438">5.9000000000000004</cx:pt>
          <cx:pt idx="1439">4.4000000000000004</cx:pt>
          <cx:pt idx="1440">5.4000000000000004</cx:pt>
          <cx:pt idx="1441">8</cx:pt>
          <cx:pt idx="1442">5.7000000000000002</cx:pt>
          <cx:pt idx="1443">2.7999999999999998</cx:pt>
          <cx:pt idx="1444">6.9000000000000004</cx:pt>
          <cx:pt idx="1445">6.0999999999999996</cx:pt>
          <cx:pt idx="1446">5.5999999999999996</cx:pt>
          <cx:pt idx="1447">6.5</cx:pt>
          <cx:pt idx="1448">5.7000000000000002</cx:pt>
          <cx:pt idx="1449">5.0999999999999996</cx:pt>
          <cx:pt idx="1450">7.2999999999999998</cx:pt>
          <cx:pt idx="1451">6.9000000000000004</cx:pt>
          <cx:pt idx="1452">6.2000000000000002</cx:pt>
          <cx:pt idx="1453">7</cx:pt>
          <cx:pt idx="1454">8</cx:pt>
          <cx:pt idx="1455">6</cx:pt>
          <cx:pt idx="1456">6.4000000000000004</cx:pt>
          <cx:pt idx="1457">5.4000000000000004</cx:pt>
          <cx:pt idx="1458">6.9000000000000004</cx:pt>
          <cx:pt idx="1459">5.9000000000000004</cx:pt>
          <cx:pt idx="1460">5.5</cx:pt>
          <cx:pt idx="1461">6.5999999999999996</cx:pt>
          <cx:pt idx="1462">7</cx:pt>
          <cx:pt idx="1463">6.0999999999999996</cx:pt>
          <cx:pt idx="1464">6.2999999999999998</cx:pt>
          <cx:pt idx="1465">4.2999999999999998</cx:pt>
          <cx:pt idx="1466">4.7000000000000002</cx:pt>
          <cx:pt idx="1467">6.5999999999999996</cx:pt>
          <cx:pt idx="1468">5.2999999999999998</cx:pt>
          <cx:pt idx="1469">5.7999999999999998</cx:pt>
          <cx:pt idx="1470">7.4000000000000004</cx:pt>
          <cx:pt idx="1471">5.7999999999999998</cx:pt>
          <cx:pt idx="1472">6.5999999999999996</cx:pt>
          <cx:pt idx="1473">6.5999999999999996</cx:pt>
          <cx:pt idx="1474">7.7999999999999998</cx:pt>
          <cx:pt idx="1475">5.7000000000000002</cx:pt>
          <cx:pt idx="1476">7</cx:pt>
          <cx:pt idx="1477">6.0999999999999996</cx:pt>
          <cx:pt idx="1478">5.7000000000000002</cx:pt>
          <cx:pt idx="1479">7.5</cx:pt>
          <cx:pt idx="1480">5.4000000000000004</cx:pt>
          <cx:pt idx="1481">8.0999999999999996</cx:pt>
          <cx:pt idx="1482">5.9000000000000004</cx:pt>
          <cx:pt idx="1483">7</cx:pt>
          <cx:pt idx="1484">6.4000000000000004</cx:pt>
          <cx:pt idx="1485">6.7000000000000002</cx:pt>
          <cx:pt idx="1486">6.7000000000000002</cx:pt>
          <cx:pt idx="1487">5.4000000000000004</cx:pt>
          <cx:pt idx="1488">5.2999999999999998</cx:pt>
          <cx:pt idx="1489">5.7999999999999998</cx:pt>
          <cx:pt idx="1490">1.6000000000000001</cx:pt>
          <cx:pt idx="1491">4.5</cx:pt>
          <cx:pt idx="1492">6.7000000000000002</cx:pt>
          <cx:pt idx="1493">6</cx:pt>
          <cx:pt idx="1494">6</cx:pt>
          <cx:pt idx="1495">4.4000000000000004</cx:pt>
          <cx:pt idx="1496">6.2999999999999998</cx:pt>
          <cx:pt idx="1497">6.4000000000000004</cx:pt>
          <cx:pt idx="1498">5.9000000000000004</cx:pt>
          <cx:pt idx="1499">6.4000000000000004</cx:pt>
          <cx:pt idx="1500">6.7000000000000002</cx:pt>
          <cx:pt idx="1501">7.7000000000000002</cx:pt>
          <cx:pt idx="1502">6.5999999999999996</cx:pt>
          <cx:pt idx="1503">5.5999999999999996</cx:pt>
          <cx:pt idx="1504">7</cx:pt>
          <cx:pt idx="1505">8.0999999999999996</cx:pt>
          <cx:pt idx="1506">8</cx:pt>
          <cx:pt idx="1507">6.2999999999999998</cx:pt>
          <cx:pt idx="1508">7</cx:pt>
          <cx:pt idx="1509">6.5</cx:pt>
          <cx:pt idx="1510">6.7000000000000002</cx:pt>
          <cx:pt idx="1511">5.4000000000000004</cx:pt>
          <cx:pt idx="1512">6.2000000000000002</cx:pt>
          <cx:pt idx="1513">6.5</cx:pt>
          <cx:pt idx="1514">6</cx:pt>
          <cx:pt idx="1515">7.2000000000000002</cx:pt>
          <cx:pt idx="1516">7.2000000000000002</cx:pt>
          <cx:pt idx="1517">5.9000000000000004</cx:pt>
          <cx:pt idx="1518">6.9000000000000004</cx:pt>
          <cx:pt idx="1519">4.0999999999999996</cx:pt>
          <cx:pt idx="1520">7.0999999999999996</cx:pt>
          <cx:pt idx="1521">7.5999999999999996</cx:pt>
          <cx:pt idx="1522">5.9000000000000004</cx:pt>
          <cx:pt idx="1523">6.5999999999999996</cx:pt>
          <cx:pt idx="1524">5.7000000000000002</cx:pt>
          <cx:pt idx="1525">6.5999999999999996</cx:pt>
          <cx:pt idx="1526">6.7000000000000002</cx:pt>
          <cx:pt idx="1527">6.7000000000000002</cx:pt>
          <cx:pt idx="1528">6</cx:pt>
          <cx:pt idx="1529">6.2999999999999998</cx:pt>
          <cx:pt idx="1530">4.7999999999999998</cx:pt>
          <cx:pt idx="1531">7</cx:pt>
          <cx:pt idx="1532">6.2000000000000002</cx:pt>
          <cx:pt idx="1533">7.4000000000000004</cx:pt>
          <cx:pt idx="1534">6.2000000000000002</cx:pt>
          <cx:pt idx="1535">7</cx:pt>
          <cx:pt idx="1536">7.7999999999999998</cx:pt>
          <cx:pt idx="1537">6.5</cx:pt>
          <cx:pt idx="1538">7.5999999999999996</cx:pt>
          <cx:pt idx="1539">7.2999999999999998</cx:pt>
          <cx:pt idx="1540">6.2000000000000002</cx:pt>
          <cx:pt idx="1541">5.7000000000000002</cx:pt>
          <cx:pt idx="1542">8.3000000000000007</cx:pt>
          <cx:pt idx="1543">7.2000000000000002</cx:pt>
          <cx:pt idx="1544">6.7999999999999998</cx:pt>
          <cx:pt idx="1545">6.7999999999999998</cx:pt>
          <cx:pt idx="1546">6.9000000000000004</cx:pt>
          <cx:pt idx="1547">6.5</cx:pt>
          <cx:pt idx="1548">5.5999999999999996</cx:pt>
          <cx:pt idx="1549">6.7000000000000002</cx:pt>
          <cx:pt idx="1550">7.7000000000000002</cx:pt>
          <cx:pt idx="1551">5.5999999999999996</cx:pt>
          <cx:pt idx="1552">6.0999999999999996</cx:pt>
          <cx:pt idx="1553">6.2000000000000002</cx:pt>
          <cx:pt idx="1554">5.4000000000000004</cx:pt>
          <cx:pt idx="1555">5.5</cx:pt>
          <cx:pt idx="1556">5.7000000000000002</cx:pt>
          <cx:pt idx="1557">6.0999999999999996</cx:pt>
          <cx:pt idx="1558">3.1000000000000001</cx:pt>
          <cx:pt idx="1559">7.4000000000000004</cx:pt>
          <cx:pt idx="1560">6.2000000000000002</cx:pt>
          <cx:pt idx="1561">6.4000000000000004</cx:pt>
          <cx:pt idx="1562">7</cx:pt>
          <cx:pt idx="1563">6.5999999999999996</cx:pt>
          <cx:pt idx="1564">7.2000000000000002</cx:pt>
          <cx:pt idx="1565">7.2999999999999998</cx:pt>
          <cx:pt idx="1566">7.4000000000000004</cx:pt>
          <cx:pt idx="1567">8.4000000000000004</cx:pt>
          <cx:pt idx="1568">5.9000000000000004</cx:pt>
          <cx:pt idx="1569">7.4000000000000004</cx:pt>
          <cx:pt idx="1570">7.2000000000000002</cx:pt>
          <cx:pt idx="1571">6.4000000000000004</cx:pt>
          <cx:pt idx="1572">6</cx:pt>
          <cx:pt idx="1573">7.5999999999999996</cx:pt>
          <cx:pt idx="1574">7.2000000000000002</cx:pt>
          <cx:pt idx="1575">3.1000000000000001</cx:pt>
          <cx:pt idx="1576">5.9000000000000004</cx:pt>
          <cx:pt idx="1577">6.2000000000000002</cx:pt>
          <cx:pt idx="1578">4.5999999999999996</cx:pt>
          <cx:pt idx="1579">7</cx:pt>
          <cx:pt idx="1580">7</cx:pt>
          <cx:pt idx="1581">5.5999999999999996</cx:pt>
          <cx:pt idx="1582">7.5</cx:pt>
          <cx:pt idx="1583">5.2000000000000002</cx:pt>
          <cx:pt idx="1584">6</cx:pt>
          <cx:pt idx="1585">7.5999999999999996</cx:pt>
          <cx:pt idx="1586">7</cx:pt>
          <cx:pt idx="1587">7.2000000000000002</cx:pt>
          <cx:pt idx="1588">6.7000000000000002</cx:pt>
          <cx:pt idx="1589">6.5999999999999996</cx:pt>
          <cx:pt idx="1590">6.5</cx:pt>
          <cx:pt idx="1591">7.9000000000000004</cx:pt>
          <cx:pt idx="1592">6.2999999999999998</cx:pt>
          <cx:pt idx="1593">6.5</cx:pt>
          <cx:pt idx="1594">6.7999999999999998</cx:pt>
          <cx:pt idx="1595">6.5999999999999996</cx:pt>
          <cx:pt idx="1596">5.2999999999999998</cx:pt>
          <cx:pt idx="1597">7.5</cx:pt>
          <cx:pt idx="1598">8</cx:pt>
          <cx:pt idx="1599">5.7999999999999998</cx:pt>
          <cx:pt idx="1600">6</cx:pt>
          <cx:pt idx="1601">6.7999999999999998</cx:pt>
          <cx:pt idx="1602">6.7000000000000002</cx:pt>
          <cx:pt idx="1603">5.0999999999999996</cx:pt>
          <cx:pt idx="1604">7.2000000000000002</cx:pt>
          <cx:pt idx="1605">7.0999999999999996</cx:pt>
          <cx:pt idx="1606">7.4000000000000004</cx:pt>
          <cx:pt idx="1607">6.2000000000000002</cx:pt>
          <cx:pt idx="1608">5.2000000000000002</cx:pt>
          <cx:pt idx="1609">7.4000000000000004</cx:pt>
          <cx:pt idx="1610">7.5999999999999996</cx:pt>
          <cx:pt idx="1611">5.5</cx:pt>
          <cx:pt idx="1612">7.9000000000000004</cx:pt>
          <cx:pt idx="1613">5.2999999999999998</cx:pt>
          <cx:pt idx="1614">6.9000000000000004</cx:pt>
          <cx:pt idx="1615">7.0999999999999996</cx:pt>
          <cx:pt idx="1616">7.2999999999999998</cx:pt>
          <cx:pt idx="1617">4.2999999999999998</cx:pt>
          <cx:pt idx="1618">6.7999999999999998</cx:pt>
          <cx:pt idx="1619">7.2000000000000002</cx:pt>
          <cx:pt idx="1620">6.5999999999999996</cx:pt>
          <cx:pt idx="1621">6.0999999999999996</cx:pt>
          <cx:pt idx="1622">8.1999999999999993</cx:pt>
          <cx:pt idx="1623">4.7999999999999998</cx:pt>
          <cx:pt idx="1624">6.0999999999999996</cx:pt>
          <cx:pt idx="1625">6.7999999999999998</cx:pt>
          <cx:pt idx="1626">6.5999999999999996</cx:pt>
          <cx:pt idx="1627">7.5999999999999996</cx:pt>
          <cx:pt idx="1628">7.5999999999999996</cx:pt>
          <cx:pt idx="1629">6.2999999999999998</cx:pt>
          <cx:pt idx="1630">6.5999999999999996</cx:pt>
          <cx:pt idx="1631">5.7000000000000002</cx:pt>
          <cx:pt idx="1632">7.4000000000000004</cx:pt>
          <cx:pt idx="1633">7.5999999999999996</cx:pt>
          <cx:pt idx="1634">7.0999999999999996</cx:pt>
          <cx:pt idx="1635">5.2999999999999998</cx:pt>
          <cx:pt idx="1636">5.0999999999999996</cx:pt>
          <cx:pt idx="1637">7.7999999999999998</cx:pt>
          <cx:pt idx="1638">4.7999999999999998</cx:pt>
          <cx:pt idx="1639">7.2000000000000002</cx:pt>
          <cx:pt idx="1640">6.7000000000000002</cx:pt>
          <cx:pt idx="1641">7.7000000000000002</cx:pt>
          <cx:pt idx="1642">6.4000000000000004</cx:pt>
          <cx:pt idx="1643">5.5999999999999996</cx:pt>
          <cx:pt idx="1644">6.4000000000000004</cx:pt>
          <cx:pt idx="1645">7.4000000000000004</cx:pt>
          <cx:pt idx="1646">5.7000000000000002</cx:pt>
          <cx:pt idx="1647">5.7999999999999998</cx:pt>
          <cx:pt idx="1648">5.7000000000000002</cx:pt>
          <cx:pt idx="1649">6.9000000000000004</cx:pt>
          <cx:pt idx="1650">7.2999999999999998</cx:pt>
          <cx:pt idx="1651">7.2000000000000002</cx:pt>
          <cx:pt idx="1652">6.2000000000000002</cx:pt>
          <cx:pt idx="1653">7.7999999999999998</cx:pt>
          <cx:pt idx="1654">5</cx:pt>
          <cx:pt idx="1655">5.9000000000000004</cx:pt>
          <cx:pt idx="1656">6.4000000000000004</cx:pt>
          <cx:pt idx="1657">3.6000000000000001</cx:pt>
          <cx:pt idx="1658">5.5</cx:pt>
          <cx:pt idx="1659">6.7000000000000002</cx:pt>
          <cx:pt idx="1660">5.5999999999999996</cx:pt>
          <cx:pt idx="1661">6.7999999999999998</cx:pt>
          <cx:pt idx="1662">6.2000000000000002</cx:pt>
          <cx:pt idx="1663">7.5999999999999996</cx:pt>
          <cx:pt idx="1664">6.2000000000000002</cx:pt>
          <cx:pt idx="1665">8.0999999999999996</cx:pt>
          <cx:pt idx="1666">5.7999999999999998</cx:pt>
          <cx:pt idx="1667">7.5</cx:pt>
          <cx:pt idx="1668">6.9000000000000004</cx:pt>
          <cx:pt idx="1669">6.9000000000000004</cx:pt>
          <cx:pt idx="1670">6.7000000000000002</cx:pt>
          <cx:pt idx="1671">6.4000000000000004</cx:pt>
          <cx:pt idx="1672">7.2000000000000002</cx:pt>
          <cx:pt idx="1673">5.7999999999999998</cx:pt>
          <cx:pt idx="1674">5</cx:pt>
          <cx:pt idx="1675">4.7999999999999998</cx:pt>
          <cx:pt idx="1676">5.5999999999999996</cx:pt>
          <cx:pt idx="1677">6.0999999999999996</cx:pt>
          <cx:pt idx="1678">5.7000000000000002</cx:pt>
          <cx:pt idx="1679">8</cx:pt>
          <cx:pt idx="1680">5.0999999999999996</cx:pt>
          <cx:pt idx="1681">6.7999999999999998</cx:pt>
          <cx:pt idx="1682">7.2000000000000002</cx:pt>
          <cx:pt idx="1683">7.7000000000000002</cx:pt>
          <cx:pt idx="1684">7</cx:pt>
          <cx:pt idx="1685">5.0999999999999996</cx:pt>
          <cx:pt idx="1686">7.2000000000000002</cx:pt>
          <cx:pt idx="1687">5.5999999999999996</cx:pt>
          <cx:pt idx="1688">6.2000000000000002</cx:pt>
          <cx:pt idx="1689">6.7000000000000002</cx:pt>
          <cx:pt idx="1690">6.2999999999999998</cx:pt>
          <cx:pt idx="1691">7.2000000000000002</cx:pt>
          <cx:pt idx="1692">5.4000000000000004</cx:pt>
          <cx:pt idx="1693">6.2000000000000002</cx:pt>
          <cx:pt idx="1694">6.5999999999999996</cx:pt>
          <cx:pt idx="1695">7.7000000000000002</cx:pt>
          <cx:pt idx="1696">7.4000000000000004</cx:pt>
          <cx:pt idx="1697">7.7999999999999998</cx:pt>
          <cx:pt idx="1698">7.0999999999999996</cx:pt>
          <cx:pt idx="1699">7.4000000000000004</cx:pt>
          <cx:pt idx="1700">6.0999999999999996</cx:pt>
          <cx:pt idx="1701">7.5999999999999996</cx:pt>
          <cx:pt idx="1702">6.2999999999999998</cx:pt>
          <cx:pt idx="1703">2.7999999999999998</cx:pt>
          <cx:pt idx="1704">6.5</cx:pt>
          <cx:pt idx="1705">7.0999999999999996</cx:pt>
          <cx:pt idx="1706">7.5</cx:pt>
          <cx:pt idx="1707">6.4000000000000004</cx:pt>
          <cx:pt idx="1708">7.0999999999999996</cx:pt>
          <cx:pt idx="1709">7.0999999999999996</cx:pt>
          <cx:pt idx="1710">4.2000000000000002</cx:pt>
          <cx:pt idx="1711">6.2999999999999998</cx:pt>
          <cx:pt idx="1712">6.2999999999999998</cx:pt>
          <cx:pt idx="1713">5.4000000000000004</cx:pt>
          <cx:pt idx="1714">6.7999999999999998</cx:pt>
          <cx:pt idx="1715">5.4000000000000004</cx:pt>
          <cx:pt idx="1716">6.7000000000000002</cx:pt>
          <cx:pt idx="1717">7.7999999999999998</cx:pt>
          <cx:pt idx="1718">5.7999999999999998</cx:pt>
          <cx:pt idx="1719">7.4000000000000004</cx:pt>
          <cx:pt idx="1720">7.7000000000000002</cx:pt>
          <cx:pt idx="1721">7.7999999999999998</cx:pt>
          <cx:pt idx="1722">6.7999999999999998</cx:pt>
          <cx:pt idx="1723">5.2999999999999998</cx:pt>
          <cx:pt idx="1724">5.4000000000000004</cx:pt>
          <cx:pt idx="1725">5.4000000000000004</cx:pt>
          <cx:pt idx="1726">7.4000000000000004</cx:pt>
          <cx:pt idx="1727">6.7999999999999998</cx:pt>
          <cx:pt idx="1728">7.4000000000000004</cx:pt>
          <cx:pt idx="1729">6.5</cx:pt>
          <cx:pt idx="1730">7.2999999999999998</cx:pt>
          <cx:pt idx="1731">7</cx:pt>
          <cx:pt idx="1732">6.5</cx:pt>
          <cx:pt idx="1733">7.4000000000000004</cx:pt>
          <cx:pt idx="1734">6</cx:pt>
          <cx:pt idx="1735">4.9000000000000004</cx:pt>
          <cx:pt idx="1736">7.0999999999999996</cx:pt>
          <cx:pt idx="1737">3.8999999999999999</cx:pt>
          <cx:pt idx="1738">6.2999999999999998</cx:pt>
          <cx:pt idx="1739">7</cx:pt>
          <cx:pt idx="1740">2.7000000000000002</cx:pt>
          <cx:pt idx="1741">3.5</cx:pt>
          <cx:pt idx="1742">7.2999999999999998</cx:pt>
          <cx:pt idx="1743">4.0999999999999996</cx:pt>
          <cx:pt idx="1744">7.0999999999999996</cx:pt>
          <cx:pt idx="1745">8.5</cx:pt>
          <cx:pt idx="1746">7.2999999999999998</cx:pt>
          <cx:pt idx="1747">5.9000000000000004</cx:pt>
          <cx:pt idx="1748">7.2999999999999998</cx:pt>
          <cx:pt idx="1749">6.7999999999999998</cx:pt>
          <cx:pt idx="1750">6.0999999999999996</cx:pt>
          <cx:pt idx="1751">7.2000000000000002</cx:pt>
          <cx:pt idx="1752">6</cx:pt>
          <cx:pt idx="1753">7.5</cx:pt>
          <cx:pt idx="1754">6.0999999999999996</cx:pt>
          <cx:pt idx="1755">5.5999999999999996</cx:pt>
          <cx:pt idx="1756">6.0999999999999996</cx:pt>
          <cx:pt idx="1757">8.3000000000000007</cx:pt>
          <cx:pt idx="1758">7.5</cx:pt>
          <cx:pt idx="1759">7.2000000000000002</cx:pt>
          <cx:pt idx="1760">7.2999999999999998</cx:pt>
          <cx:pt idx="1761">7.0999999999999996</cx:pt>
          <cx:pt idx="1762">5.7999999999999998</cx:pt>
          <cx:pt idx="1763">7.2000000000000002</cx:pt>
          <cx:pt idx="1764">6.5</cx:pt>
          <cx:pt idx="1765">7.7000000000000002</cx:pt>
          <cx:pt idx="1766">6.5999999999999996</cx:pt>
          <cx:pt idx="1767">7.5999999999999996</cx:pt>
          <cx:pt idx="1768">5.5999999999999996</cx:pt>
          <cx:pt idx="1769">7.5999999999999996</cx:pt>
          <cx:pt idx="1770">7</cx:pt>
          <cx:pt idx="1771">8.0999999999999996</cx:pt>
          <cx:pt idx="1772">6.4000000000000004</cx:pt>
          <cx:pt idx="1773">6.4000000000000004</cx:pt>
          <cx:pt idx="1774">7.7000000000000002</cx:pt>
          <cx:pt idx="1775">7.5</cx:pt>
          <cx:pt idx="1776">6</cx:pt>
          <cx:pt idx="1777">5.5999999999999996</cx:pt>
          <cx:pt idx="1778">6.9000000000000004</cx:pt>
          <cx:pt idx="1779">6.2000000000000002</cx:pt>
          <cx:pt idx="1780">6.2000000000000002</cx:pt>
          <cx:pt idx="1781">5</cx:pt>
          <cx:pt idx="1782">5.0999999999999996</cx:pt>
          <cx:pt idx="1783">7</cx:pt>
          <cx:pt idx="1784">5.5999999999999996</cx:pt>
          <cx:pt idx="1785">7.0999999999999996</cx:pt>
          <cx:pt idx="1786">7.4000000000000004</cx:pt>
          <cx:pt idx="1787">7.4000000000000004</cx:pt>
          <cx:pt idx="1788">6.0999999999999996</cx:pt>
          <cx:pt idx="1789">6.9000000000000004</cx:pt>
          <cx:pt idx="1790">7.2000000000000002</cx:pt>
          <cx:pt idx="1791">6.5</cx:pt>
          <cx:pt idx="1792">8.5999999999999996</cx:pt>
          <cx:pt idx="1793">7.2999999999999998</cx:pt>
          <cx:pt idx="1794">5.7999999999999998</cx:pt>
          <cx:pt idx="1795">5.4000000000000004</cx:pt>
          <cx:pt idx="1796">6.4000000000000004</cx:pt>
          <cx:pt idx="1797">7.7000000000000002</cx:pt>
          <cx:pt idx="1798">6.0999999999999996</cx:pt>
          <cx:pt idx="1799">5.5999999999999996</cx:pt>
          <cx:pt idx="1800">7.5999999999999996</cx:pt>
          <cx:pt idx="1801">7.2999999999999998</cx:pt>
          <cx:pt idx="1802">4.7000000000000002</cx:pt>
          <cx:pt idx="1803">7.4000000000000004</cx:pt>
          <cx:pt idx="1804">7.2999999999999998</cx:pt>
          <cx:pt idx="1805">6.5999999999999996</cx:pt>
          <cx:pt idx="1806">5.5</cx:pt>
          <cx:pt idx="1807">6.4000000000000004</cx:pt>
          <cx:pt idx="1808">7.0999999999999996</cx:pt>
          <cx:pt idx="1809">7.2999999999999998</cx:pt>
          <cx:pt idx="1810">6.5</cx:pt>
          <cx:pt idx="1811">8.0999999999999996</cx:pt>
          <cx:pt idx="1812">5.7999999999999998</cx:pt>
          <cx:pt idx="1813">8.3000000000000007</cx:pt>
          <cx:pt idx="1814">7.9000000000000004</cx:pt>
          <cx:pt idx="1815">6.7000000000000002</cx:pt>
          <cx:pt idx="1816">6.2999999999999998</cx:pt>
          <cx:pt idx="1817">7.7999999999999998</cx:pt>
          <cx:pt idx="1818">6.5</cx:pt>
          <cx:pt idx="1819">5.7999999999999998</cx:pt>
          <cx:pt idx="1820">3.7000000000000002</cx:pt>
          <cx:pt idx="1821">5.5</cx:pt>
          <cx:pt idx="1822">7.2000000000000002</cx:pt>
          <cx:pt idx="1823">4.7000000000000002</cx:pt>
          <cx:pt idx="1824">7.5999999999999996</cx:pt>
          <cx:pt idx="1825">4.2999999999999998</cx:pt>
          <cx:pt idx="1826">5.5</cx:pt>
          <cx:pt idx="1827">6.5</cx:pt>
          <cx:pt idx="1828">6.2999999999999998</cx:pt>
          <cx:pt idx="1829">5.7999999999999998</cx:pt>
          <cx:pt idx="1830">7.2999999999999998</cx:pt>
          <cx:pt idx="1831">6.9000000000000004</cx:pt>
          <cx:pt idx="1832">6</cx:pt>
          <cx:pt idx="1833">6.7999999999999998</cx:pt>
          <cx:pt idx="1834">7.0999999999999996</cx:pt>
          <cx:pt idx="1835">6.9000000000000004</cx:pt>
          <cx:pt idx="1836">6.2000000000000002</cx:pt>
          <cx:pt idx="1837">7.4000000000000004</cx:pt>
          <cx:pt idx="1838">7.4000000000000004</cx:pt>
          <cx:pt idx="1839">7.5</cx:pt>
          <cx:pt idx="1840">8</cx:pt>
          <cx:pt idx="1841">6</cx:pt>
          <cx:pt idx="1842">6.9000000000000004</cx:pt>
          <cx:pt idx="1843">7.5999999999999996</cx:pt>
          <cx:pt idx="1844">6.2000000000000002</cx:pt>
          <cx:pt idx="1845">6.4000000000000004</cx:pt>
          <cx:pt idx="1846">6.0999999999999996</cx:pt>
          <cx:pt idx="1847">7.7999999999999998</cx:pt>
          <cx:pt idx="1848">5.9000000000000004</cx:pt>
          <cx:pt idx="1849">5.9000000000000004</cx:pt>
          <cx:pt idx="1850">6.2999999999999998</cx:pt>
          <cx:pt idx="1851">6.5999999999999996</cx:pt>
          <cx:pt idx="1852">5.5</cx:pt>
          <cx:pt idx="1853">6.7000000000000002</cx:pt>
          <cx:pt idx="1854">4.5999999999999996</cx:pt>
          <cx:pt idx="1855">7.5</cx:pt>
          <cx:pt idx="1856">6.5999999999999996</cx:pt>
          <cx:pt idx="1857">7</cx:pt>
          <cx:pt idx="1858">7.9000000000000004</cx:pt>
          <cx:pt idx="1859">4.9000000000000004</cx:pt>
          <cx:pt idx="1860">6.5</cx:pt>
          <cx:pt idx="1861">6.7999999999999998</cx:pt>
          <cx:pt idx="1862">5.9000000000000004</cx:pt>
          <cx:pt idx="1863">7.5999999999999996</cx:pt>
          <cx:pt idx="1864">6.2999999999999998</cx:pt>
          <cx:pt idx="1865">8</cx:pt>
          <cx:pt idx="1866">7.0999999999999996</cx:pt>
          <cx:pt idx="1867">7.4000000000000004</cx:pt>
          <cx:pt idx="1868">4.7999999999999998</cx:pt>
          <cx:pt idx="1869">5.2000000000000002</cx:pt>
          <cx:pt idx="1870">6.7999999999999998</cx:pt>
          <cx:pt idx="1871">5.0999999999999996</cx:pt>
          <cx:pt idx="1872">7</cx:pt>
          <cx:pt idx="1873">6</cx:pt>
          <cx:pt idx="1874">6.7000000000000002</cx:pt>
          <cx:pt idx="1875">6.2000000000000002</cx:pt>
          <cx:pt idx="1876">8</cx:pt>
          <cx:pt idx="1877">5.7000000000000002</cx:pt>
          <cx:pt idx="1878">6.4000000000000004</cx:pt>
          <cx:pt idx="1879">5.9000000000000004</cx:pt>
          <cx:pt idx="1880">6.5999999999999996</cx:pt>
          <cx:pt idx="1881">6.0999999999999996</cx:pt>
          <cx:pt idx="1882">6.9000000000000004</cx:pt>
          <cx:pt idx="1883">7.2000000000000002</cx:pt>
          <cx:pt idx="1884">7.4000000000000004</cx:pt>
          <cx:pt idx="1885">6.9000000000000004</cx:pt>
          <cx:pt idx="1886">6.5</cx:pt>
          <cx:pt idx="1887">3.2999999999999998</cx:pt>
          <cx:pt idx="1888">7.7999999999999998</cx:pt>
          <cx:pt idx="1889">6.5</cx:pt>
          <cx:pt idx="1890">6.4000000000000004</cx:pt>
          <cx:pt idx="1891">6</cx:pt>
          <cx:pt idx="1892">6.5999999999999996</cx:pt>
          <cx:pt idx="1893">7.2000000000000002</cx:pt>
          <cx:pt idx="1894">6.2000000000000002</cx:pt>
          <cx:pt idx="1895">5.5999999999999996</cx:pt>
          <cx:pt idx="1896">6.4000000000000004</cx:pt>
          <cx:pt idx="1897">5.7000000000000002</cx:pt>
          <cx:pt idx="1898">4.7999999999999998</cx:pt>
          <cx:pt idx="1899">6.4000000000000004</cx:pt>
          <cx:pt idx="1900">6.4000000000000004</cx:pt>
          <cx:pt idx="1901">5.9000000000000004</cx:pt>
          <cx:pt idx="1902">6.0999999999999996</cx:pt>
          <cx:pt idx="1903">6.7000000000000002</cx:pt>
          <cx:pt idx="1904">7.2000000000000002</cx:pt>
          <cx:pt idx="1905">6.7000000000000002</cx:pt>
          <cx:pt idx="1906">6.4000000000000004</cx:pt>
          <cx:pt idx="1907">5.9000000000000004</cx:pt>
          <cx:pt idx="1908">6.2000000000000002</cx:pt>
          <cx:pt idx="1909">6.5</cx:pt>
          <cx:pt idx="1910">7.9000000000000004</cx:pt>
          <cx:pt idx="1911">6</cx:pt>
          <cx:pt idx="1912">5.7999999999999998</cx:pt>
          <cx:pt idx="1913">7.9000000000000004</cx:pt>
          <cx:pt idx="1914">6.4000000000000004</cx:pt>
          <cx:pt idx="1915">7.0999999999999996</cx:pt>
          <cx:pt idx="1916">8.0999999999999996</cx:pt>
          <cx:pt idx="1917">8.3000000000000007</cx:pt>
          <cx:pt idx="1918">6.7999999999999998</cx:pt>
          <cx:pt idx="1919">5.5999999999999996</cx:pt>
          <cx:pt idx="1920">6.2999999999999998</cx:pt>
          <cx:pt idx="1921">6.2000000000000002</cx:pt>
          <cx:pt idx="1922">5.7999999999999998</cx:pt>
          <cx:pt idx="1923">6</cx:pt>
          <cx:pt idx="1924">7</cx:pt>
          <cx:pt idx="1925">7.2999999999999998</cx:pt>
          <cx:pt idx="1926">6.4000000000000004</cx:pt>
          <cx:pt idx="1927">5.7000000000000002</cx:pt>
          <cx:pt idx="1928">5.0999999999999996</cx:pt>
          <cx:pt idx="1929">6.0999999999999996</cx:pt>
          <cx:pt idx="1930">7.4000000000000004</cx:pt>
          <cx:pt idx="1931">8.0999999999999996</cx:pt>
          <cx:pt idx="1932">6.7000000000000002</cx:pt>
          <cx:pt idx="1933">7</cx:pt>
          <cx:pt idx="1934">5.7999999999999998</cx:pt>
          <cx:pt idx="1935">7.2999999999999998</cx:pt>
          <cx:pt idx="1936">7.7000000000000002</cx:pt>
          <cx:pt idx="1937">5.5</cx:pt>
          <cx:pt idx="1938">6.2999999999999998</cx:pt>
          <cx:pt idx="1939">4.2999999999999998</cx:pt>
          <cx:pt idx="1940">6.2000000000000002</cx:pt>
          <cx:pt idx="1941">7.7999999999999998</cx:pt>
          <cx:pt idx="1942">7</cx:pt>
          <cx:pt idx="1943">5.7999999999999998</cx:pt>
          <cx:pt idx="1944">7.7999999999999998</cx:pt>
          <cx:pt idx="1945">7.7999999999999998</cx:pt>
          <cx:pt idx="1946">6.9000000000000004</cx:pt>
          <cx:pt idx="1947">6.4000000000000004</cx:pt>
          <cx:pt idx="1948">6.5999999999999996</cx:pt>
          <cx:pt idx="1949">6.5</cx:pt>
          <cx:pt idx="1950">7.2000000000000002</cx:pt>
          <cx:pt idx="1951">6.9000000000000004</cx:pt>
          <cx:pt idx="1952">7.7999999999999998</cx:pt>
          <cx:pt idx="1953">5.4000000000000004</cx:pt>
          <cx:pt idx="1954">6.7000000000000002</cx:pt>
          <cx:pt idx="1955">7.2000000000000002</cx:pt>
          <cx:pt idx="1956">8.4000000000000004</cx:pt>
          <cx:pt idx="1957">6.9000000000000004</cx:pt>
          <cx:pt idx="1958">7.5</cx:pt>
          <cx:pt idx="1959">6.5</cx:pt>
          <cx:pt idx="1960">4.4000000000000004</cx:pt>
          <cx:pt idx="1961">6.7999999999999998</cx:pt>
          <cx:pt idx="1962">4.0999999999999996</cx:pt>
          <cx:pt idx="1963">6.0999999999999996</cx:pt>
          <cx:pt idx="1964">8.1999999999999993</cx:pt>
          <cx:pt idx="1965">7.9000000000000004</cx:pt>
          <cx:pt idx="1966">7.2999999999999998</cx:pt>
          <cx:pt idx="1967">8.4000000000000004</cx:pt>
          <cx:pt idx="1968">6.4000000000000004</cx:pt>
          <cx:pt idx="1969">6.7999999999999998</cx:pt>
          <cx:pt idx="1970">7</cx:pt>
          <cx:pt idx="1971">4.0999999999999996</cx:pt>
          <cx:pt idx="1972">8.6999999999999993</cx:pt>
          <cx:pt idx="1973">5.2999999999999998</cx:pt>
          <cx:pt idx="1974">6.7999999999999998</cx:pt>
          <cx:pt idx="1975">6.2000000000000002</cx:pt>
          <cx:pt idx="1976">3.8999999999999999</cx:pt>
          <cx:pt idx="1977">6.2999999999999998</cx:pt>
          <cx:pt idx="1978">5.7999999999999998</cx:pt>
          <cx:pt idx="1979">7</cx:pt>
          <cx:pt idx="1980">6.2000000000000002</cx:pt>
          <cx:pt idx="1981">5.7000000000000002</cx:pt>
          <cx:pt idx="1982">6.7000000000000002</cx:pt>
          <cx:pt idx="1983">6.5999999999999996</cx:pt>
          <cx:pt idx="1984">7.5</cx:pt>
          <cx:pt idx="1985">6.2000000000000002</cx:pt>
          <cx:pt idx="1986">5.7000000000000002</cx:pt>
          <cx:pt idx="1987">7.7999999999999998</cx:pt>
          <cx:pt idx="1988">6.2000000000000002</cx:pt>
          <cx:pt idx="1989">6</cx:pt>
          <cx:pt idx="1990">7.4000000000000004</cx:pt>
          <cx:pt idx="1991">6.7000000000000002</cx:pt>
          <cx:pt idx="1992">6.2000000000000002</cx:pt>
          <cx:pt idx="1993">4.4000000000000004</cx:pt>
          <cx:pt idx="1994">6.0999999999999996</cx:pt>
          <cx:pt idx="1995">4.9000000000000004</cx:pt>
          <cx:pt idx="1996">6.4000000000000004</cx:pt>
          <cx:pt idx="1997">6.2999999999999998</cx:pt>
          <cx:pt idx="1998">7.2000000000000002</cx:pt>
          <cx:pt idx="1999">7</cx:pt>
          <cx:pt idx="2000">6.7999999999999998</cx:pt>
          <cx:pt idx="2001">6.5</cx:pt>
          <cx:pt idx="2002">6.5999999999999996</cx:pt>
          <cx:pt idx="2003">6.4000000000000004</cx:pt>
          <cx:pt idx="2004">5.2000000000000002</cx:pt>
          <cx:pt idx="2005">6.7999999999999998</cx:pt>
          <cx:pt idx="2006">4.7999999999999998</cx:pt>
          <cx:pt idx="2007">7.2000000000000002</cx:pt>
          <cx:pt idx="2008">6.4000000000000004</cx:pt>
          <cx:pt idx="2009">7.0999999999999996</cx:pt>
          <cx:pt idx="2010">7.2000000000000002</cx:pt>
          <cx:pt idx="2011">7</cx:pt>
          <cx:pt idx="2012">7.2000000000000002</cx:pt>
          <cx:pt idx="2013">6.5</cx:pt>
          <cx:pt idx="2014">7.2999999999999998</cx:pt>
          <cx:pt idx="2015">5.7999999999999998</cx:pt>
          <cx:pt idx="2016">6.7999999999999998</cx:pt>
          <cx:pt idx="2017">6.7999999999999998</cx:pt>
          <cx:pt idx="2018">8.1999999999999993</cx:pt>
          <cx:pt idx="2019">5.7999999999999998</cx:pt>
          <cx:pt idx="2020">6.4000000000000004</cx:pt>
          <cx:pt idx="2021">6.2999999999999998</cx:pt>
          <cx:pt idx="2022">5.7000000000000002</cx:pt>
          <cx:pt idx="2023">5.7999999999999998</cx:pt>
          <cx:pt idx="2024">4.5999999999999996</cx:pt>
          <cx:pt idx="2025">5</cx:pt>
          <cx:pt idx="2026">7</cx:pt>
          <cx:pt idx="2027">6.0999999999999996</cx:pt>
          <cx:pt idx="2028">7.2999999999999998</cx:pt>
          <cx:pt idx="2029">6.2000000000000002</cx:pt>
          <cx:pt idx="2030">6.2999999999999998</cx:pt>
          <cx:pt idx="2031">6.7000000000000002</cx:pt>
          <cx:pt idx="2032">6</cx:pt>
          <cx:pt idx="2033">6.9000000000000004</cx:pt>
          <cx:pt idx="2034">7</cx:pt>
          <cx:pt idx="2035">5.2000000000000002</cx:pt>
          <cx:pt idx="2036">4.4000000000000004</cx:pt>
          <cx:pt idx="2037">7.2000000000000002</cx:pt>
          <cx:pt idx="2038">7.0999999999999996</cx:pt>
          <cx:pt idx="2039">6.2999999999999998</cx:pt>
          <cx:pt idx="2040">6.5</cx:pt>
          <cx:pt idx="2041">7.2999999999999998</cx:pt>
          <cx:pt idx="2042">6.0999999999999996</cx:pt>
          <cx:pt idx="2043">5.2999999999999998</cx:pt>
          <cx:pt idx="2044">6.2999999999999998</cx:pt>
          <cx:pt idx="2045">6.7000000000000002</cx:pt>
          <cx:pt idx="2046">5.5</cx:pt>
          <cx:pt idx="2047">5.9000000000000004</cx:pt>
          <cx:pt idx="2048">5.9000000000000004</cx:pt>
          <cx:pt idx="2049">7.5</cx:pt>
          <cx:pt idx="2050">8</cx:pt>
          <cx:pt idx="2051">6.5999999999999996</cx:pt>
          <cx:pt idx="2052">6.5</cx:pt>
          <cx:pt idx="2053">3</cx:pt>
          <cx:pt idx="2054">6.4000000000000004</cx:pt>
          <cx:pt idx="2055">7.7000000000000002</cx:pt>
          <cx:pt idx="2056">7.5999999999999996</cx:pt>
          <cx:pt idx="2057">7.0999999999999996</cx:pt>
          <cx:pt idx="2058">7.5</cx:pt>
          <cx:pt idx="2059">7.0999999999999996</cx:pt>
          <cx:pt idx="2060">7</cx:pt>
          <cx:pt idx="2061">6.0999999999999996</cx:pt>
          <cx:pt idx="2062">6.7000000000000002</cx:pt>
          <cx:pt idx="2063">7.4000000000000004</cx:pt>
          <cx:pt idx="2064">7.5</cx:pt>
          <cx:pt idx="2065">5.5</cx:pt>
          <cx:pt idx="2066">7.0999999999999996</cx:pt>
          <cx:pt idx="2067">7.2999999999999998</cx:pt>
          <cx:pt idx="2068">6.7000000000000002</cx:pt>
          <cx:pt idx="2069">8.0999999999999996</cx:pt>
          <cx:pt idx="2070">7.0999999999999996</cx:pt>
          <cx:pt idx="2071">7.2000000000000002</cx:pt>
          <cx:pt idx="2072">6.5</cx:pt>
          <cx:pt idx="2073">5.5999999999999996</cx:pt>
          <cx:pt idx="2074">6.0999999999999996</cx:pt>
          <cx:pt idx="2075">5.7000000000000002</cx:pt>
          <cx:pt idx="2076">8.0999999999999996</cx:pt>
          <cx:pt idx="2077">5.4000000000000004</cx:pt>
          <cx:pt idx="2078">5.7000000000000002</cx:pt>
          <cx:pt idx="2079">6.5999999999999996</cx:pt>
          <cx:pt idx="2080">5.9000000000000004</cx:pt>
          <cx:pt idx="2081">5.2999999999999998</cx:pt>
          <cx:pt idx="2082">6.7000000000000002</cx:pt>
          <cx:pt idx="2083">3.2999999999999998</cx:pt>
          <cx:pt idx="2084">7</cx:pt>
          <cx:pt idx="2085">7.4000000000000004</cx:pt>
          <cx:pt idx="2086">4.5</cx:pt>
          <cx:pt idx="2087">5.5999999999999996</cx:pt>
          <cx:pt idx="2088">6.7000000000000002</cx:pt>
          <cx:pt idx="2089">7.7000000000000002</cx:pt>
          <cx:pt idx="2090">6.4000000000000004</cx:pt>
          <cx:pt idx="2091">7</cx:pt>
          <cx:pt idx="2092">5.2000000000000002</cx:pt>
          <cx:pt idx="2093">6.2000000000000002</cx:pt>
          <cx:pt idx="2094">5.5999999999999996</cx:pt>
          <cx:pt idx="2095">5.2999999999999998</cx:pt>
          <cx:pt idx="2096">6.2000000000000002</cx:pt>
          <cx:pt idx="2097">6.0999999999999996</cx:pt>
          <cx:pt idx="2098">7.2999999999999998</cx:pt>
          <cx:pt idx="2099">7.7999999999999998</cx:pt>
          <cx:pt idx="2100">6.2000000000000002</cx:pt>
          <cx:pt idx="2101">6.4000000000000004</cx:pt>
          <cx:pt idx="2102">6.7999999999999998</cx:pt>
          <cx:pt idx="2103">6.5</cx:pt>
          <cx:pt idx="2104">5.9000000000000004</cx:pt>
          <cx:pt idx="2105">6.9000000000000004</cx:pt>
          <cx:pt idx="2106">7.7999999999999998</cx:pt>
          <cx:pt idx="2107">6.7000000000000002</cx:pt>
          <cx:pt idx="2108">5.7000000000000002</cx:pt>
          <cx:pt idx="2109">6.7000000000000002</cx:pt>
          <cx:pt idx="2110">7</cx:pt>
          <cx:pt idx="2111">6.5999999999999996</cx:pt>
          <cx:pt idx="2112">6.2000000000000002</cx:pt>
          <cx:pt idx="2113">8.4000000000000004</cx:pt>
          <cx:pt idx="2114">5.9000000000000004</cx:pt>
          <cx:pt idx="2115">8.0999999999999996</cx:pt>
          <cx:pt idx="2116">6.0999999999999996</cx:pt>
          <cx:pt idx="2117">6.4000000000000004</cx:pt>
          <cx:pt idx="2118">6.7000000000000002</cx:pt>
          <cx:pt idx="2119">5.4000000000000004</cx:pt>
          <cx:pt idx="2120">3.8999999999999999</cx:pt>
          <cx:pt idx="2121">7</cx:pt>
          <cx:pt idx="2122">6.5999999999999996</cx:pt>
          <cx:pt idx="2123">6.2000000000000002</cx:pt>
          <cx:pt idx="2124">8.5</cx:pt>
          <cx:pt idx="2125">6.2999999999999998</cx:pt>
          <cx:pt idx="2126">7</cx:pt>
          <cx:pt idx="2127">8.9000000000000004</cx:pt>
          <cx:pt idx="2128">4.7000000000000002</cx:pt>
          <cx:pt idx="2129">7.2999999999999998</cx:pt>
          <cx:pt idx="2130">6</cx:pt>
          <cx:pt idx="2131">6</cx:pt>
          <cx:pt idx="2132">6.7000000000000002</cx:pt>
          <cx:pt idx="2133">6.7000000000000002</cx:pt>
          <cx:pt idx="2134">6</cx:pt>
          <cx:pt idx="2135">6.7999999999999998</cx:pt>
          <cx:pt idx="2136">5.2000000000000002</cx:pt>
          <cx:pt idx="2137">6.7999999999999998</cx:pt>
          <cx:pt idx="2138">7.4000000000000004</cx:pt>
          <cx:pt idx="2139">7.0999999999999996</cx:pt>
          <cx:pt idx="2140">5.5999999999999996</cx:pt>
          <cx:pt idx="2141">6.0999999999999996</cx:pt>
          <cx:pt idx="2142">7</cx:pt>
          <cx:pt idx="2143">7.5</cx:pt>
          <cx:pt idx="2144">5.7000000000000002</cx:pt>
          <cx:pt idx="2145">6.9000000000000004</cx:pt>
          <cx:pt idx="2146">7.5999999999999996</cx:pt>
          <cx:pt idx="2147">6.9000000000000004</cx:pt>
          <cx:pt idx="2148">8.3000000000000007</cx:pt>
          <cx:pt idx="2149">8.5</cx:pt>
          <cx:pt idx="2150">8</cx:pt>
          <cx:pt idx="2151">4.7000000000000002</cx:pt>
          <cx:pt idx="2152">5.9000000000000004</cx:pt>
          <cx:pt idx="2153">6</cx:pt>
          <cx:pt idx="2154">6</cx:pt>
          <cx:pt idx="2155">7.2000000000000002</cx:pt>
          <cx:pt idx="2156">5.7000000000000002</cx:pt>
          <cx:pt idx="2157">6.4000000000000004</cx:pt>
          <cx:pt idx="2158">6.7000000000000002</cx:pt>
          <cx:pt idx="2159">5.0999999999999996</cx:pt>
          <cx:pt idx="2160">7.2000000000000002</cx:pt>
          <cx:pt idx="2161">6.5999999999999996</cx:pt>
          <cx:pt idx="2162">6.4000000000000004</cx:pt>
          <cx:pt idx="2163">6.4000000000000004</cx:pt>
          <cx:pt idx="2164">8</cx:pt>
          <cx:pt idx="2165">7.0999999999999996</cx:pt>
          <cx:pt idx="2166">7.7000000000000002</cx:pt>
          <cx:pt idx="2167">5.2999999999999998</cx:pt>
          <cx:pt idx="2168">7.0999999999999996</cx:pt>
          <cx:pt idx="2169">7</cx:pt>
          <cx:pt idx="2170">6.5</cx:pt>
          <cx:pt idx="2171">7.0999999999999996</cx:pt>
          <cx:pt idx="2172">6.7000000000000002</cx:pt>
          <cx:pt idx="2173">7.4000000000000004</cx:pt>
          <cx:pt idx="2174">7.2000000000000002</cx:pt>
          <cx:pt idx="2175">6.5</cx:pt>
          <cx:pt idx="2176">5.7000000000000002</cx:pt>
          <cx:pt idx="2177">5.4000000000000004</cx:pt>
          <cx:pt idx="2178">5.9000000000000004</cx:pt>
          <cx:pt idx="2179">6.2000000000000002</cx:pt>
          <cx:pt idx="2180">6.7999999999999998</cx:pt>
          <cx:pt idx="2181">6.2000000000000002</cx:pt>
          <cx:pt idx="2182">7.5</cx:pt>
          <cx:pt idx="2183">5.7000000000000002</cx:pt>
          <cx:pt idx="2184">7.7000000000000002</cx:pt>
          <cx:pt idx="2185">7.2000000000000002</cx:pt>
          <cx:pt idx="2186">6.5</cx:pt>
          <cx:pt idx="2187">7.7999999999999998</cx:pt>
          <cx:pt idx="2188">6.7000000000000002</cx:pt>
          <cx:pt idx="2189">6.0999999999999996</cx:pt>
          <cx:pt idx="2190">6.7999999999999998</cx:pt>
          <cx:pt idx="2191">5.9000000000000004</cx:pt>
          <cx:pt idx="2192">7</cx:pt>
          <cx:pt idx="2193">6.2999999999999998</cx:pt>
          <cx:pt idx="2194">6.7000000000000002</cx:pt>
          <cx:pt idx="2195">8.4000000000000004</cx:pt>
          <cx:pt idx="2196">7.2999999999999998</cx:pt>
          <cx:pt idx="2197">8.4000000000000004</cx:pt>
          <cx:pt idx="2198">6.7000000000000002</cx:pt>
          <cx:pt idx="2199">5.9000000000000004</cx:pt>
          <cx:pt idx="2200">6.2000000000000002</cx:pt>
          <cx:pt idx="2201">6.2999999999999998</cx:pt>
          <cx:pt idx="2202">5.4000000000000004</cx:pt>
          <cx:pt idx="2203">6.7999999999999998</cx:pt>
          <cx:pt idx="2204">6.9000000000000004</cx:pt>
          <cx:pt idx="2205">5.7999999999999998</cx:pt>
          <cx:pt idx="2206">5.0999999999999996</cx:pt>
          <cx:pt idx="2207">7.2999999999999998</cx:pt>
          <cx:pt idx="2208">5.2000000000000002</cx:pt>
          <cx:pt idx="2209">7.5</cx:pt>
          <cx:pt idx="2210">6.4000000000000004</cx:pt>
          <cx:pt idx="2211">6.2000000000000002</cx:pt>
          <cx:pt idx="2212">6.7999999999999998</cx:pt>
          <cx:pt idx="2213">6.4000000000000004</cx:pt>
          <cx:pt idx="2214">6</cx:pt>
          <cx:pt idx="2215">7</cx:pt>
          <cx:pt idx="2216">6.4000000000000004</cx:pt>
          <cx:pt idx="2217">7.2999999999999998</cx:pt>
          <cx:pt idx="2218">7.5999999999999996</cx:pt>
          <cx:pt idx="2219">7.0999999999999996</cx:pt>
          <cx:pt idx="2220">6.0999999999999996</cx:pt>
          <cx:pt idx="2221">6.5</cx:pt>
          <cx:pt idx="2222">7.7000000000000002</cx:pt>
          <cx:pt idx="2223">6.5</cx:pt>
          <cx:pt idx="2224">6.4000000000000004</cx:pt>
          <cx:pt idx="2225">6.9000000000000004</cx:pt>
          <cx:pt idx="2226">6.7000000000000002</cx:pt>
          <cx:pt idx="2227">6.9000000000000004</cx:pt>
          <cx:pt idx="2228">6.2000000000000002</cx:pt>
          <cx:pt idx="2229">3.8999999999999999</cx:pt>
          <cx:pt idx="2230">7.0999999999999996</cx:pt>
          <cx:pt idx="2231">6.2999999999999998</cx:pt>
          <cx:pt idx="2232">5.9000000000000004</cx:pt>
          <cx:pt idx="2233">6.2000000000000002</cx:pt>
          <cx:pt idx="2234">7.2999999999999998</cx:pt>
          <cx:pt idx="2235">8.0999999999999996</cx:pt>
          <cx:pt idx="2236">7.2000000000000002</cx:pt>
          <cx:pt idx="2237">7.5</cx:pt>
          <cx:pt idx="2238">6.9000000000000004</cx:pt>
          <cx:pt idx="2239">3</cx:pt>
          <cx:pt idx="2240">6.7999999999999998</cx:pt>
          <cx:pt idx="2241">6.5999999999999996</cx:pt>
          <cx:pt idx="2242">6.0999999999999996</cx:pt>
          <cx:pt idx="2243">7.2999999999999998</cx:pt>
          <cx:pt idx="2244">8.3000000000000007</cx:pt>
          <cx:pt idx="2245">6.5999999999999996</cx:pt>
          <cx:pt idx="2246">7.4000000000000004</cx:pt>
          <cx:pt idx="2247">5.7999999999999998</cx:pt>
          <cx:pt idx="2248">7.2000000000000002</cx:pt>
          <cx:pt idx="2249">7.5</cx:pt>
          <cx:pt idx="2250">5.5999999999999996</cx:pt>
          <cx:pt idx="2251">6.0999999999999996</cx:pt>
          <cx:pt idx="2252">6.7000000000000002</cx:pt>
          <cx:pt idx="2253">6.5999999999999996</cx:pt>
          <cx:pt idx="2254">7.7999999999999998</cx:pt>
          <cx:pt idx="2255">5.5</cx:pt>
          <cx:pt idx="2256">5.5999999999999996</cx:pt>
          <cx:pt idx="2257">7.4000000000000004</cx:pt>
          <cx:pt idx="2258">6.2000000000000002</cx:pt>
          <cx:pt idx="2259">8.0999999999999996</cx:pt>
          <cx:pt idx="2260">6.5999999999999996</cx:pt>
          <cx:pt idx="2261">6.2000000000000002</cx:pt>
          <cx:pt idx="2262">7.7000000000000002</cx:pt>
          <cx:pt idx="2263">6</cx:pt>
          <cx:pt idx="2264">5.7000000000000002</cx:pt>
          <cx:pt idx="2265">6.5</cx:pt>
          <cx:pt idx="2266">6.7000000000000002</cx:pt>
          <cx:pt idx="2267">6.7999999999999998</cx:pt>
          <cx:pt idx="2268">6.0999999999999996</cx:pt>
          <cx:pt idx="2269">7</cx:pt>
          <cx:pt idx="2270">6</cx:pt>
          <cx:pt idx="2271">5.7999999999999998</cx:pt>
          <cx:pt idx="2272">7.5999999999999996</cx:pt>
          <cx:pt idx="2273">6.7999999999999998</cx:pt>
          <cx:pt idx="2274">6.4000000000000004</cx:pt>
          <cx:pt idx="2275">5.2999999999999998</cx:pt>
          <cx:pt idx="2276">8.5</cx:pt>
          <cx:pt idx="2277">6.0999999999999996</cx:pt>
          <cx:pt idx="2278">5.9000000000000004</cx:pt>
          <cx:pt idx="2279">7.5</cx:pt>
          <cx:pt idx="2280">5.9000000000000004</cx:pt>
          <cx:pt idx="2281">6.5</cx:pt>
          <cx:pt idx="2282">6.0999999999999996</cx:pt>
          <cx:pt idx="2283">6.9000000000000004</cx:pt>
          <cx:pt idx="2284">7.5</cx:pt>
          <cx:pt idx="2285">8.5999999999999996</cx:pt>
          <cx:pt idx="2286">5.9000000000000004</cx:pt>
          <cx:pt idx="2287">7.7000000000000002</cx:pt>
          <cx:pt idx="2288">5.5999999999999996</cx:pt>
          <cx:pt idx="2289">6.5999999999999996</cx:pt>
          <cx:pt idx="2290">6.2000000000000002</cx:pt>
          <cx:pt idx="2291">5.9000000000000004</cx:pt>
          <cx:pt idx="2292">5.7999999999999998</cx:pt>
          <cx:pt idx="2293">6</cx:pt>
          <cx:pt idx="2294">4.9000000000000004</cx:pt>
          <cx:pt idx="2295">8.3000000000000007</cx:pt>
          <cx:pt idx="2296">5.2000000000000002</cx:pt>
          <cx:pt idx="2297">5.5</cx:pt>
          <cx:pt idx="2298">5.0999999999999996</cx:pt>
          <cx:pt idx="2299">3.5</cx:pt>
          <cx:pt idx="2300">8.9000000000000004</cx:pt>
          <cx:pt idx="2301">5.7999999999999998</cx:pt>
          <cx:pt idx="2302">5.9000000000000004</cx:pt>
          <cx:pt idx="2303">7.0999999999999996</cx:pt>
          <cx:pt idx="2304">4.9000000000000004</cx:pt>
          <cx:pt idx="2305">4.9000000000000004</cx:pt>
          <cx:pt idx="2306">6.7000000000000002</cx:pt>
          <cx:pt idx="2307">7.5</cx:pt>
          <cx:pt idx="2308">7.2000000000000002</cx:pt>
          <cx:pt idx="2309">6.0999999999999996</cx:pt>
          <cx:pt idx="2310">5.5</cx:pt>
          <cx:pt idx="2311">6.2000000000000002</cx:pt>
          <cx:pt idx="2312">5.7000000000000002</cx:pt>
          <cx:pt idx="2313">7</cx:pt>
          <cx:pt idx="2314">8.5999999999999996</cx:pt>
          <cx:pt idx="2315">6.7999999999999998</cx:pt>
          <cx:pt idx="2316">6.9000000000000004</cx:pt>
          <cx:pt idx="2317">7.2999999999999998</cx:pt>
          <cx:pt idx="2318">7.5999999999999996</cx:pt>
          <cx:pt idx="2319">6.5999999999999996</cx:pt>
          <cx:pt idx="2320">7.2000000000000002</cx:pt>
          <cx:pt idx="2321">7.0999999999999996</cx:pt>
          <cx:pt idx="2322">5.4000000000000004</cx:pt>
          <cx:pt idx="2323">4.9000000000000004</cx:pt>
          <cx:pt idx="2324">6.7000000000000002</cx:pt>
          <cx:pt idx="2325">6.7000000000000002</cx:pt>
          <cx:pt idx="2326">6.5</cx:pt>
          <cx:pt idx="2327">7.5</cx:pt>
          <cx:pt idx="2328">5.7999999999999998</cx:pt>
          <cx:pt idx="2329">7.7000000000000002</cx:pt>
          <cx:pt idx="2330">5.7999999999999998</cx:pt>
          <cx:pt idx="2331">6.9000000000000004</cx:pt>
          <cx:pt idx="2332">8</cx:pt>
          <cx:pt idx="2333">6.7000000000000002</cx:pt>
          <cx:pt idx="2334">5.2999999999999998</cx:pt>
          <cx:pt idx="2335">6.5</cx:pt>
          <cx:pt idx="2336">6.7999999999999998</cx:pt>
          <cx:pt idx="2337">7.7000000000000002</cx:pt>
          <cx:pt idx="2338">7.2000000000000002</cx:pt>
          <cx:pt idx="2339">8.6999999999999993</cx:pt>
          <cx:pt idx="2340">7</cx:pt>
          <cx:pt idx="2341">5.5</cx:pt>
          <cx:pt idx="2342">6.5999999999999996</cx:pt>
          <cx:pt idx="2343">4.2999999999999998</cx:pt>
          <cx:pt idx="2344">6.5</cx:pt>
          <cx:pt idx="2345">5.0999999999999996</cx:pt>
          <cx:pt idx="2346">7.2000000000000002</cx:pt>
          <cx:pt idx="2347">5.7000000000000002</cx:pt>
          <cx:pt idx="2348">6.4000000000000004</cx:pt>
          <cx:pt idx="2349">4.9000000000000004</cx:pt>
          <cx:pt idx="2350">6.9000000000000004</cx:pt>
          <cx:pt idx="2351">7.4000000000000004</cx:pt>
          <cx:pt idx="2352">5.9000000000000004</cx:pt>
          <cx:pt idx="2353">7.2000000000000002</cx:pt>
          <cx:pt idx="2354">6.0999999999999996</cx:pt>
          <cx:pt idx="2355">5.9000000000000004</cx:pt>
          <cx:pt idx="2356">7.2999999999999998</cx:pt>
          <cx:pt idx="2357">6.2000000000000002</cx:pt>
          <cx:pt idx="2358">6.5999999999999996</cx:pt>
          <cx:pt idx="2359">3</cx:pt>
          <cx:pt idx="2360">7.2999999999999998</cx:pt>
          <cx:pt idx="2361">4</cx:pt>
          <cx:pt idx="2362">6</cx:pt>
          <cx:pt idx="2363">7.2000000000000002</cx:pt>
          <cx:pt idx="2364">8</cx:pt>
          <cx:pt idx="2365">7.5999999999999996</cx:pt>
          <cx:pt idx="2366">7.5</cx:pt>
          <cx:pt idx="2367">6.5999999999999996</cx:pt>
          <cx:pt idx="2368">5.7999999999999998</cx:pt>
          <cx:pt idx="2369">6.5</cx:pt>
          <cx:pt idx="2370">6.4000000000000004</cx:pt>
          <cx:pt idx="2371">6.4000000000000004</cx:pt>
          <cx:pt idx="2372">6.0999999999999996</cx:pt>
          <cx:pt idx="2373">7.7000000000000002</cx:pt>
          <cx:pt idx="2374">6.7999999999999998</cx:pt>
          <cx:pt idx="2375">7.2000000000000002</cx:pt>
          <cx:pt idx="2376">6.5999999999999996</cx:pt>
          <cx:pt idx="2377">7.2000000000000002</cx:pt>
          <cx:pt idx="2378">6.5</cx:pt>
          <cx:pt idx="2379">4.9000000000000004</cx:pt>
          <cx:pt idx="2380">6</cx:pt>
          <cx:pt idx="2381">4.5999999999999996</cx:pt>
          <cx:pt idx="2382">7.9000000000000004</cx:pt>
          <cx:pt idx="2383">7.2000000000000002</cx:pt>
          <cx:pt idx="2384">6.4000000000000004</cx:pt>
          <cx:pt idx="2385">6.0999999999999996</cx:pt>
          <cx:pt idx="2386">5.2000000000000002</cx:pt>
          <cx:pt idx="2387">8.0999999999999996</cx:pt>
          <cx:pt idx="2388">7.5999999999999996</cx:pt>
          <cx:pt idx="2389">8</cx:pt>
          <cx:pt idx="2390">7.0999999999999996</cx:pt>
          <cx:pt idx="2391">7.5</cx:pt>
          <cx:pt idx="2392">6.7000000000000002</cx:pt>
          <cx:pt idx="2393">6.5999999999999996</cx:pt>
          <cx:pt idx="2394">5</cx:pt>
          <cx:pt idx="2395">5.2999999999999998</cx:pt>
          <cx:pt idx="2396">7.7999999999999998</cx:pt>
          <cx:pt idx="2397">7.2000000000000002</cx:pt>
          <cx:pt idx="2398">6.9000000000000004</cx:pt>
          <cx:pt idx="2399">5.2999999999999998</cx:pt>
          <cx:pt idx="2400">8.0999999999999996</cx:pt>
          <cx:pt idx="2401">6.5</cx:pt>
          <cx:pt idx="2402">6.7000000000000002</cx:pt>
          <cx:pt idx="2403">6.7999999999999998</cx:pt>
          <cx:pt idx="2404">5.2000000000000002</cx:pt>
          <cx:pt idx="2405">5.7000000000000002</cx:pt>
          <cx:pt idx="2406">6.7000000000000002</cx:pt>
          <cx:pt idx="2407">5.7000000000000002</cx:pt>
          <cx:pt idx="2408">6.0999999999999996</cx:pt>
          <cx:pt idx="2409">6.2000000000000002</cx:pt>
          <cx:pt idx="2410">7.7999999999999998</cx:pt>
          <cx:pt idx="2411">4.4000000000000004</cx:pt>
          <cx:pt idx="2412">7.0999999999999996</cx:pt>
          <cx:pt idx="2413">5.2999999999999998</cx:pt>
          <cx:pt idx="2414">7.2000000000000002</cx:pt>
          <cx:pt idx="2415">5.9000000000000004</cx:pt>
          <cx:pt idx="2416">7.5</cx:pt>
          <cx:pt idx="2417">5.2999999999999998</cx:pt>
          <cx:pt idx="2418">6.7999999999999998</cx:pt>
          <cx:pt idx="2419">8</cx:pt>
          <cx:pt idx="2420">6.5</cx:pt>
          <cx:pt idx="2421">5.9000000000000004</cx:pt>
          <cx:pt idx="2422">8</cx:pt>
          <cx:pt idx="2423">6.5999999999999996</cx:pt>
          <cx:pt idx="2424">6.0999999999999996</cx:pt>
          <cx:pt idx="2425">6.7000000000000002</cx:pt>
          <cx:pt idx="2426">7.5999999999999996</cx:pt>
          <cx:pt idx="2427">6.4000000000000004</cx:pt>
          <cx:pt idx="2428">7.2000000000000002</cx:pt>
          <cx:pt idx="2429">6.7000000000000002</cx:pt>
          <cx:pt idx="2430">5.9000000000000004</cx:pt>
          <cx:pt idx="2431">5.5999999999999996</cx:pt>
          <cx:pt idx="2432">8.3000000000000007</cx:pt>
          <cx:pt idx="2433">6.5</cx:pt>
          <cx:pt idx="2434">4.9000000000000004</cx:pt>
          <cx:pt idx="2435">5.0999999999999996</cx:pt>
          <cx:pt idx="2436">6.7999999999999998</cx:pt>
          <cx:pt idx="2437">6.0999999999999996</cx:pt>
          <cx:pt idx="2438">6.0999999999999996</cx:pt>
          <cx:pt idx="2439">7.7000000000000002</cx:pt>
          <cx:pt idx="2440">7</cx:pt>
          <cx:pt idx="2441">6</cx:pt>
          <cx:pt idx="2442">6.4000000000000004</cx:pt>
          <cx:pt idx="2443">8.3000000000000007</cx:pt>
          <cx:pt idx="2444">6.0999999999999996</cx:pt>
          <cx:pt idx="2445">5.9000000000000004</cx:pt>
          <cx:pt idx="2446">6.7000000000000002</cx:pt>
          <cx:pt idx="2447">6.2999999999999998</cx:pt>
          <cx:pt idx="2448">5.5999999999999996</cx:pt>
          <cx:pt idx="2449">2.2000000000000002</cx:pt>
          <cx:pt idx="2450">5.7999999999999998</cx:pt>
          <cx:pt idx="2451">7.2999999999999998</cx:pt>
          <cx:pt idx="2452">5.4000000000000004</cx:pt>
          <cx:pt idx="2453">5.0999999999999996</cx:pt>
          <cx:pt idx="2454">6.9000000000000004</cx:pt>
          <cx:pt idx="2455">7.2999999999999998</cx:pt>
          <cx:pt idx="2456">4.4000000000000004</cx:pt>
          <cx:pt idx="2457">7.0999999999999996</cx:pt>
          <cx:pt idx="2458">3.8999999999999999</cx:pt>
          <cx:pt idx="2459">7.5</cx:pt>
          <cx:pt idx="2460">7.7999999999999998</cx:pt>
          <cx:pt idx="2461">5.5</cx:pt>
          <cx:pt idx="2462">7.5</cx:pt>
          <cx:pt idx="2463">4.5</cx:pt>
          <cx:pt idx="2464">6.4000000000000004</cx:pt>
          <cx:pt idx="2465">6.2999999999999998</cx:pt>
          <cx:pt idx="2466">7.0999999999999996</cx:pt>
          <cx:pt idx="2467">5.2999999999999998</cx:pt>
          <cx:pt idx="2468">6.5</cx:pt>
          <cx:pt idx="2469">5.7000000000000002</cx:pt>
          <cx:pt idx="2470">5.2000000000000002</cx:pt>
          <cx:pt idx="2471">6.9000000000000004</cx:pt>
          <cx:pt idx="2472">5.7999999999999998</cx:pt>
          <cx:pt idx="2473">6.7999999999999998</cx:pt>
          <cx:pt idx="2474">7.2000000000000002</cx:pt>
          <cx:pt idx="2475">3.7000000000000002</cx:pt>
          <cx:pt idx="2476">6.0999999999999996</cx:pt>
          <cx:pt idx="2477">6</cx:pt>
          <cx:pt idx="2478">5.2000000000000002</cx:pt>
          <cx:pt idx="2479">3.2999999999999998</cx:pt>
          <cx:pt idx="2480">6.7999999999999998</cx:pt>
          <cx:pt idx="2481">7.2999999999999998</cx:pt>
          <cx:pt idx="2482">7.2999999999999998</cx:pt>
          <cx:pt idx="2483">6.2000000000000002</cx:pt>
          <cx:pt idx="2484">7</cx:pt>
          <cx:pt idx="2485">8.5999999999999996</cx:pt>
          <cx:pt idx="2486">6.2000000000000002</cx:pt>
          <cx:pt idx="2487">5.7999999999999998</cx:pt>
          <cx:pt idx="2488">6.2000000000000002</cx:pt>
          <cx:pt idx="2489">8.0999999999999996</cx:pt>
          <cx:pt idx="2490">5.2999999999999998</cx:pt>
          <cx:pt idx="2491">6.7999999999999998</cx:pt>
          <cx:pt idx="2492">7</cx:pt>
          <cx:pt idx="2493">5.2999999999999998</cx:pt>
          <cx:pt idx="2494">5.4000000000000004</cx:pt>
          <cx:pt idx="2495">5.0999999999999996</cx:pt>
          <cx:pt idx="2496">4.0999999999999996</cx:pt>
          <cx:pt idx="2497">3.6000000000000001</cx:pt>
          <cx:pt idx="2498">7.2999999999999998</cx:pt>
          <cx:pt idx="2499">6.5</cx:pt>
          <cx:pt idx="2500">8.0999999999999996</cx:pt>
          <cx:pt idx="2501">8</cx:pt>
          <cx:pt idx="2502">7.7000000000000002</cx:pt>
          <cx:pt idx="2503">6.5999999999999996</cx:pt>
          <cx:pt idx="2504">7.7999999999999998</cx:pt>
          <cx:pt idx="2505">7.2999999999999998</cx:pt>
          <cx:pt idx="2506">5.4000000000000004</cx:pt>
          <cx:pt idx="2507">7.2000000000000002</cx:pt>
          <cx:pt idx="2508">7.5999999999999996</cx:pt>
          <cx:pt idx="2509">6.5999999999999996</cx:pt>
          <cx:pt idx="2510">6.4000000000000004</cx:pt>
          <cx:pt idx="2511">6.4000000000000004</cx:pt>
          <cx:pt idx="2512">6.4000000000000004</cx:pt>
          <cx:pt idx="2513">6.5</cx:pt>
          <cx:pt idx="2514">6.7000000000000002</cx:pt>
          <cx:pt idx="2515">7.5999999999999996</cx:pt>
          <cx:pt idx="2516">8.6999999999999993</cx:pt>
          <cx:pt idx="2517">8.8000000000000007</cx:pt>
          <cx:pt idx="2518">8.4000000000000004</cx:pt>
          <cx:pt idx="2519">7.7000000000000002</cx:pt>
          <cx:pt idx="2520">7.2000000000000002</cx:pt>
          <cx:pt idx="2521">6.0999999999999996</cx:pt>
          <cx:pt idx="2522">5.0999999999999996</cx:pt>
          <cx:pt idx="2523">5.0999999999999996</cx:pt>
          <cx:pt idx="2524">5</cx:pt>
          <cx:pt idx="2525">6.9000000000000004</cx:pt>
          <cx:pt idx="2526">2.7999999999999998</cx:pt>
          <cx:pt idx="2527">6.9000000000000004</cx:pt>
          <cx:pt idx="2528">6.5</cx:pt>
          <cx:pt idx="2529">6.2000000000000002</cx:pt>
          <cx:pt idx="2530">6.2000000000000002</cx:pt>
          <cx:pt idx="2531">6.5</cx:pt>
          <cx:pt idx="2532">6.7000000000000002</cx:pt>
          <cx:pt idx="2533">7.2000000000000002</cx:pt>
          <cx:pt idx="2534">6.2000000000000002</cx:pt>
          <cx:pt idx="2535">7.5</cx:pt>
          <cx:pt idx="2536">7</cx:pt>
          <cx:pt idx="2537">6.7999999999999998</cx:pt>
          <cx:pt idx="2538">5.5</cx:pt>
          <cx:pt idx="2539">6.5</cx:pt>
          <cx:pt idx="2540">5.2000000000000002</cx:pt>
          <cx:pt idx="2541">5.4000000000000004</cx:pt>
          <cx:pt idx="2542">5.9000000000000004</cx:pt>
          <cx:pt idx="2543">4.5</cx:pt>
          <cx:pt idx="2544">6.5</cx:pt>
          <cx:pt idx="2545">5.9000000000000004</cx:pt>
          <cx:pt idx="2546">7.9000000000000004</cx:pt>
          <cx:pt idx="2547">5.2999999999999998</cx:pt>
          <cx:pt idx="2548">7.5999999999999996</cx:pt>
          <cx:pt idx="2549">5.7999999999999998</cx:pt>
          <cx:pt idx="2550">3.7999999999999998</cx:pt>
          <cx:pt idx="2551">3.7000000000000002</cx:pt>
          <cx:pt idx="2552">6.7999999999999998</cx:pt>
          <cx:pt idx="2553">6.9000000000000004</cx:pt>
          <cx:pt idx="2554">4.2999999999999998</cx:pt>
          <cx:pt idx="2555">5.9000000000000004</cx:pt>
          <cx:pt idx="2556">5.4000000000000004</cx:pt>
          <cx:pt idx="2557">5.7999999999999998</cx:pt>
          <cx:pt idx="2558">6.0999999999999996</cx:pt>
          <cx:pt idx="2559">5.9000000000000004</cx:pt>
          <cx:pt idx="2560">6.0999999999999996</cx:pt>
          <cx:pt idx="2561">4.9000000000000004</cx:pt>
          <cx:pt idx="2562">6.5999999999999996</cx:pt>
          <cx:pt idx="2563">7.4000000000000004</cx:pt>
          <cx:pt idx="2564">7.2999999999999998</cx:pt>
          <cx:pt idx="2565">6.9000000000000004</cx:pt>
          <cx:pt idx="2566">6.9000000000000004</cx:pt>
          <cx:pt idx="2567">6.7999999999999998</cx:pt>
          <cx:pt idx="2568">7.0999999999999996</cx:pt>
          <cx:pt idx="2569">4</cx:pt>
          <cx:pt idx="2570">7.2999999999999998</cx:pt>
          <cx:pt idx="2571">7.0999999999999996</cx:pt>
          <cx:pt idx="2572">1.8999999999999999</cx:pt>
          <cx:pt idx="2573">7.5999999999999996</cx:pt>
          <cx:pt idx="2574">4.5</cx:pt>
          <cx:pt idx="2575">7.2999999999999998</cx:pt>
          <cx:pt idx="2576">6.7999999999999998</cx:pt>
          <cx:pt idx="2577">4.9000000000000004</cx:pt>
          <cx:pt idx="2578">3.6000000000000001</cx:pt>
          <cx:pt idx="2579">6.0999999999999996</cx:pt>
          <cx:pt idx="2580">4.7999999999999998</cx:pt>
          <cx:pt idx="2581">5</cx:pt>
          <cx:pt idx="2582">4.7000000000000002</cx:pt>
          <cx:pt idx="2583">6.7999999999999998</cx:pt>
          <cx:pt idx="2584">6.2999999999999998</cx:pt>
          <cx:pt idx="2585">5</cx:pt>
          <cx:pt idx="2586">5.9000000000000004</cx:pt>
          <cx:pt idx="2587">6.0999999999999996</cx:pt>
          <cx:pt idx="2588">6.7000000000000002</cx:pt>
          <cx:pt idx="2589">5.5</cx:pt>
          <cx:pt idx="2590">3.6000000000000001</cx:pt>
          <cx:pt idx="2591">5</cx:pt>
          <cx:pt idx="2592">6.0999999999999996</cx:pt>
          <cx:pt idx="2593">7.4000000000000004</cx:pt>
          <cx:pt idx="2594">6.4000000000000004</cx:pt>
          <cx:pt idx="2595">6.5</cx:pt>
          <cx:pt idx="2596">6.2999999999999998</cx:pt>
          <cx:pt idx="2597">7.5</cx:pt>
          <cx:pt idx="2598">7</cx:pt>
          <cx:pt idx="2599">5.4000000000000004</cx:pt>
          <cx:pt idx="2600">6.2999999999999998</cx:pt>
          <cx:pt idx="2601">8.0999999999999996</cx:pt>
          <cx:pt idx="2602">6.2999999999999998</cx:pt>
          <cx:pt idx="2603">7.4000000000000004</cx:pt>
          <cx:pt idx="2604">6.7000000000000002</cx:pt>
          <cx:pt idx="2605">7.9000000000000004</cx:pt>
          <cx:pt idx="2606">6.2999999999999998</cx:pt>
          <cx:pt idx="2607">6</cx:pt>
          <cx:pt idx="2608">6.2000000000000002</cx:pt>
          <cx:pt idx="2609">6.7000000000000002</cx:pt>
          <cx:pt idx="2610">6.7000000000000002</cx:pt>
          <cx:pt idx="2611">6.0999999999999996</cx:pt>
          <cx:pt idx="2612">7.2999999999999998</cx:pt>
          <cx:pt idx="2613">6.5999999999999996</cx:pt>
          <cx:pt idx="2614">4.9000000000000004</cx:pt>
          <cx:pt idx="2615">7.7999999999999998</cx:pt>
          <cx:pt idx="2616">7.2000000000000002</cx:pt>
          <cx:pt idx="2617">6.2999999999999998</cx:pt>
          <cx:pt idx="2618">5.2000000000000002</cx:pt>
          <cx:pt idx="2619">5.9000000000000004</cx:pt>
          <cx:pt idx="2620">7.2000000000000002</cx:pt>
          <cx:pt idx="2621">7.7000000000000002</cx:pt>
          <cx:pt idx="2622">6.9000000000000004</cx:pt>
          <cx:pt idx="2623">5.7999999999999998</cx:pt>
          <cx:pt idx="2624">7.2000000000000002</cx:pt>
          <cx:pt idx="2625">6.5999999999999996</cx:pt>
          <cx:pt idx="2626">7</cx:pt>
          <cx:pt idx="2627">6.4000000000000004</cx:pt>
          <cx:pt idx="2628">3.2000000000000002</cx:pt>
          <cx:pt idx="2629">5.9000000000000004</cx:pt>
          <cx:pt idx="2630">6</cx:pt>
          <cx:pt idx="2631">4.7999999999999998</cx:pt>
          <cx:pt idx="2632">8.5</cx:pt>
          <cx:pt idx="2633">6.4000000000000004</cx:pt>
          <cx:pt idx="2634">6.5999999999999996</cx:pt>
          <cx:pt idx="2635">6.5999999999999996</cx:pt>
          <cx:pt idx="2636">4.7999999999999998</cx:pt>
          <cx:pt idx="2637">5.2000000000000002</cx:pt>
          <cx:pt idx="2638">7.5999999999999996</cx:pt>
          <cx:pt idx="2639">6.0999999999999996</cx:pt>
          <cx:pt idx="2640">6.9000000000000004</cx:pt>
          <cx:pt idx="2641">5.5999999999999996</cx:pt>
          <cx:pt idx="2642">6.5999999999999996</cx:pt>
          <cx:pt idx="2643">6.9000000000000004</cx:pt>
          <cx:pt idx="2644">7.0999999999999996</cx:pt>
          <cx:pt idx="2645">5.7000000000000002</cx:pt>
          <cx:pt idx="2646">5.9000000000000004</cx:pt>
          <cx:pt idx="2647">7.5999999999999996</cx:pt>
          <cx:pt idx="2648">8.1999999999999993</cx:pt>
          <cx:pt idx="2649">6.7999999999999998</cx:pt>
          <cx:pt idx="2650">7.0999999999999996</cx:pt>
          <cx:pt idx="2651">5.4000000000000004</cx:pt>
          <cx:pt idx="2652">5.7999999999999998</cx:pt>
          <cx:pt idx="2653">6.2999999999999998</cx:pt>
          <cx:pt idx="2654">6.2000000000000002</cx:pt>
          <cx:pt idx="2655">5.2999999999999998</cx:pt>
          <cx:pt idx="2656">3.7999999999999998</cx:pt>
          <cx:pt idx="2657">4.0999999999999996</cx:pt>
          <cx:pt idx="2658">3.5</cx:pt>
          <cx:pt idx="2659">7.4000000000000004</cx:pt>
          <cx:pt idx="2660">7.2000000000000002</cx:pt>
          <cx:pt idx="2661">7.2000000000000002</cx:pt>
          <cx:pt idx="2662">6</cx:pt>
          <cx:pt idx="2663">7</cx:pt>
          <cx:pt idx="2664">7</cx:pt>
          <cx:pt idx="2665">6.7000000000000002</cx:pt>
          <cx:pt idx="2666">6.2999999999999998</cx:pt>
          <cx:pt idx="2667">6.7999999999999998</cx:pt>
          <cx:pt idx="2668">6</cx:pt>
          <cx:pt idx="2669">4.7999999999999998</cx:pt>
          <cx:pt idx="2670">5.9000000000000004</cx:pt>
          <cx:pt idx="2671">7.2000000000000002</cx:pt>
          <cx:pt idx="2672">4.0999999999999996</cx:pt>
          <cx:pt idx="2673">5.7000000000000002</cx:pt>
          <cx:pt idx="2674">8</cx:pt>
          <cx:pt idx="2675">6.4000000000000004</cx:pt>
          <cx:pt idx="2676">7.5</cx:pt>
          <cx:pt idx="2677">6.2999999999999998</cx:pt>
          <cx:pt idx="2678">5.2999999999999998</cx:pt>
          <cx:pt idx="2679">8.0999999999999996</cx:pt>
          <cx:pt idx="2680">7.5</cx:pt>
          <cx:pt idx="2681">7.4000000000000004</cx:pt>
          <cx:pt idx="2682">5.2999999999999998</cx:pt>
          <cx:pt idx="2683">6.7000000000000002</cx:pt>
          <cx:pt idx="2684">5.5999999999999996</cx:pt>
          <cx:pt idx="2685">7.2999999999999998</cx:pt>
          <cx:pt idx="2686">7.7000000000000002</cx:pt>
          <cx:pt idx="2687">4.7999999999999998</cx:pt>
          <cx:pt idx="2688">6.5</cx:pt>
          <cx:pt idx="2689">6.0999999999999996</cx:pt>
          <cx:pt idx="2690">6.5999999999999996</cx:pt>
          <cx:pt idx="2691">6.7000000000000002</cx:pt>
          <cx:pt idx="2692">6.7000000000000002</cx:pt>
          <cx:pt idx="2693">7.2000000000000002</cx:pt>
          <cx:pt idx="2694">5.5999999999999996</cx:pt>
          <cx:pt idx="2695">7.2999999999999998</cx:pt>
          <cx:pt idx="2696">5.7999999999999998</cx:pt>
          <cx:pt idx="2697">6.7000000000000002</cx:pt>
          <cx:pt idx="2698">6.7000000000000002</cx:pt>
          <cx:pt idx="2699">6.7000000000000002</cx:pt>
          <cx:pt idx="2700">7.7999999999999998</cx:pt>
          <cx:pt idx="2701">8.0999999999999996</cx:pt>
          <cx:pt idx="2702">6.9000000000000004</cx:pt>
          <cx:pt idx="2703">4.9000000000000004</cx:pt>
          <cx:pt idx="2704">6.0999999999999996</cx:pt>
          <cx:pt idx="2705">8.1999999999999993</cx:pt>
          <cx:pt idx="2706">7.7999999999999998</cx:pt>
          <cx:pt idx="2707">6.2999999999999998</cx:pt>
          <cx:pt idx="2708">5.5999999999999996</cx:pt>
          <cx:pt idx="2709">6.2000000000000002</cx:pt>
          <cx:pt idx="2710">5.5999999999999996</cx:pt>
          <cx:pt idx="2711">6.4000000000000004</cx:pt>
          <cx:pt idx="2712">7.7000000000000002</cx:pt>
          <cx:pt idx="2713">6.5</cx:pt>
          <cx:pt idx="2714">7.9000000000000004</cx:pt>
          <cx:pt idx="2715">6.0999999999999996</cx:pt>
          <cx:pt idx="2716">6.7000000000000002</cx:pt>
          <cx:pt idx="2717">6.9000000000000004</cx:pt>
          <cx:pt idx="2718">7.2999999999999998</cx:pt>
          <cx:pt idx="2719">3.2999999999999998</cx:pt>
          <cx:pt idx="2720">7.5999999999999996</cx:pt>
          <cx:pt idx="2721">6.2999999999999998</cx:pt>
          <cx:pt idx="2722">5.7999999999999998</cx:pt>
          <cx:pt idx="2723">7</cx:pt>
          <cx:pt idx="2724">5.5</cx:pt>
          <cx:pt idx="2725">7.9000000000000004</cx:pt>
          <cx:pt idx="2726">6.7000000000000002</cx:pt>
          <cx:pt idx="2727">7.7999999999999998</cx:pt>
          <cx:pt idx="2728">8.0999999999999996</cx:pt>
          <cx:pt idx="2729">5.5999999999999996</cx:pt>
          <cx:pt idx="2730">6.7999999999999998</cx:pt>
          <cx:pt idx="2731">7.7999999999999998</cx:pt>
          <cx:pt idx="2732">4.5999999999999996</cx:pt>
          <cx:pt idx="2733">6.4000000000000004</cx:pt>
          <cx:pt idx="2734">5.7999999999999998</cx:pt>
          <cx:pt idx="2735">5.0999999999999996</cx:pt>
          <cx:pt idx="2736">8.1999999999999993</cx:pt>
          <cx:pt idx="2737">7.5</cx:pt>
          <cx:pt idx="2738">6.2999999999999998</cx:pt>
          <cx:pt idx="2739">7</cx:pt>
          <cx:pt idx="2740">6.2999999999999998</cx:pt>
          <cx:pt idx="2741">6.9000000000000004</cx:pt>
          <cx:pt idx="2742">5.9000000000000004</cx:pt>
          <cx:pt idx="2743">6.5999999999999996</cx:pt>
          <cx:pt idx="2744">5.2999999999999998</cx:pt>
          <cx:pt idx="2745">5</cx:pt>
          <cx:pt idx="2746">7.2999999999999998</cx:pt>
          <cx:pt idx="2747">7.4000000000000004</cx:pt>
          <cx:pt idx="2748">6.9000000000000004</cx:pt>
          <cx:pt idx="2749">7.7000000000000002</cx:pt>
          <cx:pt idx="2750">7</cx:pt>
          <cx:pt idx="2751">6</cx:pt>
          <cx:pt idx="2752">6.7000000000000002</cx:pt>
          <cx:pt idx="2753">6.2000000000000002</cx:pt>
          <cx:pt idx="2754">3.8999999999999999</cx:pt>
          <cx:pt idx="2755">3.7999999999999998</cx:pt>
          <cx:pt idx="2756">5.0999999999999996</cx:pt>
          <cx:pt idx="2757">8.0999999999999996</cx:pt>
          <cx:pt idx="2758">6.2999999999999998</cx:pt>
          <cx:pt idx="2759">6.4000000000000004</cx:pt>
          <cx:pt idx="2760">7.0999999999999996</cx:pt>
          <cx:pt idx="2761">7.9000000000000004</cx:pt>
          <cx:pt idx="2762">6.5999999999999996</cx:pt>
          <cx:pt idx="2763">6.9000000000000004</cx:pt>
          <cx:pt idx="2764">6.2999999999999998</cx:pt>
          <cx:pt idx="2765">6.7000000000000002</cx:pt>
          <cx:pt idx="2766">7</cx:pt>
          <cx:pt idx="2767">7.5</cx:pt>
          <cx:pt idx="2768">6.5</cx:pt>
          <cx:pt idx="2769">5.2999999999999998</cx:pt>
          <cx:pt idx="2770">6.7000000000000002</cx:pt>
          <cx:pt idx="2771">4.9000000000000004</cx:pt>
          <cx:pt idx="2772">6.0999999999999996</cx:pt>
          <cx:pt idx="2773">7</cx:pt>
          <cx:pt idx="2774">7.7999999999999998</cx:pt>
          <cx:pt idx="2775">7.5</cx:pt>
          <cx:pt idx="2776">7</cx:pt>
          <cx:pt idx="2777">7.5</cx:pt>
          <cx:pt idx="2778">7</cx:pt>
          <cx:pt idx="2779">7</cx:pt>
          <cx:pt idx="2780">5.4000000000000004</cx:pt>
          <cx:pt idx="2781">6</cx:pt>
          <cx:pt idx="2782">6.5</cx:pt>
          <cx:pt idx="2783">5.2999999999999998</cx:pt>
          <cx:pt idx="2784">7.7000000000000002</cx:pt>
          <cx:pt idx="2785">4</cx:pt>
          <cx:pt idx="2786">5.2999999999999998</cx:pt>
          <cx:pt idx="2787">6.2000000000000002</cx:pt>
          <cx:pt idx="2788">6.5</cx:pt>
          <cx:pt idx="2789">5.5999999999999996</cx:pt>
          <cx:pt idx="2790">5.4000000000000004</cx:pt>
          <cx:pt idx="2791">7.2999999999999998</cx:pt>
          <cx:pt idx="2792">7.5999999999999996</cx:pt>
          <cx:pt idx="2793">7.2999999999999998</cx:pt>
          <cx:pt idx="2794">7.4000000000000004</cx:pt>
          <cx:pt idx="2795">7.7999999999999998</cx:pt>
          <cx:pt idx="2796">6.7999999999999998</cx:pt>
          <cx:pt idx="2797">7.5</cx:pt>
          <cx:pt idx="2798">6.5999999999999996</cx:pt>
          <cx:pt idx="2799">7.5999999999999996</cx:pt>
          <cx:pt idx="2800">7.0999999999999996</cx:pt>
          <cx:pt idx="2801">9</cx:pt>
          <cx:pt idx="2802">8.5</cx:pt>
          <cx:pt idx="2803">4.9000000000000004</cx:pt>
          <cx:pt idx="2804">6.4000000000000004</cx:pt>
          <cx:pt idx="2805">5.5</cx:pt>
          <cx:pt idx="2806">6.9000000000000004</cx:pt>
          <cx:pt idx="2807">6.2999999999999998</cx:pt>
          <cx:pt idx="2808">8.5</cx:pt>
          <cx:pt idx="2809">7.2999999999999998</cx:pt>
          <cx:pt idx="2810">7.2000000000000002</cx:pt>
          <cx:pt idx="2811">4.2000000000000002</cx:pt>
          <cx:pt idx="2812">6.7999999999999998</cx:pt>
          <cx:pt idx="2813">7.5</cx:pt>
          <cx:pt idx="2814">7.0999999999999996</cx:pt>
          <cx:pt idx="2815">6.0999999999999996</cx:pt>
          <cx:pt idx="2816">6.9000000000000004</cx:pt>
          <cx:pt idx="2817">6.9000000000000004</cx:pt>
          <cx:pt idx="2818">6.4000000000000004</cx:pt>
          <cx:pt idx="2819">5.2999999999999998</cx:pt>
          <cx:pt idx="2820">5.7999999999999998</cx:pt>
          <cx:pt idx="2821">7.2000000000000002</cx:pt>
          <cx:pt idx="2822">6.9000000000000004</cx:pt>
          <cx:pt idx="2823">6.5</cx:pt>
          <cx:pt idx="2824">5.0999999999999996</cx:pt>
          <cx:pt idx="2825">6.9000000000000004</cx:pt>
          <cx:pt idx="2826">6.9000000000000004</cx:pt>
          <cx:pt idx="2827">7.2999999999999998</cx:pt>
          <cx:pt idx="2828">7.2000000000000002</cx:pt>
          <cx:pt idx="2829">7.4000000000000004</cx:pt>
          <cx:pt idx="2830">7.2000000000000002</cx:pt>
          <cx:pt idx="2831">6.7000000000000002</cx:pt>
          <cx:pt idx="2832">8</cx:pt>
          <cx:pt idx="2833">6.5</cx:pt>
          <cx:pt idx="2834">6.7000000000000002</cx:pt>
          <cx:pt idx="2835">6.0999999999999996</cx:pt>
          <cx:pt idx="2836">7.2999999999999998</cx:pt>
          <cx:pt idx="2837">5.9000000000000004</cx:pt>
          <cx:pt idx="2838">5.4000000000000004</cx:pt>
          <cx:pt idx="2839">6.4000000000000004</cx:pt>
          <cx:pt idx="2840">6.7000000000000002</cx:pt>
          <cx:pt idx="2841">6.2999999999999998</cx:pt>
          <cx:pt idx="2842">5.7999999999999998</cx:pt>
          <cx:pt idx="2843">6.7000000000000002</cx:pt>
          <cx:pt idx="2844">6</cx:pt>
          <cx:pt idx="2845">7.7999999999999998</cx:pt>
          <cx:pt idx="2846">7.7000000000000002</cx:pt>
          <cx:pt idx="2847">6.2000000000000002</cx:pt>
          <cx:pt idx="2848">7.9000000000000004</cx:pt>
          <cx:pt idx="2849">5.2000000000000002</cx:pt>
          <cx:pt idx="2850">6.7999999999999998</cx:pt>
          <cx:pt idx="2851">6.2000000000000002</cx:pt>
          <cx:pt idx="2852">7.5999999999999996</cx:pt>
          <cx:pt idx="2853">6.2000000000000002</cx:pt>
          <cx:pt idx="2854">4.7999999999999998</cx:pt>
          <cx:pt idx="2855">3.6000000000000001</cx:pt>
          <cx:pt idx="2856">7.5999999999999996</cx:pt>
          <cx:pt idx="2857">6.7999999999999998</cx:pt>
          <cx:pt idx="2858">6.5999999999999996</cx:pt>
          <cx:pt idx="2859">5.2999999999999998</cx:pt>
          <cx:pt idx="2860">7.2999999999999998</cx:pt>
          <cx:pt idx="2861">6.5</cx:pt>
          <cx:pt idx="2862">5.9000000000000004</cx:pt>
          <cx:pt idx="2863">5.5999999999999996</cx:pt>
          <cx:pt idx="2864">7.7999999999999998</cx:pt>
          <cx:pt idx="2865">7.2000000000000002</cx:pt>
          <cx:pt idx="2866">6.5999999999999996</cx:pt>
          <cx:pt idx="2867">4.2000000000000002</cx:pt>
          <cx:pt idx="2868">6</cx:pt>
          <cx:pt idx="2869">7.7999999999999998</cx:pt>
          <cx:pt idx="2870">6.2000000000000002</cx:pt>
          <cx:pt idx="2871">6.2000000000000002</cx:pt>
          <cx:pt idx="2872">6.2999999999999998</cx:pt>
          <cx:pt idx="2873">5.7000000000000002</cx:pt>
          <cx:pt idx="2874">6.7999999999999998</cx:pt>
          <cx:pt idx="2875">7.2000000000000002</cx:pt>
          <cx:pt idx="2876">7.0999999999999996</cx:pt>
          <cx:pt idx="2877">6.7999999999999998</cx:pt>
          <cx:pt idx="2878">7.7999999999999998</cx:pt>
          <cx:pt idx="2879">6.5</cx:pt>
          <cx:pt idx="2880">5.7999999999999998</cx:pt>
          <cx:pt idx="2881">5.2999999999999998</cx:pt>
          <cx:pt idx="2882">9.1999999999999993</cx:pt>
          <cx:pt idx="2883">9</cx:pt>
          <cx:pt idx="2884">7.5999999999999996</cx:pt>
          <cx:pt idx="2885">5.9000000000000004</cx:pt>
          <cx:pt idx="2886">6.0999999999999996</cx:pt>
          <cx:pt idx="2887">6.0999999999999996</cx:pt>
          <cx:pt idx="2888">6.5</cx:pt>
          <cx:pt idx="2889">5.9000000000000004</cx:pt>
          <cx:pt idx="2890">6.9000000000000004</cx:pt>
          <cx:pt idx="2891">5.9000000000000004</cx:pt>
          <cx:pt idx="2892">6.5999999999999996</cx:pt>
          <cx:pt idx="2893">8.9000000000000004</cx:pt>
          <cx:pt idx="2894">7.2999999999999998</cx:pt>
          <cx:pt idx="2895">6.4000000000000004</cx:pt>
          <cx:pt idx="2896">8.0999999999999996</cx:pt>
          <cx:pt idx="2897">6.5</cx:pt>
          <cx:pt idx="2898">7.7000000000000002</cx:pt>
          <cx:pt idx="2899">7.5999999999999996</cx:pt>
          <cx:pt idx="2900">7.2999999999999998</cx:pt>
          <cx:pt idx="2901">6.7000000000000002</cx:pt>
          <cx:pt idx="2902">6.7000000000000002</cx:pt>
          <cx:pt idx="2903">6.5999999999999996</cx:pt>
          <cx:pt idx="2904">6.7000000000000002</cx:pt>
          <cx:pt idx="2905">6.5999999999999996</cx:pt>
          <cx:pt idx="2906">5.7999999999999998</cx:pt>
          <cx:pt idx="2907">5.4000000000000004</cx:pt>
          <cx:pt idx="2908">8.5</cx:pt>
          <cx:pt idx="2909">6.7999999999999998</cx:pt>
          <cx:pt idx="2910">5.9000000000000004</cx:pt>
          <cx:pt idx="2911">5</cx:pt>
          <cx:pt idx="2912">7.2999999999999998</cx:pt>
          <cx:pt idx="2913">5.7999999999999998</cx:pt>
          <cx:pt idx="2914">5.7999999999999998</cx:pt>
          <cx:pt idx="2915">5.4000000000000004</cx:pt>
          <cx:pt idx="2916">7.2999999999999998</cx:pt>
          <cx:pt idx="2917">7.7999999999999998</cx:pt>
          <cx:pt idx="2918">6.5</cx:pt>
          <cx:pt idx="2919">5</cx:pt>
          <cx:pt idx="2920">7.2000000000000002</cx:pt>
          <cx:pt idx="2921">7.9000000000000004</cx:pt>
          <cx:pt idx="2922">4.9000000000000004</cx:pt>
          <cx:pt idx="2923">4.9000000000000004</cx:pt>
          <cx:pt idx="2924">3.7999999999999998</cx:pt>
          <cx:pt idx="2925">6.7000000000000002</cx:pt>
          <cx:pt idx="2926">6.5999999999999996</cx:pt>
          <cx:pt idx="2927">6.2000000000000002</cx:pt>
          <cx:pt idx="2928">8.0999999999999996</cx:pt>
          <cx:pt idx="2929">6.4000000000000004</cx:pt>
          <cx:pt idx="2930">5.0999999999999996</cx:pt>
          <cx:pt idx="2931">6.9000000000000004</cx:pt>
          <cx:pt idx="2932">6.7999999999999998</cx:pt>
          <cx:pt idx="2933">6.7000000000000002</cx:pt>
          <cx:pt idx="2934">7.9000000000000004</cx:pt>
          <cx:pt idx="2935">7.5</cx:pt>
          <cx:pt idx="2936">7.9000000000000004</cx:pt>
          <cx:pt idx="2937">6.9000000000000004</cx:pt>
          <cx:pt idx="2938">6.7000000000000002</cx:pt>
          <cx:pt idx="2939">6.5999999999999996</cx:pt>
          <cx:pt idx="2940">7.4000000000000004</cx:pt>
          <cx:pt idx="2941">6.5</cx:pt>
          <cx:pt idx="2942">7</cx:pt>
          <cx:pt idx="2943">6</cx:pt>
          <cx:pt idx="2944">7.5999999999999996</cx:pt>
          <cx:pt idx="2945">5.5</cx:pt>
          <cx:pt idx="2946">7.0999999999999996</cx:pt>
          <cx:pt idx="2947">6.4000000000000004</cx:pt>
          <cx:pt idx="2948">6.5999999999999996</cx:pt>
          <cx:pt idx="2949">7.2999999999999998</cx:pt>
          <cx:pt idx="2950">6.9000000000000004</cx:pt>
          <cx:pt idx="2951">7.2999999999999998</cx:pt>
          <cx:pt idx="2952">7.2999999999999998</cx:pt>
          <cx:pt idx="2953">7.5999999999999996</cx:pt>
          <cx:pt idx="2954">6.7000000000000002</cx:pt>
          <cx:pt idx="2955">6.5999999999999996</cx:pt>
          <cx:pt idx="2956">8.3000000000000007</cx:pt>
          <cx:pt idx="2957">7.5999999999999996</cx:pt>
          <cx:pt idx="2958">6</cx:pt>
          <cx:pt idx="2959">6.9000000000000004</cx:pt>
          <cx:pt idx="2960">7.5999999999999996</cx:pt>
          <cx:pt idx="2961">7.5999999999999996</cx:pt>
          <cx:pt idx="2962">7.5</cx:pt>
          <cx:pt idx="2963">6.9000000000000004</cx:pt>
          <cx:pt idx="2964">7.0999999999999996</cx:pt>
          <cx:pt idx="2965">7.5999999999999996</cx:pt>
          <cx:pt idx="2966">6.7999999999999998</cx:pt>
          <cx:pt idx="2967">8.0999999999999996</cx:pt>
          <cx:pt idx="2968">6.5999999999999996</cx:pt>
          <cx:pt idx="2969">6.9000000000000004</cx:pt>
          <cx:pt idx="2970">7.5999999999999996</cx:pt>
          <cx:pt idx="2971">4.5999999999999996</cx:pt>
          <cx:pt idx="2972">5.9000000000000004</cx:pt>
          <cx:pt idx="2973">6.7999999999999998</cx:pt>
          <cx:pt idx="2974">8</cx:pt>
          <cx:pt idx="2975">6.5</cx:pt>
          <cx:pt idx="2976">5.9000000000000004</cx:pt>
          <cx:pt idx="2977">6.5</cx:pt>
          <cx:pt idx="2978">5.5</cx:pt>
          <cx:pt idx="2979">7.9000000000000004</cx:pt>
          <cx:pt idx="2980">7.2000000000000002</cx:pt>
          <cx:pt idx="2981">6.5</cx:pt>
          <cx:pt idx="2982">6.2999999999999998</cx:pt>
          <cx:pt idx="2983">6.4000000000000004</cx:pt>
          <cx:pt idx="2984">6.5999999999999996</cx:pt>
          <cx:pt idx="2985">5.9000000000000004</cx:pt>
          <cx:pt idx="2986">6.4000000000000004</cx:pt>
          <cx:pt idx="2987">8</cx:pt>
          <cx:pt idx="2988">6.4000000000000004</cx:pt>
          <cx:pt idx="2989">6.9000000000000004</cx:pt>
          <cx:pt idx="2990">4.4000000000000004</cx:pt>
          <cx:pt idx="2991">7</cx:pt>
          <cx:pt idx="2992">6.2999999999999998</cx:pt>
          <cx:pt idx="2993">7.0999999999999996</cx:pt>
          <cx:pt idx="2994">5.4000000000000004</cx:pt>
          <cx:pt idx="2995">6.5</cx:pt>
          <cx:pt idx="2996">7.4000000000000004</cx:pt>
          <cx:pt idx="2997">5.4000000000000004</cx:pt>
          <cx:pt idx="2998">5.5999999999999996</cx:pt>
          <cx:pt idx="2999">7.2000000000000002</cx:pt>
          <cx:pt idx="3000">6.0999999999999996</cx:pt>
          <cx:pt idx="3001">7.0999999999999996</cx:pt>
          <cx:pt idx="3002">6.0999999999999996</cx:pt>
          <cx:pt idx="3003">7.0999999999999996</cx:pt>
          <cx:pt idx="3004">8</cx:pt>
          <cx:pt idx="3005">7.5999999999999996</cx:pt>
          <cx:pt idx="3006">7.2000000000000002</cx:pt>
          <cx:pt idx="3007">5.0999999999999996</cx:pt>
          <cx:pt idx="3008">7.7000000000000002</cx:pt>
          <cx:pt idx="3009">6.2000000000000002</cx:pt>
          <cx:pt idx="3010">6.7999999999999998</cx:pt>
          <cx:pt idx="3011">7.2999999999999998</cx:pt>
          <cx:pt idx="3012">4.2000000000000002</cx:pt>
          <cx:pt idx="3013">6.9000000000000004</cx:pt>
          <cx:pt idx="3014">5.5</cx:pt>
          <cx:pt idx="3015">6.9000000000000004</cx:pt>
          <cx:pt idx="3016">7.7999999999999998</cx:pt>
          <cx:pt idx="3017">5.5999999999999996</cx:pt>
          <cx:pt idx="3018">4</cx:pt>
          <cx:pt idx="3019">3.6000000000000001</cx:pt>
          <cx:pt idx="3020">6.5999999999999996</cx:pt>
          <cx:pt idx="3021">7.7000000000000002</cx:pt>
          <cx:pt idx="3022">5.4000000000000004</cx:pt>
          <cx:pt idx="3023">7.7999999999999998</cx:pt>
          <cx:pt idx="3024">7.7000000000000002</cx:pt>
          <cx:pt idx="3025">5.9000000000000004</cx:pt>
          <cx:pt idx="3026">5.7999999999999998</cx:pt>
          <cx:pt idx="3027">6.4000000000000004</cx:pt>
          <cx:pt idx="3028">7</cx:pt>
          <cx:pt idx="3029">7.5999999999999996</cx:pt>
          <cx:pt idx="3030">5.7999999999999998</cx:pt>
          <cx:pt idx="3031">6</cx:pt>
          <cx:pt idx="3032">5.4000000000000004</cx:pt>
          <cx:pt idx="3033">5.2000000000000002</cx:pt>
          <cx:pt idx="3034">5.7999999999999998</cx:pt>
          <cx:pt idx="3035">6.7000000000000002</cx:pt>
          <cx:pt idx="3036">7.5999999999999996</cx:pt>
          <cx:pt idx="3037">4.0999999999999996</cx:pt>
          <cx:pt idx="3038">4.2000000000000002</cx:pt>
          <cx:pt idx="3039">6.5999999999999996</cx:pt>
          <cx:pt idx="3040">5</cx:pt>
          <cx:pt idx="3041">5.9000000000000004</cx:pt>
          <cx:pt idx="3042">7.7999999999999998</cx:pt>
          <cx:pt idx="3043">7.2999999999999998</cx:pt>
          <cx:pt idx="3044">6.4000000000000004</cx:pt>
          <cx:pt idx="3045">7.5</cx:pt>
          <cx:pt idx="3046">7.0999999999999996</cx:pt>
          <cx:pt idx="3047">7.2999999999999998</cx:pt>
          <cx:pt idx="3048">8.5</cx:pt>
          <cx:pt idx="3049">7.7999999999999998</cx:pt>
          <cx:pt idx="3050">5.7000000000000002</cx:pt>
          <cx:pt idx="3051">8.5</cx:pt>
          <cx:pt idx="3052">6.7000000000000002</cx:pt>
          <cx:pt idx="3053">6.5</cx:pt>
          <cx:pt idx="3054">5.2999999999999998</cx:pt>
          <cx:pt idx="3055">6.5</cx:pt>
          <cx:pt idx="3056">6.7000000000000002</cx:pt>
          <cx:pt idx="3057">7.0999999999999996</cx:pt>
          <cx:pt idx="3058">6.4000000000000004</cx:pt>
          <cx:pt idx="3059">5.0999999999999996</cx:pt>
          <cx:pt idx="3060">8.8000000000000007</cx:pt>
          <cx:pt idx="3061">8.9000000000000004</cx:pt>
          <cx:pt idx="3062">8.6999999999999993</cx:pt>
          <cx:pt idx="3063">5.0999999999999996</cx:pt>
          <cx:pt idx="3064">6.4000000000000004</cx:pt>
          <cx:pt idx="3065">5.4000000000000004</cx:pt>
          <cx:pt idx="3066">6.7000000000000002</cx:pt>
          <cx:pt idx="3067">7</cx:pt>
          <cx:pt idx="3068">6.5</cx:pt>
          <cx:pt idx="3069">3.7999999999999998</cx:pt>
          <cx:pt idx="3070">6.7000000000000002</cx:pt>
          <cx:pt idx="3071">6.5</cx:pt>
          <cx:pt idx="3072">7</cx:pt>
          <cx:pt idx="3073">7.7999999999999998</cx:pt>
          <cx:pt idx="3074">7.7000000000000002</cx:pt>
          <cx:pt idx="3075">6.2000000000000002</cx:pt>
          <cx:pt idx="3076">6.9000000000000004</cx:pt>
          <cx:pt idx="3077">5.5</cx:pt>
          <cx:pt idx="3078">7.2999999999999998</cx:pt>
          <cx:pt idx="3079">6.4000000000000004</cx:pt>
          <cx:pt idx="3080">6.5999999999999996</cx:pt>
          <cx:pt idx="3081">6.7999999999999998</cx:pt>
          <cx:pt idx="3082">5.4000000000000004</cx:pt>
          <cx:pt idx="3083">6.5999999999999996</cx:pt>
          <cx:pt idx="3084">4.7000000000000002</cx:pt>
          <cx:pt idx="3085">8.0999999999999996</cx:pt>
          <cx:pt idx="3086">6.9000000000000004</cx:pt>
          <cx:pt idx="3087">6.7000000000000002</cx:pt>
          <cx:pt idx="3088">7.0999999999999996</cx:pt>
          <cx:pt idx="3089">3.2999999999999998</cx:pt>
          <cx:pt idx="3090">6.7999999999999998</cx:pt>
          <cx:pt idx="3091">8.6999999999999993</cx:pt>
          <cx:pt idx="3092">7.2000000000000002</cx:pt>
          <cx:pt idx="3093">6.7000000000000002</cx:pt>
          <cx:pt idx="3094">6.7999999999999998</cx:pt>
          <cx:pt idx="3095">6.5999999999999996</cx:pt>
          <cx:pt idx="3096">5.2000000000000002</cx:pt>
          <cx:pt idx="3097">6.2000000000000002</cx:pt>
          <cx:pt idx="3098">7.0999999999999996</cx:pt>
          <cx:pt idx="3099">7.2000000000000002</cx:pt>
          <cx:pt idx="3100">6.4000000000000004</cx:pt>
          <cx:pt idx="3101">6.0999999999999996</cx:pt>
          <cx:pt idx="3102">6.0999999999999996</cx:pt>
          <cx:pt idx="3103">6.4000000000000004</cx:pt>
          <cx:pt idx="3104">6.5</cx:pt>
          <cx:pt idx="3105">6.5</cx:pt>
          <cx:pt idx="3106">6.2000000000000002</cx:pt>
          <cx:pt idx="3107">7.2000000000000002</cx:pt>
          <cx:pt idx="3108">6.0999999999999996</cx:pt>
          <cx:pt idx="3109">6</cx:pt>
          <cx:pt idx="3110">6.5</cx:pt>
          <cx:pt idx="3111">6.2999999999999998</cx:pt>
          <cx:pt idx="3112">5.2000000000000002</cx:pt>
          <cx:pt idx="3113">7.7000000000000002</cx:pt>
          <cx:pt idx="3114">7.0999999999999996</cx:pt>
          <cx:pt idx="3115">5.5999999999999996</cx:pt>
          <cx:pt idx="3116">4.7000000000000002</cx:pt>
          <cx:pt idx="3117">6.7999999999999998</cx:pt>
          <cx:pt idx="3118">7.2000000000000002</cx:pt>
          <cx:pt idx="3119">6.7999999999999998</cx:pt>
          <cx:pt idx="3120">7.2999999999999998</cx:pt>
          <cx:pt idx="3121">5.7999999999999998</cx:pt>
          <cx:pt idx="3122">5.9000000000000004</cx:pt>
          <cx:pt idx="3123">6.7000000000000002</cx:pt>
          <cx:pt idx="3124">6</cx:pt>
          <cx:pt idx="3125">4.7000000000000002</cx:pt>
          <cx:pt idx="3126">7.4000000000000004</cx:pt>
          <cx:pt idx="3127">5.9000000000000004</cx:pt>
          <cx:pt idx="3128">6.7000000000000002</cx:pt>
          <cx:pt idx="3129">7.9000000000000004</cx:pt>
          <cx:pt idx="3130">6.2999999999999998</cx:pt>
          <cx:pt idx="3131">6.4000000000000004</cx:pt>
          <cx:pt idx="3132">5.7999999999999998</cx:pt>
          <cx:pt idx="3133">5.7000000000000002</cx:pt>
          <cx:pt idx="3134">4.4000000000000004</cx:pt>
          <cx:pt idx="3135">5.5999999999999996</cx:pt>
          <cx:pt idx="3136">6</cx:pt>
          <cx:pt idx="3137">6.5999999999999996</cx:pt>
          <cx:pt idx="3138">3.5</cx:pt>
          <cx:pt idx="3139">5.9000000000000004</cx:pt>
          <cx:pt idx="3140">6.7000000000000002</cx:pt>
          <cx:pt idx="3141">5.5</cx:pt>
          <cx:pt idx="3142">5.0999999999999996</cx:pt>
          <cx:pt idx="3143">6.5999999999999996</cx:pt>
          <cx:pt idx="3144">7.5</cx:pt>
          <cx:pt idx="3145">6.7000000000000002</cx:pt>
          <cx:pt idx="3146">8.4000000000000004</cx:pt>
          <cx:pt idx="3147">6.2000000000000002</cx:pt>
          <cx:pt idx="3148">6.7000000000000002</cx:pt>
          <cx:pt idx="3149">6.5</cx:pt>
          <cx:pt idx="3150">6</cx:pt>
          <cx:pt idx="3151">7.5999999999999996</cx:pt>
          <cx:pt idx="3152">5.2999999999999998</cx:pt>
          <cx:pt idx="3153">7.2000000000000002</cx:pt>
          <cx:pt idx="3154">6.0999999999999996</cx:pt>
          <cx:pt idx="3155">5.5</cx:pt>
          <cx:pt idx="3156">7.5</cx:pt>
          <cx:pt idx="3157">7.0999999999999996</cx:pt>
          <cx:pt idx="3158">7.0999999999999996</cx:pt>
          <cx:pt idx="3159">5.9000000000000004</cx:pt>
          <cx:pt idx="3160">7.2000000000000002</cx:pt>
          <cx:pt idx="3161">6.5</cx:pt>
          <cx:pt idx="3162">6.2000000000000002</cx:pt>
          <cx:pt idx="3163">7</cx:pt>
          <cx:pt idx="3164">6.7999999999999998</cx:pt>
          <cx:pt idx="3165">5.5</cx:pt>
          <cx:pt idx="3166">6.4000000000000004</cx:pt>
          <cx:pt idx="3167">8</cx:pt>
          <cx:pt idx="3168">4.9000000000000004</cx:pt>
          <cx:pt idx="3169">7.4000000000000004</cx:pt>
          <cx:pt idx="3170">8.5</cx:pt>
          <cx:pt idx="3171">7.5999999999999996</cx:pt>
          <cx:pt idx="3172">5.5999999999999996</cx:pt>
          <cx:pt idx="3173">7.0999999999999996</cx:pt>
          <cx:pt idx="3174">5.7000000000000002</cx:pt>
          <cx:pt idx="3175">6.7000000000000002</cx:pt>
          <cx:pt idx="3176">7.2999999999999998</cx:pt>
          <cx:pt idx="3177">5.5999999999999996</cx:pt>
          <cx:pt idx="3178">6.7999999999999998</cx:pt>
          <cx:pt idx="3179">6.5999999999999996</cx:pt>
          <cx:pt idx="3180">5.9000000000000004</cx:pt>
          <cx:pt idx="3181">6</cx:pt>
          <cx:pt idx="3182">8.5</cx:pt>
          <cx:pt idx="3183">7</cx:pt>
          <cx:pt idx="3184">6.5999999999999996</cx:pt>
          <cx:pt idx="3185">7.2000000000000002</cx:pt>
          <cx:pt idx="3186">7.0999999999999996</cx:pt>
          <cx:pt idx="3187">8.0999999999999996</cx:pt>
          <cx:pt idx="3188">6.2000000000000002</cx:pt>
          <cx:pt idx="3189">5.7000000000000002</cx:pt>
          <cx:pt idx="3190">6.4000000000000004</cx:pt>
          <cx:pt idx="3191">5.5999999999999996</cx:pt>
          <cx:pt idx="3192">6.5999999999999996</cx:pt>
          <cx:pt idx="3193">6.7000000000000002</cx:pt>
          <cx:pt idx="3194">7.4000000000000004</cx:pt>
          <cx:pt idx="3195">7.0999999999999996</cx:pt>
          <cx:pt idx="3196">6.5999999999999996</cx:pt>
          <cx:pt idx="3197">6.5</cx:pt>
          <cx:pt idx="3198">5.7000000000000002</cx:pt>
          <cx:pt idx="3199">6.5</cx:pt>
          <cx:pt idx="3200">8</cx:pt>
          <cx:pt idx="3201">7.2999999999999998</cx:pt>
          <cx:pt idx="3202">6.4000000000000004</cx:pt>
          <cx:pt idx="3203">6.4000000000000004</cx:pt>
          <cx:pt idx="3204">7.0999999999999996</cx:pt>
          <cx:pt idx="3205">6</cx:pt>
          <cx:pt idx="3206">4.5999999999999996</cx:pt>
          <cx:pt idx="3207">7.5999999999999996</cx:pt>
          <cx:pt idx="3208">7.0999999999999996</cx:pt>
          <cx:pt idx="3209">7.0999999999999996</cx:pt>
          <cx:pt idx="3210">6.4000000000000004</cx:pt>
          <cx:pt idx="3211">7.5999999999999996</cx:pt>
          <cx:pt idx="3212">2.7000000000000002</cx:pt>
          <cx:pt idx="3213">5.7000000000000002</cx:pt>
          <cx:pt idx="3214">7.7000000000000002</cx:pt>
          <cx:pt idx="3215">5.7000000000000002</cx:pt>
          <cx:pt idx="3216">7.9000000000000004</cx:pt>
          <cx:pt idx="3217">6.0999999999999996</cx:pt>
          <cx:pt idx="3218">6.5</cx:pt>
          <cx:pt idx="3219">8.0999999999999996</cx:pt>
          <cx:pt idx="3220">7.9000000000000004</cx:pt>
          <cx:pt idx="3221">6</cx:pt>
          <cx:pt idx="3222">6.2999999999999998</cx:pt>
          <cx:pt idx="3223">7.2999999999999998</cx:pt>
          <cx:pt idx="3224">6.9000000000000004</cx:pt>
          <cx:pt idx="3225">6.7999999999999998</cx:pt>
          <cx:pt idx="3226">7.4000000000000004</cx:pt>
          <cx:pt idx="3227">6.2000000000000002</cx:pt>
          <cx:pt idx="3228">7</cx:pt>
          <cx:pt idx="3229">4.7999999999999998</cx:pt>
          <cx:pt idx="3230">6.9000000000000004</cx:pt>
          <cx:pt idx="3231">7.5999999999999996</cx:pt>
          <cx:pt idx="3232">5.9000000000000004</cx:pt>
          <cx:pt idx="3233">5.9000000000000004</cx:pt>
          <cx:pt idx="3234">6.7000000000000002</cx:pt>
          <cx:pt idx="3235">6.5999999999999996</cx:pt>
          <cx:pt idx="3236">6.7000000000000002</cx:pt>
          <cx:pt idx="3237">6.5999999999999996</cx:pt>
          <cx:pt idx="3238">6.2000000000000002</cx:pt>
          <cx:pt idx="3239">4.2999999999999998</cx:pt>
          <cx:pt idx="3240">7.2000000000000002</cx:pt>
          <cx:pt idx="3241">6.4000000000000004</cx:pt>
          <cx:pt idx="3242">5.5</cx:pt>
          <cx:pt idx="3243">5.0999999999999996</cx:pt>
          <cx:pt idx="3244">6.4000000000000004</cx:pt>
          <cx:pt idx="3245">6.7999999999999998</cx:pt>
          <cx:pt idx="3246">5.5</cx:pt>
          <cx:pt idx="3247">8.0999999999999996</cx:pt>
          <cx:pt idx="3248">6.5999999999999996</cx:pt>
          <cx:pt idx="3249">7.9000000000000004</cx:pt>
          <cx:pt idx="3250">8.1999999999999993</cx:pt>
          <cx:pt idx="3251">7.2999999999999998</cx:pt>
          <cx:pt idx="3252">7.2999999999999998</cx:pt>
          <cx:pt idx="3253">7.7000000000000002</cx:pt>
          <cx:pt idx="3254">6.0999999999999996</cx:pt>
          <cx:pt idx="3255">7.2000000000000002</cx:pt>
          <cx:pt idx="3256">6</cx:pt>
          <cx:pt idx="3257">4.4000000000000004</cx:pt>
          <cx:pt idx="3258">9.3000000000000007</cx:pt>
          <cx:pt idx="3259">6.7999999999999998</cx:pt>
          <cx:pt idx="3260">6.2999999999999998</cx:pt>
          <cx:pt idx="3261">8.5999999999999996</cx:pt>
          <cx:pt idx="3262">7.4000000000000004</cx:pt>
          <cx:pt idx="3263">5.5999999999999996</cx:pt>
          <cx:pt idx="3264">6.4000000000000004</cx:pt>
          <cx:pt idx="3265">6.5999999999999996</cx:pt>
          <cx:pt idx="3266">8.0999999999999996</cx:pt>
          <cx:pt idx="3267">6.5</cx:pt>
          <cx:pt idx="3268">5.5999999999999996</cx:pt>
          <cx:pt idx="3269">6.0999999999999996</cx:pt>
          <cx:pt idx="3270">5.5</cx:pt>
          <cx:pt idx="3271">5.4000000000000004</cx:pt>
          <cx:pt idx="3272">7.7000000000000002</cx:pt>
          <cx:pt idx="3273">6.7000000000000002</cx:pt>
          <cx:pt idx="3274">5.0999999999999996</cx:pt>
          <cx:pt idx="3275">6.0999999999999996</cx:pt>
          <cx:pt idx="3276">8</cx:pt>
          <cx:pt idx="3277">7.2999999999999998</cx:pt>
          <cx:pt idx="3278">5.4000000000000004</cx:pt>
          <cx:pt idx="3279">6</cx:pt>
          <cx:pt idx="3280">7.0999999999999996</cx:pt>
          <cx:pt idx="3281">6.5999999999999996</cx:pt>
          <cx:pt idx="3282">4.7999999999999998</cx:pt>
          <cx:pt idx="3283">6</cx:pt>
          <cx:pt idx="3284">7</cx:pt>
          <cx:pt idx="3285">5.4000000000000004</cx:pt>
          <cx:pt idx="3286">7.0999999999999996</cx:pt>
          <cx:pt idx="3287">7.4000000000000004</cx:pt>
          <cx:pt idx="3288">6.2000000000000002</cx:pt>
          <cx:pt idx="3289">7.7000000000000002</cx:pt>
          <cx:pt idx="3290">5.2000000000000002</cx:pt>
          <cx:pt idx="3291">6.2999999999999998</cx:pt>
          <cx:pt idx="3292">8.3000000000000007</cx:pt>
          <cx:pt idx="3293">5.9000000000000004</cx:pt>
          <cx:pt idx="3294">8</cx:pt>
          <cx:pt idx="3295">6.4000000000000004</cx:pt>
          <cx:pt idx="3296">6.0999999999999996</cx:pt>
          <cx:pt idx="3297">7.7000000000000002</cx:pt>
          <cx:pt idx="3298">5.0999999999999996</cx:pt>
          <cx:pt idx="3299">6.5999999999999996</cx:pt>
          <cx:pt idx="3300">6.0999999999999996</cx:pt>
          <cx:pt idx="3301">6.0999999999999996</cx:pt>
          <cx:pt idx="3302">6.4000000000000004</cx:pt>
          <cx:pt idx="3303">6.0999999999999996</cx:pt>
          <cx:pt idx="3304">7.2999999999999998</cx:pt>
          <cx:pt idx="3305">5.4000000000000004</cx:pt>
          <cx:pt idx="3306">5</cx:pt>
          <cx:pt idx="3307">7.2999999999999998</cx:pt>
          <cx:pt idx="3308">8.0999999999999996</cx:pt>
          <cx:pt idx="3309">7.5</cx:pt>
          <cx:pt idx="3310">5.5</cx:pt>
          <cx:pt idx="3311">5.9000000000000004</cx:pt>
          <cx:pt idx="3312">7.7000000000000002</cx:pt>
          <cx:pt idx="3313">7.5999999999999996</cx:pt>
          <cx:pt idx="3314">8.1999999999999993</cx:pt>
          <cx:pt idx="3315">7</cx:pt>
          <cx:pt idx="3316">6.7999999999999998</cx:pt>
          <cx:pt idx="3317">5.7999999999999998</cx:pt>
          <cx:pt idx="3318">6.2999999999999998</cx:pt>
          <cx:pt idx="3319">5.9000000000000004</cx:pt>
          <cx:pt idx="3320">7.0999999999999996</cx:pt>
          <cx:pt idx="3321">5.7999999999999998</cx:pt>
          <cx:pt idx="3322">6</cx:pt>
          <cx:pt idx="3323">7.5999999999999996</cx:pt>
          <cx:pt idx="3324">5.0999999999999996</cx:pt>
          <cx:pt idx="3325">6.7999999999999998</cx:pt>
          <cx:pt idx="3326">5.0999999999999996</cx:pt>
          <cx:pt idx="3327">6.7000000000000002</cx:pt>
          <cx:pt idx="3328">7.7000000000000002</cx:pt>
          <cx:pt idx="3329">7.7999999999999998</cx:pt>
          <cx:pt idx="3330">8.0999999999999996</cx:pt>
          <cx:pt idx="3331">5.2999999999999998</cx:pt>
          <cx:pt idx="3332">5.5</cx:pt>
          <cx:pt idx="3333">4.9000000000000004</cx:pt>
          <cx:pt idx="3334">4.5999999999999996</cx:pt>
          <cx:pt idx="3335">6.5</cx:pt>
          <cx:pt idx="3336">4.7999999999999998</cx:pt>
          <cx:pt idx="3337">7.9000000000000004</cx:pt>
          <cx:pt idx="3338">6.9000000000000004</cx:pt>
          <cx:pt idx="3339">8.5999999999999996</cx:pt>
          <cx:pt idx="3340">4.5</cx:pt>
          <cx:pt idx="3341">7.7999999999999998</cx:pt>
          <cx:pt idx="3342">6.5</cx:pt>
          <cx:pt idx="3343">7.2000000000000002</cx:pt>
          <cx:pt idx="3344">4.5999999999999996</cx:pt>
          <cx:pt idx="3345">6.2000000000000002</cx:pt>
          <cx:pt idx="3346">7.7000000000000002</cx:pt>
          <cx:pt idx="3347">6.7999999999999998</cx:pt>
          <cx:pt idx="3348">7</cx:pt>
          <cx:pt idx="3349">7.4000000000000004</cx:pt>
          <cx:pt idx="3350">7.0999999999999996</cx:pt>
          <cx:pt idx="3351">6.2999999999999998</cx:pt>
          <cx:pt idx="3352">4.5999999999999996</cx:pt>
          <cx:pt idx="3353">5.7000000000000002</cx:pt>
          <cx:pt idx="3354">5.2999999999999998</cx:pt>
          <cx:pt idx="3355">7.0999999999999996</cx:pt>
          <cx:pt idx="3356">6.0999999999999996</cx:pt>
          <cx:pt idx="3357">6.7000000000000002</cx:pt>
          <cx:pt idx="3358">7.4000000000000004</cx:pt>
          <cx:pt idx="3359">6.5999999999999996</cx:pt>
          <cx:pt idx="3360">6.0999999999999996</cx:pt>
          <cx:pt idx="3361">5.2000000000000002</cx:pt>
          <cx:pt idx="3362">5.5</cx:pt>
          <cx:pt idx="3363">6.7000000000000002</cx:pt>
          <cx:pt idx="3364">7.7999999999999998</cx:pt>
          <cx:pt idx="3365">6.7000000000000002</cx:pt>
          <cx:pt idx="3366">5.5</cx:pt>
          <cx:pt idx="3367">7.2999999999999998</cx:pt>
          <cx:pt idx="3368">5.2000000000000002</cx:pt>
          <cx:pt idx="3369">6.7999999999999998</cx:pt>
          <cx:pt idx="3370">5.2000000000000002</cx:pt>
          <cx:pt idx="3371">8.0999999999999996</cx:pt>
          <cx:pt idx="3372">8.1999999999999993</cx:pt>
          <cx:pt idx="3373">5.7999999999999998</cx:pt>
          <cx:pt idx="3374">6.7000000000000002</cx:pt>
          <cx:pt idx="3375">7.2999999999999998</cx:pt>
          <cx:pt idx="3376">6.4000000000000004</cx:pt>
          <cx:pt idx="3377">4.9000000000000004</cx:pt>
          <cx:pt idx="3378">6.9000000000000004</cx:pt>
          <cx:pt idx="3379">7.0999999999999996</cx:pt>
          <cx:pt idx="3380">6.9000000000000004</cx:pt>
          <cx:pt idx="3381">6.5999999999999996</cx:pt>
          <cx:pt idx="3382">6.4000000000000004</cx:pt>
          <cx:pt idx="3383">7</cx:pt>
          <cx:pt idx="3384">7.9000000000000004</cx:pt>
          <cx:pt idx="3385">5.9000000000000004</cx:pt>
          <cx:pt idx="3386">7.9000000000000004</cx:pt>
          <cx:pt idx="3387">7</cx:pt>
          <cx:pt idx="3388">5.9000000000000004</cx:pt>
          <cx:pt idx="3389">6.4000000000000004</cx:pt>
          <cx:pt idx="3390">6.7999999999999998</cx:pt>
          <cx:pt idx="3391">7.0999999999999996</cx:pt>
          <cx:pt idx="3392">7.2999999999999998</cx:pt>
          <cx:pt idx="3393">5.9000000000000004</cx:pt>
          <cx:pt idx="3394">6.4000000000000004</cx:pt>
          <cx:pt idx="3395">8.0999999999999996</cx:pt>
          <cx:pt idx="3396">7.0999999999999996</cx:pt>
          <cx:pt idx="3397">4.7999999999999998</cx:pt>
          <cx:pt idx="3398">7.2999999999999998</cx:pt>
          <cx:pt idx="3399">6.7999999999999998</cx:pt>
          <cx:pt idx="3400">7.2000000000000002</cx:pt>
          <cx:pt idx="3401">6.5999999999999996</cx:pt>
          <cx:pt idx="3402">5.7000000000000002</cx:pt>
          <cx:pt idx="3403">5.7000000000000002</cx:pt>
          <cx:pt idx="3404">5.5</cx:pt>
          <cx:pt idx="3405">6.7999999999999998</cx:pt>
          <cx:pt idx="3406">7.0999999999999996</cx:pt>
          <cx:pt idx="3407">7.2999999999999998</cx:pt>
          <cx:pt idx="3408">6.0999999999999996</cx:pt>
          <cx:pt idx="3409">6.2000000000000002</cx:pt>
          <cx:pt idx="3410">7.7000000000000002</cx:pt>
          <cx:pt idx="3411">7.2999999999999998</cx:pt>
          <cx:pt idx="3412">6.7000000000000002</cx:pt>
          <cx:pt idx="3413">6.5999999999999996</cx:pt>
          <cx:pt idx="3414">6.2999999999999998</cx:pt>
          <cx:pt idx="3415">3.6000000000000001</cx:pt>
          <cx:pt idx="3416">7</cx:pt>
          <cx:pt idx="3417">7.0999999999999996</cx:pt>
          <cx:pt idx="3418">5.0999999999999996</cx:pt>
          <cx:pt idx="3419">7.5</cx:pt>
          <cx:pt idx="3420">7.0999999999999996</cx:pt>
          <cx:pt idx="3421">6.0999999999999996</cx:pt>
          <cx:pt idx="3422">6.5999999999999996</cx:pt>
          <cx:pt idx="3423">6.2999999999999998</cx:pt>
          <cx:pt idx="3424">7</cx:pt>
          <cx:pt idx="3425">4.2000000000000002</cx:pt>
          <cx:pt idx="3426">5.2999999999999998</cx:pt>
          <cx:pt idx="3427">7</cx:pt>
          <cx:pt idx="3428">5.5999999999999996</cx:pt>
          <cx:pt idx="3429">7</cx:pt>
          <cx:pt idx="3430">5.7999999999999998</cx:pt>
          <cx:pt idx="3431">7.2000000000000002</cx:pt>
          <cx:pt idx="3432">5.5999999999999996</cx:pt>
          <cx:pt idx="3433">6.2999999999999998</cx:pt>
          <cx:pt idx="3434">7.0999999999999996</cx:pt>
          <cx:pt idx="3435">6.2999999999999998</cx:pt>
          <cx:pt idx="3436">6.5999999999999996</cx:pt>
          <cx:pt idx="3437">7.7000000000000002</cx:pt>
          <cx:pt idx="3438">6.2999999999999998</cx:pt>
          <cx:pt idx="3439">6.7999999999999998</cx:pt>
          <cx:pt idx="3440">6.2999999999999998</cx:pt>
          <cx:pt idx="3441">7.0999999999999996</cx:pt>
          <cx:pt idx="3442">7.7999999999999998</cx:pt>
          <cx:pt idx="3443">5.2999999999999998</cx:pt>
          <cx:pt idx="3444">6.5</cx:pt>
          <cx:pt idx="3445">6.5</cx:pt>
          <cx:pt idx="3446">7.4000000000000004</cx:pt>
          <cx:pt idx="3447">6.5</cx:pt>
          <cx:pt idx="3448">6.9000000000000004</cx:pt>
          <cx:pt idx="3449">7.7999999999999998</cx:pt>
          <cx:pt idx="3450">7.0999999999999996</cx:pt>
          <cx:pt idx="3451">7.4000000000000004</cx:pt>
          <cx:pt idx="3452">7.5</cx:pt>
          <cx:pt idx="3453">4</cx:pt>
          <cx:pt idx="3454">7.5</cx:pt>
          <cx:pt idx="3455">6.2000000000000002</cx:pt>
          <cx:pt idx="3456">4.4000000000000004</cx:pt>
          <cx:pt idx="3457">8.3000000000000007</cx:pt>
          <cx:pt idx="3458">7.9000000000000004</cx:pt>
          <cx:pt idx="3459">8.3000000000000007</cx:pt>
          <cx:pt idx="3460">7.5</cx:pt>
          <cx:pt idx="3461">7.5999999999999996</cx:pt>
          <cx:pt idx="3462">7.7000000000000002</cx:pt>
          <cx:pt idx="3463">8.1999999999999993</cx:pt>
          <cx:pt idx="3464">6.2999999999999998</cx:pt>
          <cx:pt idx="3465">7</cx:pt>
          <cx:pt idx="3466">7.4000000000000004</cx:pt>
          <cx:pt idx="3467">6.2999999999999998</cx:pt>
          <cx:pt idx="3468">7.0999999999999996</cx:pt>
          <cx:pt idx="3469">5.7000000000000002</cx:pt>
          <cx:pt idx="3470">6.2999999999999998</cx:pt>
          <cx:pt idx="3471">6</cx:pt>
          <cx:pt idx="3472">6.2999999999999998</cx:pt>
          <cx:pt idx="3473">6.7000000000000002</cx:pt>
          <cx:pt idx="3474">7.5</cx:pt>
          <cx:pt idx="3475">7.0999999999999996</cx:pt>
          <cx:pt idx="3476">7.2000000000000002</cx:pt>
          <cx:pt idx="3477">7</cx:pt>
          <cx:pt idx="3478">7.0999999999999996</cx:pt>
          <cx:pt idx="3479">6.7999999999999998</cx:pt>
          <cx:pt idx="3480">7</cx:pt>
          <cx:pt idx="3481">6.7999999999999998</cx:pt>
          <cx:pt idx="3482">5.5</cx:pt>
          <cx:pt idx="3483">7</cx:pt>
          <cx:pt idx="3484">7.2000000000000002</cx:pt>
          <cx:pt idx="3485">6.7000000000000002</cx:pt>
          <cx:pt idx="3486">7.7000000000000002</cx:pt>
          <cx:pt idx="3487">7.2000000000000002</cx:pt>
          <cx:pt idx="3488">8</cx:pt>
          <cx:pt idx="3489">7</cx:pt>
          <cx:pt idx="3490">5.7000000000000002</cx:pt>
          <cx:pt idx="3491">7.2999999999999998</cx:pt>
          <cx:pt idx="3492">6.7000000000000002</cx:pt>
          <cx:pt idx="3493">6.7000000000000002</cx:pt>
          <cx:pt idx="3494">6.5</cx:pt>
          <cx:pt idx="3495">4.7000000000000002</cx:pt>
          <cx:pt idx="3496">5.4000000000000004</cx:pt>
          <cx:pt idx="3497">5.2000000000000002</cx:pt>
          <cx:pt idx="3498">6.5</cx:pt>
          <cx:pt idx="3499">7.2999999999999998</cx:pt>
          <cx:pt idx="3500">6</cx:pt>
          <cx:pt idx="3501">6.2999999999999998</cx:pt>
          <cx:pt idx="3502">7.0999999999999996</cx:pt>
          <cx:pt idx="3503">6.0999999999999996</cx:pt>
          <cx:pt idx="3504">6.0999999999999996</cx:pt>
          <cx:pt idx="3505">5.5999999999999996</cx:pt>
          <cx:pt idx="3506">7.0999999999999996</cx:pt>
          <cx:pt idx="3507">6.0999999999999996</cx:pt>
          <cx:pt idx="3508">6.5999999999999996</cx:pt>
          <cx:pt idx="3509">7</cx:pt>
          <cx:pt idx="3510">7.0999999999999996</cx:pt>
          <cx:pt idx="3511">4.4000000000000004</cx:pt>
          <cx:pt idx="3512">5.0999999999999996</cx:pt>
          <cx:pt idx="3513">7.2000000000000002</cx:pt>
          <cx:pt idx="3514">7.2000000000000002</cx:pt>
          <cx:pt idx="3515">5.4000000000000004</cx:pt>
          <cx:pt idx="3516">5.4000000000000004</cx:pt>
          <cx:pt idx="3517">6.7000000000000002</cx:pt>
          <cx:pt idx="3518">4.0999999999999996</cx:pt>
          <cx:pt idx="3519">5.7999999999999998</cx:pt>
          <cx:pt idx="3520">7</cx:pt>
          <cx:pt idx="3521">6.4000000000000004</cx:pt>
          <cx:pt idx="3522">6.7999999999999998</cx:pt>
          <cx:pt idx="3523">6.5999999999999996</cx:pt>
          <cx:pt idx="3524">4.2000000000000002</cx:pt>
          <cx:pt idx="3525">6.0999999999999996</cx:pt>
          <cx:pt idx="3526">6.7000000000000002</cx:pt>
          <cx:pt idx="3527">5.4000000000000004</cx:pt>
          <cx:pt idx="3528">8.3000000000000007</cx:pt>
          <cx:pt idx="3529">5.7000000000000002</cx:pt>
          <cx:pt idx="3530">7.5999999999999996</cx:pt>
          <cx:pt idx="3531">4.0999999999999996</cx:pt>
          <cx:pt idx="3532">6.9000000000000004</cx:pt>
          <cx:pt idx="3533">7</cx:pt>
          <cx:pt idx="3534">6.7999999999999998</cx:pt>
          <cx:pt idx="3535">6.2000000000000002</cx:pt>
          <cx:pt idx="3536">8.3000000000000007</cx:pt>
          <cx:pt idx="3537">6.0999999999999996</cx:pt>
          <cx:pt idx="3538">7.4000000000000004</cx:pt>
          <cx:pt idx="3539">5.5</cx:pt>
          <cx:pt idx="3540">4.0999999999999996</cx:pt>
          <cx:pt idx="3541">7</cx:pt>
          <cx:pt idx="3542">8.1999999999999993</cx:pt>
          <cx:pt idx="3543">6.0999999999999996</cx:pt>
          <cx:pt idx="3544">4.7000000000000002</cx:pt>
          <cx:pt idx="3545">5.7000000000000002</cx:pt>
          <cx:pt idx="3546">5.5999999999999996</cx:pt>
          <cx:pt idx="3547">7.0999999999999996</cx:pt>
          <cx:pt idx="3548">6.5999999999999996</cx:pt>
          <cx:pt idx="3549">4.5</cx:pt>
          <cx:pt idx="3550">6.0999999999999996</cx:pt>
          <cx:pt idx="3551">3.5</cx:pt>
          <cx:pt idx="3552">5.0999999999999996</cx:pt>
          <cx:pt idx="3553">6.4000000000000004</cx:pt>
          <cx:pt idx="3554">6.9000000000000004</cx:pt>
          <cx:pt idx="3555">6.2000000000000002</cx:pt>
          <cx:pt idx="3556">6.5999999999999996</cx:pt>
          <cx:pt idx="3557">6.4000000000000004</cx:pt>
          <cx:pt idx="3558">7.9000000000000004</cx:pt>
          <cx:pt idx="3559">7.7000000000000002</cx:pt>
          <cx:pt idx="3560">6.9000000000000004</cx:pt>
          <cx:pt idx="3561">5.9000000000000004</cx:pt>
          <cx:pt idx="3562">6.2999999999999998</cx:pt>
          <cx:pt idx="3563">7.2000000000000002</cx:pt>
          <cx:pt idx="3564">6</cx:pt>
          <cx:pt idx="3565">5.5</cx:pt>
          <cx:pt idx="3566">5.4000000000000004</cx:pt>
          <cx:pt idx="3567">6.4000000000000004</cx:pt>
          <cx:pt idx="3568">7.0999999999999996</cx:pt>
          <cx:pt idx="3569">6.9000000000000004</cx:pt>
          <cx:pt idx="3570">7.5999999999999996</cx:pt>
          <cx:pt idx="3571">6.7999999999999998</cx:pt>
          <cx:pt idx="3572">7.0999999999999996</cx:pt>
          <cx:pt idx="3573">7.4000000000000004</cx:pt>
          <cx:pt idx="3574">6.7000000000000002</cx:pt>
          <cx:pt idx="3575">7.9000000000000004</cx:pt>
          <cx:pt idx="3576">6.7999999999999998</cx:pt>
          <cx:pt idx="3577">6.2000000000000002</cx:pt>
          <cx:pt idx="3578">5.2000000000000002</cx:pt>
          <cx:pt idx="3579">7.4000000000000004</cx:pt>
          <cx:pt idx="3580">6.2999999999999998</cx:pt>
          <cx:pt idx="3581">8.4000000000000004</cx:pt>
          <cx:pt idx="3582">8</cx:pt>
          <cx:pt idx="3583">6.7000000000000002</cx:pt>
          <cx:pt idx="3584">6.2999999999999998</cx:pt>
          <cx:pt idx="3585">7.2000000000000002</cx:pt>
          <cx:pt idx="3586">6.5</cx:pt>
          <cx:pt idx="3587">5.7000000000000002</cx:pt>
          <cx:pt idx="3588">7.0999999999999996</cx:pt>
          <cx:pt idx="3589">6.2000000000000002</cx:pt>
          <cx:pt idx="3590">5.2999999999999998</cx:pt>
          <cx:pt idx="3591">6.9000000000000004</cx:pt>
          <cx:pt idx="3592">8.1999999999999993</cx:pt>
          <cx:pt idx="3593">4.5999999999999996</cx:pt>
          <cx:pt idx="3594">6.5999999999999996</cx:pt>
          <cx:pt idx="3595">7.7000000000000002</cx:pt>
          <cx:pt idx="3596">6.9000000000000004</cx:pt>
          <cx:pt idx="3597">6.0999999999999996</cx:pt>
          <cx:pt idx="3598">7</cx:pt>
          <cx:pt idx="3599">7.0999999999999996</cx:pt>
          <cx:pt idx="3600">6.0999999999999996</cx:pt>
          <cx:pt idx="3601">7.5</cx:pt>
          <cx:pt idx="3602">6.9000000000000004</cx:pt>
          <cx:pt idx="3603">7.0999999999999996</cx:pt>
          <cx:pt idx="3604">7.7000000000000002</cx:pt>
          <cx:pt idx="3605">5.2999999999999998</cx:pt>
          <cx:pt idx="3606">6.4000000000000004</cx:pt>
          <cx:pt idx="3607">5.2000000000000002</cx:pt>
          <cx:pt idx="3608">7.5</cx:pt>
          <cx:pt idx="3609">7.0999999999999996</cx:pt>
          <cx:pt idx="3610">6</cx:pt>
          <cx:pt idx="3611">7</cx:pt>
          <cx:pt idx="3612">7.5999999999999996</cx:pt>
          <cx:pt idx="3613">7.5999999999999996</cx:pt>
          <cx:pt idx="3614">5.7999999999999998</cx:pt>
          <cx:pt idx="3615">7</cx:pt>
          <cx:pt idx="3616">6.0999999999999996</cx:pt>
          <cx:pt idx="3617">5.7000000000000002</cx:pt>
          <cx:pt idx="3618">6.5999999999999996</cx:pt>
          <cx:pt idx="3619">5.5999999999999996</cx:pt>
          <cx:pt idx="3620">5.7000000000000002</cx:pt>
          <cx:pt idx="3621">6.4000000000000004</cx:pt>
          <cx:pt idx="3622">5.5</cx:pt>
          <cx:pt idx="3623">7.2000000000000002</cx:pt>
          <cx:pt idx="3624">7.7999999999999998</cx:pt>
          <cx:pt idx="3625">5.5</cx:pt>
          <cx:pt idx="3626">6</cx:pt>
          <cx:pt idx="3627">5</cx:pt>
          <cx:pt idx="3628">6.9000000000000004</cx:pt>
          <cx:pt idx="3629">7.5999999999999996</cx:pt>
          <cx:pt idx="3630">6.9000000000000004</cx:pt>
          <cx:pt idx="3631">6.7000000000000002</cx:pt>
          <cx:pt idx="3632">6.7999999999999998</cx:pt>
          <cx:pt idx="3633">6.5</cx:pt>
          <cx:pt idx="3634">6.7999999999999998</cx:pt>
          <cx:pt idx="3635">6.2999999999999998</cx:pt>
          <cx:pt idx="3636">6.9000000000000004</cx:pt>
          <cx:pt idx="3637">8.5</cx:pt>
          <cx:pt idx="3638">4.4000000000000004</cx:pt>
          <cx:pt idx="3639">5.4000000000000004</cx:pt>
          <cx:pt idx="3640">6.7000000000000002</cx:pt>
          <cx:pt idx="3641">6.4000000000000004</cx:pt>
          <cx:pt idx="3642">5.5</cx:pt>
          <cx:pt idx="3643">7.2000000000000002</cx:pt>
          <cx:pt idx="3644">6.5999999999999996</cx:pt>
          <cx:pt idx="3645">5.5</cx:pt>
          <cx:pt idx="3646">7.7000000000000002</cx:pt>
          <cx:pt idx="3647">2</cx:pt>
          <cx:pt idx="3648">4.4000000000000004</cx:pt>
          <cx:pt idx="3649">5.5999999999999996</cx:pt>
          <cx:pt idx="3650">7</cx:pt>
          <cx:pt idx="3651">7.0999999999999996</cx:pt>
          <cx:pt idx="3652">6.9000000000000004</cx:pt>
          <cx:pt idx="3653">6.5</cx:pt>
          <cx:pt idx="3654">4.7999999999999998</cx:pt>
          <cx:pt idx="3655">6.2000000000000002</cx:pt>
          <cx:pt idx="3656">6.2999999999999998</cx:pt>
          <cx:pt idx="3657">5.5999999999999996</cx:pt>
          <cx:pt idx="3658">6</cx:pt>
          <cx:pt idx="3659">4.0999999999999996</cx:pt>
          <cx:pt idx="3660">8</cx:pt>
          <cx:pt idx="3661">7.2999999999999998</cx:pt>
          <cx:pt idx="3662">7.0999999999999996</cx:pt>
          <cx:pt idx="3663">6.4000000000000004</cx:pt>
          <cx:pt idx="3664">7.2000000000000002</cx:pt>
          <cx:pt idx="3665">6.2000000000000002</cx:pt>
          <cx:pt idx="3666">6.7000000000000002</cx:pt>
          <cx:pt idx="3667">5.7000000000000002</cx:pt>
          <cx:pt idx="3668">5.9000000000000004</cx:pt>
          <cx:pt idx="3669">7.2000000000000002</cx:pt>
          <cx:pt idx="3670">3.1000000000000001</cx:pt>
          <cx:pt idx="3671">7.4000000000000004</cx:pt>
          <cx:pt idx="3672">6.2000000000000002</cx:pt>
          <cx:pt idx="3673">7.2999999999999998</cx:pt>
          <cx:pt idx="3674">5.2999999999999998</cx:pt>
          <cx:pt idx="3675">7.4000000000000004</cx:pt>
          <cx:pt idx="3676">6.5999999999999996</cx:pt>
          <cx:pt idx="3677">3.7999999999999998</cx:pt>
          <cx:pt idx="3678">8.0999999999999996</cx:pt>
          <cx:pt idx="3679">6</cx:pt>
          <cx:pt idx="3680">7</cx:pt>
          <cx:pt idx="3681">5.7999999999999998</cx:pt>
          <cx:pt idx="3682">7.7999999999999998</cx:pt>
          <cx:pt idx="3683">7.4000000000000004</cx:pt>
          <cx:pt idx="3684">6.0999999999999996</cx:pt>
          <cx:pt idx="3685">6.5999999999999996</cx:pt>
          <cx:pt idx="3686">7.4000000000000004</cx:pt>
          <cx:pt idx="3687">7.5</cx:pt>
          <cx:pt idx="3688">6.7000000000000002</cx:pt>
          <cx:pt idx="3689">8</cx:pt>
          <cx:pt idx="3690">7.7999999999999998</cx:pt>
          <cx:pt idx="3691">6.7999999999999998</cx:pt>
          <cx:pt idx="3692">5.7999999999999998</cx:pt>
          <cx:pt idx="3693">4.2999999999999998</cx:pt>
          <cx:pt idx="3694">7.7000000000000002</cx:pt>
          <cx:pt idx="3695">4.9000000000000004</cx:pt>
          <cx:pt idx="3696">6.5999999999999996</cx:pt>
          <cx:pt idx="3697">6.9000000000000004</cx:pt>
          <cx:pt idx="3698">6.7999999999999998</cx:pt>
          <cx:pt idx="3699">4.5999999999999996</cx:pt>
          <cx:pt idx="3700">5.7999999999999998</cx:pt>
          <cx:pt idx="3701">7.7000000000000002</cx:pt>
          <cx:pt idx="3702">5.5</cx:pt>
          <cx:pt idx="3703">3.5</cx:pt>
          <cx:pt idx="3704">6.5</cx:pt>
          <cx:pt idx="3705">6.9000000000000004</cx:pt>
          <cx:pt idx="3706">6.2999999999999998</cx:pt>
          <cx:pt idx="3707">5.5999999999999996</cx:pt>
          <cx:pt idx="3708">6.2999999999999998</cx:pt>
          <cx:pt idx="3709">8</cx:pt>
          <cx:pt idx="3710">6.7999999999999998</cx:pt>
          <cx:pt idx="3711">6.7999999999999998</cx:pt>
          <cx:pt idx="3712">5.5999999999999996</cx:pt>
          <cx:pt idx="3713">6.7000000000000002</cx:pt>
          <cx:pt idx="3714">6.5</cx:pt>
          <cx:pt idx="3715">6.5</cx:pt>
          <cx:pt idx="3716">6.5999999999999996</cx:pt>
          <cx:pt idx="3717">6.0999999999999996</cx:pt>
          <cx:pt idx="3718">7.4000000000000004</cx:pt>
          <cx:pt idx="3719">7</cx:pt>
          <cx:pt idx="3720">7.7000000000000002</cx:pt>
          <cx:pt idx="3721">7.7000000000000002</cx:pt>
          <cx:pt idx="3722">5.2000000000000002</cx:pt>
          <cx:pt idx="3723">6.5999999999999996</cx:pt>
          <cx:pt idx="3724">4.2000000000000002</cx:pt>
        </cx:lvl>
      </cx:numDim>
    </cx:data>
  </cx:chartData>
  <cx:chart>
    <cx:title pos="t" align="ctr" overlay="0">
      <cx:tx>
        <cx:txData>
          <cx:v>Distribution of IMDB Rating (Histogram)</cx:v>
        </cx:txData>
      </cx:tx>
      <cx:txPr>
        <a:bodyPr spcFirstLastPara="1" vertOverflow="ellipsis" horzOverflow="overflow" wrap="square" lIns="0" tIns="0" rIns="0" bIns="0" anchor="ctr" anchorCtr="1"/>
        <a:lstStyle/>
        <a:p>
          <a:pPr algn="ctr" rtl="0">
            <a:defRPr sz="1100">
              <a:solidFill>
                <a:sysClr val="windowText" lastClr="000000"/>
              </a:solidFill>
              <a:latin typeface="Agency FB" panose="020B0503020202020204" pitchFamily="34" charset="0"/>
              <a:ea typeface="Agency FB" panose="020B0503020202020204" pitchFamily="34" charset="0"/>
              <a:cs typeface="Agency FB" panose="020B0503020202020204" pitchFamily="34" charset="0"/>
            </a:defRPr>
          </a:pPr>
          <a:r>
            <a:rPr lang="en-US" sz="1100" b="1" i="0" u="none" strike="noStrike" cap="all" spc="100" baseline="0" dirty="0">
              <a:solidFill>
                <a:sysClr val="windowText" lastClr="000000"/>
              </a:solidFill>
              <a:latin typeface="Agency FB" panose="020B0503020202020204" pitchFamily="34" charset="0"/>
            </a:rPr>
            <a:t>Distribution of IMDB Rating (Histogram)</a:t>
          </a:r>
        </a:p>
      </cx:txPr>
    </cx:title>
    <cx:plotArea>
      <cx:plotAreaRegion>
        <cx:series layoutId="clusteredColumn" uniqueId="{3DD2E51C-D5BC-467F-9C47-060493A49AA1}">
          <cx:dataLabels>
            <cx:visibility seriesName="0" categoryName="0" value="1"/>
          </cx:dataLabels>
          <cx:dataId val="0"/>
          <cx:layoutPr>
            <cx:binning intervalClosed="r" underflow="5" overflow="9">
              <cx:binCount val="5"/>
            </cx:binning>
          </cx:layoutPr>
        </cx:series>
      </cx:plotAreaRegion>
      <cx:axis id="0">
        <cx:catScaling gapWidth="0"/>
        <cx:tickLabels/>
        <cx:numFmt formatCode="_ * #,##0_ ;_ * -#,##0_ ;_ * &quot;-&quot;_ ;_ @_ " sourceLinked="0"/>
        <cx:txPr>
          <a:bodyPr spcFirstLastPara="1" vertOverflow="ellipsis" horzOverflow="overflow" wrap="square" lIns="0" tIns="0" rIns="0" bIns="0" anchor="ctr" anchorCtr="1"/>
          <a:lstStyle/>
          <a:p>
            <a:pPr algn="ctr" rtl="0">
              <a:defRPr b="1">
                <a:solidFill>
                  <a:sysClr val="windowText" lastClr="000000"/>
                </a:solidFill>
              </a:defRPr>
            </a:pPr>
            <a:endParaRPr lang="en-US" sz="800" b="1" i="0" u="none" strike="noStrike" baseline="0">
              <a:solidFill>
                <a:sysClr val="windowText" lastClr="000000"/>
              </a:solidFill>
              <a:latin typeface="Calibri" panose="020F0502020204030204"/>
            </a:endParaRPr>
          </a:p>
        </cx:txPr>
      </cx:axis>
      <cx:axis id="1" hidden="1">
        <cx:valScaling/>
        <cx:tickLabels/>
      </cx:axis>
    </cx:plotArea>
  </cx:chart>
  <cx:spPr>
    <a:solidFill>
      <a:schemeClr val="bg1">
        <a:lumMod val="95000"/>
      </a:schemeClr>
    </a:solidFill>
    <a:ln>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36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0.jp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E3AD5-3DD6-4083-A7AE-8CEA87F8CD49}" type="doc">
      <dgm:prSet loTypeId="urn:microsoft.com/office/officeart/2008/layout/CaptionedPictures" loCatId="picture" qsTypeId="urn:microsoft.com/office/officeart/2005/8/quickstyle/simple1" qsCatId="simple" csTypeId="urn:microsoft.com/office/officeart/2005/8/colors/accent3_1" csCatId="accent3" phldr="1"/>
      <dgm:spPr/>
    </dgm:pt>
    <dgm:pt modelId="{3D51885E-0C24-4C07-A2C7-890C926E9D05}">
      <dgm:prSet phldrT="[Text]" custT="1"/>
      <dgm:spPr/>
      <dgm:t>
        <a:bodyPr/>
        <a:lstStyle/>
        <a:p>
          <a:r>
            <a:rPr lang="en-IN" sz="1400" b="1" dirty="0"/>
            <a:t>Shubham Padiya</a:t>
          </a:r>
        </a:p>
        <a:p>
          <a:r>
            <a:rPr lang="en-IN" sz="1200" b="1" dirty="0"/>
            <a:t>Data Enthusiast</a:t>
          </a:r>
        </a:p>
      </dgm:t>
    </dgm:pt>
    <dgm:pt modelId="{E2DA3F9D-C689-4CD4-B4AF-16B9A93A2AEF}" type="sibTrans" cxnId="{132D1568-FCC1-4820-822C-AAFC5BFE8B3A}">
      <dgm:prSet/>
      <dgm:spPr/>
      <dgm:t>
        <a:bodyPr/>
        <a:lstStyle/>
        <a:p>
          <a:endParaRPr lang="en-IN"/>
        </a:p>
      </dgm:t>
    </dgm:pt>
    <dgm:pt modelId="{319F5DAB-D237-4BE3-9D5D-806E52A3A03A}" type="parTrans" cxnId="{132D1568-FCC1-4820-822C-AAFC5BFE8B3A}">
      <dgm:prSet/>
      <dgm:spPr/>
      <dgm:t>
        <a:bodyPr/>
        <a:lstStyle/>
        <a:p>
          <a:endParaRPr lang="en-IN"/>
        </a:p>
      </dgm:t>
    </dgm:pt>
    <dgm:pt modelId="{669E0F93-8948-42C5-988C-3D6A567BC352}" type="pres">
      <dgm:prSet presAssocID="{086E3AD5-3DD6-4083-A7AE-8CEA87F8CD49}" presName="Name0" presStyleCnt="0">
        <dgm:presLayoutVars>
          <dgm:chMax/>
          <dgm:chPref/>
          <dgm:dir/>
        </dgm:presLayoutVars>
      </dgm:prSet>
      <dgm:spPr/>
    </dgm:pt>
    <dgm:pt modelId="{867B412C-3A08-4557-A7AF-1293A5005A67}" type="pres">
      <dgm:prSet presAssocID="{3D51885E-0C24-4C07-A2C7-890C926E9D05}" presName="composite" presStyleCnt="0">
        <dgm:presLayoutVars>
          <dgm:chMax val="1"/>
          <dgm:chPref val="1"/>
        </dgm:presLayoutVars>
      </dgm:prSet>
      <dgm:spPr/>
    </dgm:pt>
    <dgm:pt modelId="{14371A9B-FAB5-495B-83E8-EC450905F2B0}" type="pres">
      <dgm:prSet presAssocID="{3D51885E-0C24-4C07-A2C7-890C926E9D05}" presName="Accent" presStyleLbl="trAlignAcc1" presStyleIdx="0" presStyleCnt="1" custScaleX="111589" custScaleY="113997" custLinFactX="-72984" custLinFactNeighborX="-100000" custLinFactNeighborY="66233">
        <dgm:presLayoutVars>
          <dgm:chMax val="0"/>
          <dgm:chPref val="0"/>
        </dgm:presLayoutVars>
      </dgm:prSet>
      <dgm:spPr>
        <a:solidFill>
          <a:schemeClr val="bg1">
            <a:lumMod val="85000"/>
            <a:alpha val="40000"/>
          </a:schemeClr>
        </a:solidFill>
        <a:ln>
          <a:solidFill>
            <a:schemeClr val="tx1"/>
          </a:solidFill>
        </a:ln>
      </dgm:spPr>
    </dgm:pt>
    <dgm:pt modelId="{FB86BB44-6D35-4603-96D8-9B535DD02099}" type="pres">
      <dgm:prSet presAssocID="{3D51885E-0C24-4C07-A2C7-890C926E9D05}" presName="Image" presStyleLbl="alignImgPlace1" presStyleIdx="0" presStyleCnt="1" custScaleX="110674" custScaleY="119683" custLinFactNeighborX="-1849" custLinFactNeighborY="4608">
        <dgm:presLayoutVars>
          <dgm:chMax val="0"/>
          <dgm:chPref val="0"/>
        </dgm:presLayoutVars>
      </dgm:prSet>
      <dgm:spPr>
        <a:blipFill>
          <a:blip xmlns:r="http://schemas.openxmlformats.org/officeDocument/2006/relationships" r:embed="rId1"/>
          <a:srcRect/>
          <a:stretch>
            <a:fillRect t="-6000" b="-6000"/>
          </a:stretch>
        </a:blipFill>
        <a:ln>
          <a:solidFill>
            <a:schemeClr val="tx1"/>
          </a:solidFill>
        </a:ln>
      </dgm:spPr>
    </dgm:pt>
    <dgm:pt modelId="{5ED2FBB3-7A63-4013-BF0E-3F4675CE9506}" type="pres">
      <dgm:prSet presAssocID="{3D51885E-0C24-4C07-A2C7-890C926E9D05}" presName="ChildComposite" presStyleCnt="0"/>
      <dgm:spPr/>
    </dgm:pt>
    <dgm:pt modelId="{3663109F-4B73-4A69-B98F-1A965B4D7CCA}" type="pres">
      <dgm:prSet presAssocID="{3D51885E-0C24-4C07-A2C7-890C926E9D05}" presName="Child" presStyleLbl="node1" presStyleIdx="0" presStyleCnt="0">
        <dgm:presLayoutVars>
          <dgm:chMax val="0"/>
          <dgm:chPref val="0"/>
          <dgm:bulletEnabled val="1"/>
        </dgm:presLayoutVars>
      </dgm:prSet>
      <dgm:spPr/>
    </dgm:pt>
    <dgm:pt modelId="{3700430B-E0C1-4842-BEAF-DC422F9303D4}" type="pres">
      <dgm:prSet presAssocID="{3D51885E-0C24-4C07-A2C7-890C926E9D05}" presName="Parent" presStyleLbl="revTx" presStyleIdx="0" presStyleCnt="1" custScaleX="123991" custLinFactNeighborX="-43" custLinFactNeighborY="54093">
        <dgm:presLayoutVars>
          <dgm:chMax val="1"/>
          <dgm:chPref val="0"/>
          <dgm:bulletEnabled val="1"/>
        </dgm:presLayoutVars>
      </dgm:prSet>
      <dgm:spPr/>
    </dgm:pt>
  </dgm:ptLst>
  <dgm:cxnLst>
    <dgm:cxn modelId="{340CCC1A-46FF-4CFC-B75F-0FB4E7E945A9}" type="presOf" srcId="{086E3AD5-3DD6-4083-A7AE-8CEA87F8CD49}" destId="{669E0F93-8948-42C5-988C-3D6A567BC352}" srcOrd="0" destOrd="0" presId="urn:microsoft.com/office/officeart/2008/layout/CaptionedPictures"/>
    <dgm:cxn modelId="{132D1568-FCC1-4820-822C-AAFC5BFE8B3A}" srcId="{086E3AD5-3DD6-4083-A7AE-8CEA87F8CD49}" destId="{3D51885E-0C24-4C07-A2C7-890C926E9D05}" srcOrd="0" destOrd="0" parTransId="{319F5DAB-D237-4BE3-9D5D-806E52A3A03A}" sibTransId="{E2DA3F9D-C689-4CD4-B4AF-16B9A93A2AEF}"/>
    <dgm:cxn modelId="{95DCE3C7-0DFA-4598-8C54-D4C03461CF28}" type="presOf" srcId="{3D51885E-0C24-4C07-A2C7-890C926E9D05}" destId="{3700430B-E0C1-4842-BEAF-DC422F9303D4}" srcOrd="0" destOrd="0" presId="urn:microsoft.com/office/officeart/2008/layout/CaptionedPictures"/>
    <dgm:cxn modelId="{D412E592-CC6D-4D92-99F2-9C1C6493EBE4}" type="presParOf" srcId="{669E0F93-8948-42C5-988C-3D6A567BC352}" destId="{867B412C-3A08-4557-A7AF-1293A5005A67}" srcOrd="0" destOrd="0" presId="urn:microsoft.com/office/officeart/2008/layout/CaptionedPictures"/>
    <dgm:cxn modelId="{4323FCDA-71D4-4445-A87E-C7FF4921FDAF}" type="presParOf" srcId="{867B412C-3A08-4557-A7AF-1293A5005A67}" destId="{14371A9B-FAB5-495B-83E8-EC450905F2B0}" srcOrd="0" destOrd="0" presId="urn:microsoft.com/office/officeart/2008/layout/CaptionedPictures"/>
    <dgm:cxn modelId="{91F77195-89A5-4817-9B81-5C3BA2BAE676}" type="presParOf" srcId="{867B412C-3A08-4557-A7AF-1293A5005A67}" destId="{FB86BB44-6D35-4603-96D8-9B535DD02099}" srcOrd="1" destOrd="0" presId="urn:microsoft.com/office/officeart/2008/layout/CaptionedPictures"/>
    <dgm:cxn modelId="{F12EA6DC-1C4D-4104-998C-9EE14C45D49E}" type="presParOf" srcId="{867B412C-3A08-4557-A7AF-1293A5005A67}" destId="{5ED2FBB3-7A63-4013-BF0E-3F4675CE9506}" srcOrd="2" destOrd="0" presId="urn:microsoft.com/office/officeart/2008/layout/CaptionedPictures"/>
    <dgm:cxn modelId="{95A2DDE2-3A29-4742-B1E5-F57ED78D38D0}" type="presParOf" srcId="{5ED2FBB3-7A63-4013-BF0E-3F4675CE9506}" destId="{3663109F-4B73-4A69-B98F-1A965B4D7CCA}" srcOrd="0" destOrd="0" presId="urn:microsoft.com/office/officeart/2008/layout/CaptionedPictures"/>
    <dgm:cxn modelId="{B0B72A66-0302-41A9-8016-0F12A71CAE8C}" type="presParOf" srcId="{5ED2FBB3-7A63-4013-BF0E-3F4675CE9506}" destId="{3700430B-E0C1-4842-BEAF-DC422F9303D4}"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71A9B-FAB5-495B-83E8-EC450905F2B0}">
      <dsp:nvSpPr>
        <dsp:cNvPr id="0" name=""/>
        <dsp:cNvSpPr/>
      </dsp:nvSpPr>
      <dsp:spPr>
        <a:xfrm>
          <a:off x="0" y="90824"/>
          <a:ext cx="1845392" cy="2217899"/>
        </a:xfrm>
        <a:prstGeom prst="rect">
          <a:avLst/>
        </a:prstGeom>
        <a:solidFill>
          <a:schemeClr val="bg1">
            <a:lumMod val="85000"/>
            <a:alpha val="40000"/>
          </a:schemeClr>
        </a:solidFill>
        <a:ln w="9525" cap="rnd" cmpd="sng" algn="ctr">
          <a:solidFill>
            <a:schemeClr val="tx1"/>
          </a:solidFill>
          <a:prstDash val="solid"/>
        </a:ln>
        <a:effectLst/>
      </dsp:spPr>
      <dsp:style>
        <a:lnRef idx="1">
          <a:scrgbClr r="0" g="0" b="0"/>
        </a:lnRef>
        <a:fillRef idx="1">
          <a:scrgbClr r="0" g="0" b="0"/>
        </a:fillRef>
        <a:effectRef idx="0">
          <a:scrgbClr r="0" g="0" b="0"/>
        </a:effectRef>
        <a:fontRef idx="minor"/>
      </dsp:style>
    </dsp:sp>
    <dsp:sp modelId="{FB86BB44-6D35-4603-96D8-9B535DD02099}">
      <dsp:nvSpPr>
        <dsp:cNvPr id="0" name=""/>
        <dsp:cNvSpPr/>
      </dsp:nvSpPr>
      <dsp:spPr>
        <a:xfrm>
          <a:off x="72216" y="193212"/>
          <a:ext cx="1647234" cy="1513541"/>
        </a:xfrm>
        <a:prstGeom prst="rect">
          <a:avLst/>
        </a:prstGeom>
        <a:blipFill>
          <a:blip xmlns:r="http://schemas.openxmlformats.org/officeDocument/2006/relationships" r:embed="rId1"/>
          <a:srcRect/>
          <a:stretch>
            <a:fillRect t="-6000" b="-6000"/>
          </a:stretch>
        </a:blip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700430B-E0C1-4842-BEAF-DC422F9303D4}">
      <dsp:nvSpPr>
        <dsp:cNvPr id="0" name=""/>
        <dsp:cNvSpPr/>
      </dsp:nvSpPr>
      <dsp:spPr>
        <a:xfrm>
          <a:off x="0" y="1783418"/>
          <a:ext cx="1845440" cy="525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Shubham Padiya</a:t>
          </a:r>
        </a:p>
        <a:p>
          <a:pPr marL="0" lvl="0" indent="0" algn="ctr" defTabSz="622300">
            <a:lnSpc>
              <a:spcPct val="90000"/>
            </a:lnSpc>
            <a:spcBef>
              <a:spcPct val="0"/>
            </a:spcBef>
            <a:spcAft>
              <a:spcPct val="35000"/>
            </a:spcAft>
            <a:buNone/>
          </a:pPr>
          <a:r>
            <a:rPr lang="en-IN" sz="1200" b="1" kern="1200" dirty="0"/>
            <a:t>Data Enthusiast</a:t>
          </a:r>
        </a:p>
      </dsp:txBody>
      <dsp:txXfrm>
        <a:off x="0" y="1783418"/>
        <a:ext cx="1845440" cy="525305"/>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2.png"/></Relationships>
</file>

<file path=ppt/drawings/_rels/drawing4.xml.rels><?xml version="1.0" encoding="UTF-8" standalone="yes"?>
<Relationships xmlns="http://schemas.openxmlformats.org/package/2006/relationships"><Relationship Id="rId1" Type="http://schemas.openxmlformats.org/officeDocument/2006/relationships/image" Target="../media/image36.png"/></Relationships>
</file>

<file path=ppt/drawings/drawing1.xml><?xml version="1.0" encoding="utf-8"?>
<c:userShapes xmlns:c="http://schemas.openxmlformats.org/drawingml/2006/chart">
  <cdr:relSizeAnchor xmlns:cdr="http://schemas.openxmlformats.org/drawingml/2006/chartDrawing">
    <cdr:from>
      <cdr:x>0.59499</cdr:x>
      <cdr:y>0.90556</cdr:y>
    </cdr:from>
    <cdr:to>
      <cdr:x>0.67499</cdr:x>
      <cdr:y>0.97222</cdr:y>
    </cdr:to>
    <cdr:pic>
      <cdr:nvPicPr>
        <cdr:cNvPr id="2" name="chart">
          <a:extLst xmlns:a="http://schemas.openxmlformats.org/drawingml/2006/main">
            <a:ext uri="{FF2B5EF4-FFF2-40B4-BE49-F238E27FC236}">
              <a16:creationId xmlns:a16="http://schemas.microsoft.com/office/drawing/2014/main" id="{54A6A14D-C73D-AC3A-D15B-FF8B45287D7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078481" y="2484120"/>
          <a:ext cx="413887" cy="18288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0.51863</cdr:x>
      <cdr:y>0.92468</cdr:y>
    </cdr:from>
    <cdr:to>
      <cdr:x>0.611</cdr:x>
      <cdr:y>1</cdr:y>
    </cdr:to>
    <cdr:pic>
      <cdr:nvPicPr>
        <cdr:cNvPr id="2" name="chart">
          <a:extLst xmlns:a="http://schemas.openxmlformats.org/drawingml/2006/main">
            <a:ext uri="{FF2B5EF4-FFF2-40B4-BE49-F238E27FC236}">
              <a16:creationId xmlns:a16="http://schemas.microsoft.com/office/drawing/2014/main" id="{6D1EECF0-E983-2ACD-A2EF-34B9ADFC05B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525323" y="2536569"/>
          <a:ext cx="449737" cy="20663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0.4056</cdr:x>
      <cdr:y>0.88592</cdr:y>
    </cdr:from>
    <cdr:to>
      <cdr:x>0.57522</cdr:x>
      <cdr:y>0.95146</cdr:y>
    </cdr:to>
    <cdr:sp macro="" textlink="">
      <cdr:nvSpPr>
        <cdr:cNvPr id="2" name="TextBox 1">
          <a:extLst xmlns:a="http://schemas.openxmlformats.org/drawingml/2006/main">
            <a:ext uri="{FF2B5EF4-FFF2-40B4-BE49-F238E27FC236}">
              <a16:creationId xmlns:a16="http://schemas.microsoft.com/office/drawing/2014/main" id="{AB641ED2-1C15-35C5-44EC-D75984666BA2}"/>
            </a:ext>
          </a:extLst>
        </cdr:cNvPr>
        <cdr:cNvSpPr txBox="1"/>
      </cdr:nvSpPr>
      <cdr:spPr>
        <a:xfrm xmlns:a="http://schemas.openxmlformats.org/drawingml/2006/main">
          <a:off x="2095500" y="2781300"/>
          <a:ext cx="876300" cy="2057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900" b="1">
              <a:solidFill>
                <a:sysClr val="windowText" lastClr="000000"/>
              </a:solidFill>
              <a:latin typeface="+mn-lt"/>
            </a:rPr>
            <a:t>(1920-2015)</a:t>
          </a:r>
        </a:p>
      </cdr:txBody>
    </cdr:sp>
  </cdr:relSizeAnchor>
</c:userShapes>
</file>

<file path=ppt/drawings/drawing4.xml><?xml version="1.0" encoding="utf-8"?>
<c:userShapes xmlns:c="http://schemas.openxmlformats.org/drawingml/2006/chart">
  <cdr:relSizeAnchor xmlns:cdr="http://schemas.openxmlformats.org/drawingml/2006/chartDrawing">
    <cdr:from>
      <cdr:x>0.08157</cdr:x>
      <cdr:y>0.44722</cdr:y>
    </cdr:from>
    <cdr:to>
      <cdr:x>0.11408</cdr:x>
      <cdr:y>0.58056</cdr:y>
    </cdr:to>
    <cdr:pic>
      <cdr:nvPicPr>
        <cdr:cNvPr id="2" name="chart">
          <a:extLst xmlns:a="http://schemas.openxmlformats.org/drawingml/2006/main">
            <a:ext uri="{FF2B5EF4-FFF2-40B4-BE49-F238E27FC236}">
              <a16:creationId xmlns:a16="http://schemas.microsoft.com/office/drawing/2014/main" id="{6F062245-0046-0C60-EFB3-D0FD521BA95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rot="16200000">
          <a:off x="264380" y="1335374"/>
          <a:ext cx="365760" cy="148651"/>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C82E8D-093F-0129-A7E1-C2CEE3622E26}"/>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a:extLst>
              <a:ext uri="{FF2B5EF4-FFF2-40B4-BE49-F238E27FC236}">
                <a16:creationId xmlns:a16="http://schemas.microsoft.com/office/drawing/2014/main" id="{787266EF-244B-AE78-1CD7-7BCB5D2B1B39}"/>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BF351591-2705-47F4-BAD5-0366D2F148ED}" type="datetimeFigureOut">
              <a:rPr lang="en-IN" smtClean="0"/>
              <a:t>17-04-2024</a:t>
            </a:fld>
            <a:endParaRPr lang="en-IN"/>
          </a:p>
        </p:txBody>
      </p:sp>
      <p:sp>
        <p:nvSpPr>
          <p:cNvPr id="4" name="Footer Placeholder 3">
            <a:extLst>
              <a:ext uri="{FF2B5EF4-FFF2-40B4-BE49-F238E27FC236}">
                <a16:creationId xmlns:a16="http://schemas.microsoft.com/office/drawing/2014/main" id="{4F0160CB-5B71-8CDE-4DE3-2516FC3D494A}"/>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IN"/>
              <a:t>shubhampadiya</a:t>
            </a:r>
          </a:p>
        </p:txBody>
      </p:sp>
      <p:sp>
        <p:nvSpPr>
          <p:cNvPr id="5" name="Slide Number Placeholder 4">
            <a:extLst>
              <a:ext uri="{FF2B5EF4-FFF2-40B4-BE49-F238E27FC236}">
                <a16:creationId xmlns:a16="http://schemas.microsoft.com/office/drawing/2014/main" id="{4AF022F3-9D87-C225-53A6-E32EE27F5D55}"/>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4F142DC-C681-4A36-B5D0-7DA25F5051D5}" type="slidenum">
              <a:rPr lang="en-IN" smtClean="0"/>
              <a:t>‹#›</a:t>
            </a:fld>
            <a:endParaRPr lang="en-IN"/>
          </a:p>
        </p:txBody>
      </p:sp>
    </p:spTree>
    <p:extLst>
      <p:ext uri="{BB962C8B-B14F-4D97-AF65-F5344CB8AC3E}">
        <p14:creationId xmlns:p14="http://schemas.microsoft.com/office/powerpoint/2010/main" val="1394763729"/>
      </p:ext>
    </p:extLst>
  </p:cSld>
  <p:clrMap bg1="lt1" tx1="dk1" bg2="lt2" tx2="dk2" accent1="accent1" accent2="accent2" accent3="accent3" accent4="accent4" accent5="accent5" accent6="accent6" hlink="hlink" folHlink="folHlink"/>
  <p:hf sldNum="0"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6T07:33:30.04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A5AC187-A29F-4E78-8C0F-92656FE0E06D}" type="datetimeFigureOut">
              <a:rPr lang="en-IN" smtClean="0"/>
              <a:t>17-04-2024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IN"/>
              <a:t>shubhampadiya</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E6A916E-20BC-4044-AC0B-CEFAF289AF52}" type="slidenum">
              <a:rPr lang="en-IN" smtClean="0"/>
              <a:t>‹#›</a:t>
            </a:fld>
            <a:endParaRPr lang="en-IN"/>
          </a:p>
        </p:txBody>
      </p:sp>
    </p:spTree>
    <p:extLst>
      <p:ext uri="{BB962C8B-B14F-4D97-AF65-F5344CB8AC3E}">
        <p14:creationId xmlns:p14="http://schemas.microsoft.com/office/powerpoint/2010/main" val="283884118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IN"/>
              <a:t>shubhampadiya</a:t>
            </a:r>
          </a:p>
        </p:txBody>
      </p:sp>
    </p:spTree>
    <p:extLst>
      <p:ext uri="{BB962C8B-B14F-4D97-AF65-F5344CB8AC3E}">
        <p14:creationId xmlns:p14="http://schemas.microsoft.com/office/powerpoint/2010/main" val="210744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IN"/>
              <a:t>shubhampadiya</a:t>
            </a:r>
          </a:p>
        </p:txBody>
      </p:sp>
    </p:spTree>
    <p:extLst>
      <p:ext uri="{BB962C8B-B14F-4D97-AF65-F5344CB8AC3E}">
        <p14:creationId xmlns:p14="http://schemas.microsoft.com/office/powerpoint/2010/main" val="20882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AA5F-DBEE-38AF-0DE7-18245088A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16CFA5-8880-54FE-0461-9C727F94D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7BD9F-AF0A-BFBF-1C3B-EECC3690EA60}"/>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87CAB9E5-2344-D465-53F0-9EF104137F4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267F5E4-ACC8-099E-0D38-F225E0499F78}"/>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6603843"/>
      </p:ext>
    </p:extLst>
  </p:cSld>
  <p:clrMapOvr>
    <a:masterClrMapping/>
  </p:clrMapOvr>
  <p:transition spd="slow"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DF2-824D-8009-2ABC-C16E73306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475ED-BA0D-9430-A0F8-938AF954C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E54A49-2F67-CD15-91D7-14B0C04FF600}"/>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2C455BE5-7598-9867-D6CA-3FEBD1F5940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60BA88-7266-ABE7-6EDD-89F59859B750}"/>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79944099"/>
      </p:ext>
    </p:extLst>
  </p:cSld>
  <p:clrMapOvr>
    <a:masterClrMapping/>
  </p:clrMapOvr>
  <p:transition spd="slow"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C1424-E4A6-4BCE-4A18-437733EF31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13B7C-B9EF-BEEC-CC6C-F5C8D3A27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73DCB-D633-EE7E-D227-E000F5B12680}"/>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6269A7A8-8160-EF75-2053-C2C197F8B36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C66283-3CEB-9259-0961-D3AE99067612}"/>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33862246"/>
      </p:ext>
    </p:extLst>
  </p:cSld>
  <p:clrMapOvr>
    <a:masterClrMapping/>
  </p:clrMapOvr>
  <p:transition spd="slow"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4388321"/>
      </p:ext>
    </p:extLst>
  </p:cSld>
  <p:clrMapOvr>
    <a:masterClrMapping/>
  </p:clrMapOvr>
  <p:transition spd="slow" advTm="2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15990325"/>
      </p:ext>
    </p:extLst>
  </p:cSld>
  <p:clrMapOvr>
    <a:masterClrMapping/>
  </p:clrMapOvr>
  <p:transition spd="slow" advTm="2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16698942"/>
      </p:ext>
    </p:extLst>
  </p:cSld>
  <p:clrMapOvr>
    <a:masterClrMapping/>
  </p:clrMapOvr>
  <p:transition spd="slow" advTm="2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66847174"/>
      </p:ext>
    </p:extLst>
  </p:cSld>
  <p:clrMapOvr>
    <a:masterClrMapping/>
  </p:clrMapOvr>
  <p:transition spd="slow" advTm="2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30991283"/>
      </p:ext>
    </p:extLst>
  </p:cSld>
  <p:clrMapOvr>
    <a:masterClrMapping/>
  </p:clrMapOvr>
  <p:transition spd="slow" advTm="2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1943495"/>
      </p:ext>
    </p:extLst>
  </p:cSld>
  <p:clrMapOvr>
    <a:masterClrMapping/>
  </p:clrMapOvr>
  <p:transition spd="slow" advTm="200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87251555"/>
      </p:ext>
    </p:extLst>
  </p:cSld>
  <p:clrMapOvr>
    <a:masterClrMapping/>
  </p:clrMapOvr>
  <p:transition spd="slow" advTm="200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18087878"/>
      </p:ext>
    </p:extLst>
  </p:cSld>
  <p:clrMapOvr>
    <a:masterClrMapping/>
  </p:clrMapOvr>
  <p:transition spd="slow"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717A-E2D5-708C-38BC-2BB64A590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8311BB-887B-D147-92A9-966709750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275BA-5BC5-35E4-2269-F2F8715F6D8E}"/>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1897581B-1242-298C-0A3B-6B76AAF55E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475FA2-B77A-1B87-370D-951EA92F8517}"/>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63286490"/>
      </p:ext>
    </p:extLst>
  </p:cSld>
  <p:clrMapOvr>
    <a:masterClrMapping/>
  </p:clrMapOvr>
  <p:transition spd="slow" advTm="2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43811630"/>
      </p:ext>
    </p:extLst>
  </p:cSld>
  <p:clrMapOvr>
    <a:masterClrMapping/>
  </p:clrMapOvr>
  <p:transition spd="slow" advTm="2000">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97435712"/>
      </p:ext>
    </p:extLst>
  </p:cSld>
  <p:clrMapOvr>
    <a:masterClrMapping/>
  </p:clrMapOvr>
  <p:transition spd="slow" advTm="2000">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59641261"/>
      </p:ext>
    </p:extLst>
  </p:cSld>
  <p:clrMapOvr>
    <a:masterClrMapping/>
  </p:clrMapOvr>
  <p:transition spd="slow" advTm="2000">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75007543"/>
      </p:ext>
    </p:extLst>
  </p:cSld>
  <p:clrMapOvr>
    <a:masterClrMapping/>
  </p:clrMapOvr>
  <p:transition spd="slow" advTm="2000">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58147636"/>
      </p:ext>
    </p:extLst>
  </p:cSld>
  <p:clrMapOvr>
    <a:masterClrMapping/>
  </p:clrMapOvr>
  <p:transition spd="slow" advTm="2000">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16593762"/>
      </p:ext>
    </p:extLst>
  </p:cSld>
  <p:clrMapOvr>
    <a:masterClrMapping/>
  </p:clrMapOvr>
  <p:transition spd="slow" advTm="2000">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17751884"/>
      </p:ext>
    </p:extLst>
  </p:cSld>
  <p:clrMapOvr>
    <a:masterClrMapping/>
  </p:clrMapOvr>
  <p:transition spd="slow" advTm="2000">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10176061"/>
      </p:ext>
    </p:extLst>
  </p:cSld>
  <p:clrMapOvr>
    <a:masterClrMapping/>
  </p:clrMapOvr>
  <p:transition spd="slow" advTm="2000">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6345783"/>
      </p:ext>
    </p:extLst>
  </p:cSld>
  <p:clrMapOvr>
    <a:masterClrMapping/>
  </p:clrMapOvr>
  <p:transition spd="slow" advTm="2000">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45672972"/>
      </p:ext>
    </p:extLst>
  </p:cSld>
  <p:clrMapOvr>
    <a:masterClrMapping/>
  </p:clrMapOvr>
  <p:transition spd="slow"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74D8-2EDD-45E8-2561-046EEE041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1EC0B0-3B9F-5721-558F-05851BACE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1A016-2888-6E62-D183-42E60E90318C}"/>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C7819ADD-6FAC-09EE-FCE6-865B77220CB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37B32A-0A56-6D32-E14F-BFBF991F375E}"/>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96217914"/>
      </p:ext>
    </p:extLst>
  </p:cSld>
  <p:clrMapOvr>
    <a:masterClrMapping/>
  </p:clrMapOvr>
  <p:transition spd="slow" advTm="2000">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0692536"/>
      </p:ext>
    </p:extLst>
  </p:cSld>
  <p:clrMapOvr>
    <a:masterClrMapping/>
  </p:clrMapOvr>
  <p:transition spd="slow" advTm="2000">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7428546"/>
      </p:ext>
    </p:extLst>
  </p:cSld>
  <p:clrMapOvr>
    <a:masterClrMapping/>
  </p:clrMapOvr>
  <p:transition spd="slow" advTm="2000">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90775684"/>
      </p:ext>
    </p:extLst>
  </p:cSld>
  <p:clrMapOvr>
    <a:masterClrMapping/>
  </p:clrMapOvr>
  <p:transition spd="slow" advTm="2000">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99652857"/>
      </p:ext>
    </p:extLst>
  </p:cSld>
  <p:clrMapOvr>
    <a:masterClrMapping/>
  </p:clrMapOvr>
  <p:transition spd="slow" advTm="2000">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0838089"/>
      </p:ext>
    </p:extLst>
  </p:cSld>
  <p:clrMapOvr>
    <a:masterClrMapping/>
  </p:clrMapOvr>
  <p:transition spd="slow" advTm="200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72630573"/>
      </p:ext>
    </p:extLst>
  </p:cSld>
  <p:clrMapOvr>
    <a:masterClrMapping/>
  </p:clrMapOvr>
  <p:transition spd="slow" advTm="2000">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414315"/>
      </p:ext>
    </p:extLst>
  </p:cSld>
  <p:clrMapOvr>
    <a:masterClrMapping/>
  </p:clrMapOvr>
  <p:transition spd="slow" advTm="2000">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96530744"/>
      </p:ext>
    </p:extLst>
  </p:cSld>
  <p:clrMapOvr>
    <a:masterClrMapping/>
  </p:clrMapOvr>
  <p:transition spd="slow" advTm="2000">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18923367"/>
      </p:ext>
    </p:extLst>
  </p:cSld>
  <p:clrMapOvr>
    <a:masterClrMapping/>
  </p:clrMapOvr>
  <p:transition spd="slow" advTm="2000">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85296128"/>
      </p:ext>
    </p:extLst>
  </p:cSld>
  <p:clrMapOvr>
    <a:masterClrMapping/>
  </p:clrMapOvr>
  <p:transition spd="slow"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13D6-A994-FC87-A7EE-E164818552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EC2CA8-519F-426D-239B-F19D8DE5F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51F19F-BF5F-97DB-5078-E23D3EBFE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A2DD18-4065-4346-40D9-16F40DCB02A2}"/>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a:extLst>
              <a:ext uri="{FF2B5EF4-FFF2-40B4-BE49-F238E27FC236}">
                <a16:creationId xmlns:a16="http://schemas.microsoft.com/office/drawing/2014/main" id="{F74C55BC-8825-AECF-3EDA-84CDE782A17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908D0FB-8B7F-2F9A-FF12-FC734C7CECD8}"/>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66993085"/>
      </p:ext>
    </p:extLst>
  </p:cSld>
  <p:clrMapOvr>
    <a:masterClrMapping/>
  </p:clrMapOvr>
  <p:transition spd="slow" advTm="2000">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92473239"/>
      </p:ext>
    </p:extLst>
  </p:cSld>
  <p:clrMapOvr>
    <a:masterClrMapping/>
  </p:clrMapOvr>
  <p:transition spd="slow" advTm="2000">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39640582"/>
      </p:ext>
    </p:extLst>
  </p:cSld>
  <p:clrMapOvr>
    <a:masterClrMapping/>
  </p:clrMapOvr>
  <p:transition spd="slow" advTm="2000">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4747958"/>
      </p:ext>
    </p:extLst>
  </p:cSld>
  <p:clrMapOvr>
    <a:masterClrMapping/>
  </p:clrMapOvr>
  <p:transition spd="slow" advTm="2000">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9888035"/>
      </p:ext>
    </p:extLst>
  </p:cSld>
  <p:clrMapOvr>
    <a:masterClrMapping/>
  </p:clrMapOvr>
  <p:transition spd="slow" advTm="2000">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74002988"/>
      </p:ext>
    </p:extLst>
  </p:cSld>
  <p:clrMapOvr>
    <a:masterClrMapping/>
  </p:clrMapOvr>
  <p:transition spd="slow" advTm="2000">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57480412"/>
      </p:ext>
    </p:extLst>
  </p:cSld>
  <p:clrMapOvr>
    <a:masterClrMapping/>
  </p:clrMapOvr>
  <p:transition spd="slow"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D65F-79F2-3CD3-9147-4750B00C54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812C4-A3D6-5D63-E635-90D5A6CEB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BA7CC-6F65-B1C6-3010-AEDF17BED8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1BC1F0-DF67-7D27-AC97-DD9910817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D7FF1-721A-799A-3B65-01AA5DCDE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BFA2A2-B57F-CE3A-6DCE-91B184C19B8B}"/>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Footer Placeholder 7">
            <a:extLst>
              <a:ext uri="{FF2B5EF4-FFF2-40B4-BE49-F238E27FC236}">
                <a16:creationId xmlns:a16="http://schemas.microsoft.com/office/drawing/2014/main" id="{81476646-92F7-7E13-7D97-3398C60445D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78CC27-12FD-A317-3200-9B59E73A98DF}"/>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63228551"/>
      </p:ext>
    </p:extLst>
  </p:cSld>
  <p:clrMapOvr>
    <a:masterClrMapping/>
  </p:clrMapOvr>
  <p:transition spd="slow"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8AF-681B-9C72-9D4C-60B83831B3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77858D-E303-7A0C-8D30-A95EBE3E0565}"/>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4" name="Footer Placeholder 3">
            <a:extLst>
              <a:ext uri="{FF2B5EF4-FFF2-40B4-BE49-F238E27FC236}">
                <a16:creationId xmlns:a16="http://schemas.microsoft.com/office/drawing/2014/main" id="{723A8666-91C7-537A-AB8D-059C27DEC63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B6F5745-AFC9-2D4D-4AA6-EF62E804133B}"/>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7395553"/>
      </p:ext>
    </p:extLst>
  </p:cSld>
  <p:clrMapOvr>
    <a:masterClrMapping/>
  </p:clrMapOvr>
  <p:transition spd="slow"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AB088-B06D-1A57-9E4F-3B780381E73C}"/>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3" name="Footer Placeholder 2">
            <a:extLst>
              <a:ext uri="{FF2B5EF4-FFF2-40B4-BE49-F238E27FC236}">
                <a16:creationId xmlns:a16="http://schemas.microsoft.com/office/drawing/2014/main" id="{42F62251-FB58-4B7B-F2EA-FD49E554D07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3F09A43-6E9C-D8D8-F4C5-4E474BA661EE}"/>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39624548"/>
      </p:ext>
    </p:extLst>
  </p:cSld>
  <p:clrMapOvr>
    <a:masterClrMapping/>
  </p:clrMapOvr>
  <p:transition spd="slow"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025F-119F-759F-0494-B6B806E70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B19A0C-6005-389A-5C47-FA9C3D05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E9C776-295A-9D8E-1FB9-F0418B250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484F6-0B0D-0A7F-2798-905A0D659ECB}"/>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a:extLst>
              <a:ext uri="{FF2B5EF4-FFF2-40B4-BE49-F238E27FC236}">
                <a16:creationId xmlns:a16="http://schemas.microsoft.com/office/drawing/2014/main" id="{E099E174-EA35-99F7-05E5-5CF14B86897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A509B3-628D-4043-FD2D-C5230D2A28F6}"/>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74792402"/>
      </p:ext>
    </p:extLst>
  </p:cSld>
  <p:clrMapOvr>
    <a:masterClrMapping/>
  </p:clrMapOvr>
  <p:transition spd="slow"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0169-95E1-51FB-D100-44C100C9B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35387A-C446-100C-9789-AC51E8E68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6037F0-6B53-3D56-809E-5A4D946E1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A5BE6-4E41-76CA-5F41-15299C0A658F}"/>
              </a:ext>
            </a:extLst>
          </p:cNvPr>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Footer Placeholder 5">
            <a:extLst>
              <a:ext uri="{FF2B5EF4-FFF2-40B4-BE49-F238E27FC236}">
                <a16:creationId xmlns:a16="http://schemas.microsoft.com/office/drawing/2014/main" id="{BDE0B496-E553-C845-26DB-DA9EF1CB51E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31D14DF-BC81-5884-14D3-5CE342B55105}"/>
              </a:ext>
            </a:extLst>
          </p:cNvPr>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7216622"/>
      </p:ext>
    </p:extLst>
  </p:cSld>
  <p:clrMapOvr>
    <a:masterClrMapping/>
  </p:clrMapOvr>
  <p:transition spd="slow"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1.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E5DDA-1EAD-4795-B6EC-5C49F4EB0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F2A92-5078-FEE0-6A9F-05471CB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9B054-64F6-67FD-CA5D-F893A888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2024/4/17</a:t>
            </a:fld>
            <a:endParaRPr lang="zh-CN" altLang="en-US"/>
          </a:p>
        </p:txBody>
      </p:sp>
      <p:sp>
        <p:nvSpPr>
          <p:cNvPr id="5" name="Footer Placeholder 4">
            <a:extLst>
              <a:ext uri="{FF2B5EF4-FFF2-40B4-BE49-F238E27FC236}">
                <a16:creationId xmlns:a16="http://schemas.microsoft.com/office/drawing/2014/main" id="{3D5979A4-057D-9F2A-A076-9647B9A1E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1E98345-4D79-EEAD-9CAF-9B7358096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25530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slow" advTm="2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3712018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ransition spd="slow" advTm="2000">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97B5FA-0921-464F-AAE1-844C04324D75}" type="datetimeFigureOut">
              <a:rPr lang="zh-CN" altLang="en-US" smtClean="0"/>
              <a:t>2024/4/17</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9327038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ransition spd="slow" advTm="2000">
    <p:push dir="u"/>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hyperlink" Target="https://github.com/ShubhamPadiya2002/Excel-Project" TargetMode="Externa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hyperlink" Target="https://github.com/ShubhamPadiya2002/Excel-Project" TargetMode="Externa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hyperlink" Target="https://github.com/ShubhamPadiya2002/Excel-Project" TargetMode="External"/><Relationship Id="rId4" Type="http://schemas.openxmlformats.org/officeDocument/2006/relationships/image" Target="../media/image1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sv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hyperlink" Target="https://github.com/ShubhamPadiya2002/Excel-Project"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ShubhamPadiya2002/Excel-Project" TargetMode="External"/><Relationship Id="rId3" Type="http://schemas.openxmlformats.org/officeDocument/2006/relationships/image" Target="../media/image27.png"/><Relationship Id="rId7" Type="http://schemas.openxmlformats.org/officeDocument/2006/relationships/image" Target="../media/image17.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ShubhamPadiya2002/Excel-Project" TargetMode="External"/><Relationship Id="rId3" Type="http://schemas.openxmlformats.org/officeDocument/2006/relationships/image" Target="../media/image16.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320.png"/><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hyperlink" Target="https://github.com/ShubhamPadiya2002/Excel-Project" TargetMode="External"/><Relationship Id="rId5" Type="http://schemas.openxmlformats.org/officeDocument/2006/relationships/image" Target="../media/image35.sv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6" Type="http://schemas.openxmlformats.org/officeDocument/2006/relationships/hyperlink" Target="https://github.com/ShubhamPadiya2002/Excel-Project" TargetMode="External"/><Relationship Id="rId5" Type="http://schemas.openxmlformats.org/officeDocument/2006/relationships/image" Target="../media/image38.sv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1.xml"/><Relationship Id="rId1" Type="http://schemas.openxmlformats.org/officeDocument/2006/relationships/slideLayout" Target="../slideLayouts/slideLayout2.xml"/><Relationship Id="rId5" Type="http://schemas.openxmlformats.org/officeDocument/2006/relationships/hyperlink" Target="https://github.com/ShubhamPadiya2002/Excel-Project" TargetMode="External"/><Relationship Id="rId4" Type="http://schemas.openxmlformats.org/officeDocument/2006/relationships/image" Target="../media/image380.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github.com/ShubhamPadiya2002/Excel-Projec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8.xml"/><Relationship Id="rId9" Type="http://schemas.openxmlformats.org/officeDocument/2006/relationships/hyperlink" Target="https://github.com/ShubhamPadiya2002/Excel-Project" TargetMode="External"/></Relationships>
</file>

<file path=ppt/slides/_rels/slide20.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hyperlink" Target="https://github.com/ShubhamPadiya2002/Excel-Project" TargetMode="Externa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2.xml"/></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image" Target="../media/image42.png"/><Relationship Id="rId5" Type="http://schemas.openxmlformats.org/officeDocument/2006/relationships/diagramQuickStyle" Target="../diagrams/quickStyle1.xml"/><Relationship Id="rId10" Type="http://schemas.openxmlformats.org/officeDocument/2006/relationships/hyperlink" Target="https://github.com/ShubhamPadiya2002" TargetMode="External"/><Relationship Id="rId4" Type="http://schemas.openxmlformats.org/officeDocument/2006/relationships/diagramLayout" Target="../diagrams/layout1.xml"/><Relationship Id="rId9" Type="http://schemas.openxmlformats.org/officeDocument/2006/relationships/hyperlink" Target="https://www.linkedin.com/in/shubham-padiya-30122623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hubhamPadiya2002/Excel-Project"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ubhamPadiya2002/Excel-Project"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ubhamPadiya2002/Excel-Project"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ubhamPadiya2002/Excel-Projec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hubhamPadiya2002/Excel-Project"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github.com/ShubhamPadiya2002/Excel-Project"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github.com/ShubhamPadiya2002/Excel-Project" TargetMode="Externa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Bristol startup IMDb became the ...">
            <a:extLst>
              <a:ext uri="{FF2B5EF4-FFF2-40B4-BE49-F238E27FC236}">
                <a16:creationId xmlns:a16="http://schemas.microsoft.com/office/drawing/2014/main" id="{9DED2E74-40C2-C881-446A-B525FDF18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95" y="2812787"/>
            <a:ext cx="5019380" cy="2810853"/>
          </a:xfrm>
          <a:prstGeom prst="roundRect">
            <a:avLst>
              <a:gd name="adj" fmla="val 1274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CBA8F51-9AC7-DC17-9D08-1C3B03FEC03D}"/>
              </a:ext>
            </a:extLst>
          </p:cNvPr>
          <p:cNvSpPr txBox="1"/>
          <p:nvPr/>
        </p:nvSpPr>
        <p:spPr>
          <a:xfrm>
            <a:off x="7805394" y="3638746"/>
            <a:ext cx="2941163" cy="1077218"/>
          </a:xfrm>
          <a:prstGeom prst="rect">
            <a:avLst/>
          </a:prstGeom>
          <a:noFill/>
        </p:spPr>
        <p:txBody>
          <a:bodyPr wrap="square" rtlCol="0">
            <a:spAutoFit/>
          </a:bodyPr>
          <a:lstStyle/>
          <a:p>
            <a:r>
              <a:rPr lang="en-IN" sz="3200" b="1" i="1" dirty="0">
                <a:effectLst>
                  <a:outerShdw blurRad="38100" dist="38100" dir="2700000" algn="tl">
                    <a:srgbClr val="000000">
                      <a:alpha val="43137"/>
                    </a:srgbClr>
                  </a:outerShdw>
                </a:effectLst>
              </a:rPr>
              <a:t>Data Analysis Report</a:t>
            </a:r>
          </a:p>
        </p:txBody>
      </p:sp>
    </p:spTree>
    <p:extLst>
      <p:ext uri="{BB962C8B-B14F-4D97-AF65-F5344CB8AC3E}">
        <p14:creationId xmlns:p14="http://schemas.microsoft.com/office/powerpoint/2010/main" val="1996069157"/>
      </p:ext>
    </p:extLst>
  </p:cSld>
  <p:clrMapOvr>
    <a:masterClrMapping/>
  </p:clrMapOvr>
  <mc:AlternateContent xmlns:mc="http://schemas.openxmlformats.org/markup-compatibility/2006" xmlns:p14="http://schemas.microsoft.com/office/powerpoint/2010/main">
    <mc:Choice Requires="p14">
      <p:transition spd="slow" p14:dur="1500" advTm="2000">
        <p:wipe dir="r"/>
      </p:transition>
    </mc:Choice>
    <mc:Fallback xmlns="">
      <p:transition spd="slow" advTm="200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10094-DE23-D845-BB81-CAAD6200A57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3701DC-4894-CF74-D897-72D23B756046}"/>
              </a:ext>
            </a:extLst>
          </p:cNvPr>
          <p:cNvCxnSpPr>
            <a:cxnSpLocks/>
          </p:cNvCxnSpPr>
          <p:nvPr/>
        </p:nvCxnSpPr>
        <p:spPr>
          <a:xfrm>
            <a:off x="5981308"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00D0A55B-9400-9315-3536-041EA3BA809B}"/>
              </a:ext>
            </a:extLst>
          </p:cNvPr>
          <p:cNvSpPr txBox="1"/>
          <p:nvPr/>
        </p:nvSpPr>
        <p:spPr>
          <a:xfrm>
            <a:off x="9144001" y="6611779"/>
            <a:ext cx="3995275" cy="246221"/>
          </a:xfrm>
          <a:prstGeom prst="rect">
            <a:avLst/>
          </a:prstGeom>
          <a:noFill/>
        </p:spPr>
        <p:txBody>
          <a:bodyPr wrap="square" rtlCol="0">
            <a:spAutoFit/>
          </a:bodyPr>
          <a:lstStyle/>
          <a:p>
            <a:r>
              <a:rPr lang="en-IN" sz="1000" dirty="0">
                <a:solidFill>
                  <a:schemeClr val="bg1">
                    <a:lumMod val="50000"/>
                  </a:schemeClr>
                </a:solidFill>
                <a:hlinkClick r:id="rId2"/>
              </a:rPr>
              <a:t>https://github.com/ShubhamPadiya2002/Excel-Project</a:t>
            </a:r>
            <a:endParaRPr lang="en-IN" sz="1000" dirty="0">
              <a:solidFill>
                <a:schemeClr val="bg1">
                  <a:lumMod val="50000"/>
                </a:schemeClr>
              </a:solidFill>
            </a:endParaRPr>
          </a:p>
        </p:txBody>
      </p:sp>
      <p:graphicFrame>
        <p:nvGraphicFramePr>
          <p:cNvPr id="2" name="Chart 1">
            <a:extLst>
              <a:ext uri="{FF2B5EF4-FFF2-40B4-BE49-F238E27FC236}">
                <a16:creationId xmlns:a16="http://schemas.microsoft.com/office/drawing/2014/main" id="{2834E20E-3DC0-593F-BCAA-CF11594052D0}"/>
              </a:ext>
            </a:extLst>
          </p:cNvPr>
          <p:cNvGraphicFramePr>
            <a:graphicFrameLocks/>
          </p:cNvGraphicFramePr>
          <p:nvPr>
            <p:extLst>
              <p:ext uri="{D42A27DB-BD31-4B8C-83A1-F6EECF244321}">
                <p14:modId xmlns:p14="http://schemas.microsoft.com/office/powerpoint/2010/main" val="4198729376"/>
              </p:ext>
            </p:extLst>
          </p:nvPr>
        </p:nvGraphicFramePr>
        <p:xfrm>
          <a:off x="575039" y="1065230"/>
          <a:ext cx="4799811" cy="2754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D9E129FA-B40B-AA08-E218-4268E52612FC}"/>
              </a:ext>
            </a:extLst>
          </p:cNvPr>
          <p:cNvGraphicFramePr>
            <a:graphicFrameLocks/>
          </p:cNvGraphicFramePr>
          <p:nvPr>
            <p:extLst>
              <p:ext uri="{D42A27DB-BD31-4B8C-83A1-F6EECF244321}">
                <p14:modId xmlns:p14="http://schemas.microsoft.com/office/powerpoint/2010/main" val="3964182479"/>
              </p:ext>
            </p:extLst>
          </p:nvPr>
        </p:nvGraphicFramePr>
        <p:xfrm>
          <a:off x="6587768" y="1003188"/>
          <a:ext cx="4950639" cy="292938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8AA6778A-7465-6653-E8B3-D444148EA831}"/>
              </a:ext>
            </a:extLst>
          </p:cNvPr>
          <p:cNvSpPr txBox="1"/>
          <p:nvPr/>
        </p:nvSpPr>
        <p:spPr>
          <a:xfrm>
            <a:off x="575039" y="4711046"/>
            <a:ext cx="4799803" cy="923330"/>
          </a:xfrm>
          <a:prstGeom prst="rect">
            <a:avLst/>
          </a:prstGeom>
          <a:noFill/>
        </p:spPr>
        <p:txBody>
          <a:bodyPr wrap="square" rtlCol="0">
            <a:spAutoFit/>
          </a:bodyPr>
          <a:lstStyle/>
          <a:p>
            <a:r>
              <a:rPr lang="en-IN" dirty="0"/>
              <a:t>Robert De Niro has done highest no. of movies (41) &amp; Johnny Depp has the 2</a:t>
            </a:r>
            <a:r>
              <a:rPr lang="en-IN" baseline="30000" dirty="0"/>
              <a:t>nd</a:t>
            </a:r>
            <a:r>
              <a:rPr lang="en-IN" dirty="0"/>
              <a:t> actor which done highest no. of movies after robert De niro. </a:t>
            </a:r>
          </a:p>
        </p:txBody>
      </p:sp>
      <p:sp>
        <p:nvSpPr>
          <p:cNvPr id="7" name="TextBox 6">
            <a:extLst>
              <a:ext uri="{FF2B5EF4-FFF2-40B4-BE49-F238E27FC236}">
                <a16:creationId xmlns:a16="http://schemas.microsoft.com/office/drawing/2014/main" id="{E0897CE6-ED5F-00BA-2B67-13DACB3562AA}"/>
              </a:ext>
            </a:extLst>
          </p:cNvPr>
          <p:cNvSpPr txBox="1"/>
          <p:nvPr/>
        </p:nvSpPr>
        <p:spPr>
          <a:xfrm>
            <a:off x="6587768" y="4711045"/>
            <a:ext cx="4799803" cy="1200329"/>
          </a:xfrm>
          <a:prstGeom prst="rect">
            <a:avLst/>
          </a:prstGeom>
          <a:noFill/>
        </p:spPr>
        <p:txBody>
          <a:bodyPr wrap="square" rtlCol="0">
            <a:spAutoFit/>
          </a:bodyPr>
          <a:lstStyle/>
          <a:p>
            <a:r>
              <a:rPr lang="en-IN" dirty="0"/>
              <a:t>Steven Spielberg has direct highest no. of movies (24) &amp; Woody Alleen , Clint Eastwood has the 2</a:t>
            </a:r>
            <a:r>
              <a:rPr lang="en-IN" baseline="30000" dirty="0"/>
              <a:t>nd</a:t>
            </a:r>
            <a:r>
              <a:rPr lang="en-IN" dirty="0"/>
              <a:t> director which done highest no. of movies after steven.</a:t>
            </a:r>
          </a:p>
        </p:txBody>
      </p:sp>
    </p:spTree>
    <p:extLst>
      <p:ext uri="{BB962C8B-B14F-4D97-AF65-F5344CB8AC3E}">
        <p14:creationId xmlns:p14="http://schemas.microsoft.com/office/powerpoint/2010/main" val="1390750752"/>
      </p:ext>
    </p:extLst>
  </p:cSld>
  <p:clrMapOvr>
    <a:masterClrMapping/>
  </p:clrMapOvr>
  <p:transition spd="slow" advTm="2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2AE5-EA08-E0B8-0AFF-F6E7A945F5A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0CDCF-38A5-7933-83E1-54858D5B45D5}"/>
              </a:ext>
            </a:extLst>
          </p:cNvPr>
          <p:cNvCxnSpPr>
            <a:cxnSpLocks/>
          </p:cNvCxnSpPr>
          <p:nvPr/>
        </p:nvCxnSpPr>
        <p:spPr>
          <a:xfrm>
            <a:off x="5632516"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16902CE2-4CDA-5C4D-1D0B-11D3AF7C6F38}"/>
              </a:ext>
            </a:extLst>
          </p:cNvPr>
          <p:cNvSpPr txBox="1"/>
          <p:nvPr/>
        </p:nvSpPr>
        <p:spPr>
          <a:xfrm>
            <a:off x="9153428" y="6611779"/>
            <a:ext cx="3995275" cy="246221"/>
          </a:xfrm>
          <a:prstGeom prst="rect">
            <a:avLst/>
          </a:prstGeom>
          <a:noFill/>
        </p:spPr>
        <p:txBody>
          <a:bodyPr wrap="square" rtlCol="0">
            <a:spAutoFit/>
          </a:bodyPr>
          <a:lstStyle/>
          <a:p>
            <a:r>
              <a:rPr lang="en-IN" sz="1000" dirty="0">
                <a:solidFill>
                  <a:schemeClr val="bg1">
                    <a:lumMod val="50000"/>
                  </a:schemeClr>
                </a:solidFill>
                <a:hlinkClick r:id="rId2"/>
              </a:rPr>
              <a:t>https://github.com/ShubhamPadiya2002/Excel-Project</a:t>
            </a:r>
            <a:endParaRPr lang="en-IN" sz="1000" dirty="0">
              <a:solidFill>
                <a:schemeClr val="bg1">
                  <a:lumMod val="50000"/>
                </a:schemeClr>
              </a:solidFill>
            </a:endParaRPr>
          </a:p>
        </p:txBody>
      </p:sp>
      <p:graphicFrame>
        <p:nvGraphicFramePr>
          <p:cNvPr id="7" name="Chart 6">
            <a:extLst>
              <a:ext uri="{FF2B5EF4-FFF2-40B4-BE49-F238E27FC236}">
                <a16:creationId xmlns:a16="http://schemas.microsoft.com/office/drawing/2014/main" id="{DB077246-19B5-4FAE-4125-EC8C240150F9}"/>
              </a:ext>
            </a:extLst>
          </p:cNvPr>
          <p:cNvGraphicFramePr>
            <a:graphicFrameLocks/>
          </p:cNvGraphicFramePr>
          <p:nvPr>
            <p:extLst>
              <p:ext uri="{D42A27DB-BD31-4B8C-83A1-F6EECF244321}">
                <p14:modId xmlns:p14="http://schemas.microsoft.com/office/powerpoint/2010/main" val="2336218454"/>
              </p:ext>
            </p:extLst>
          </p:nvPr>
        </p:nvGraphicFramePr>
        <p:xfrm>
          <a:off x="268135" y="1036948"/>
          <a:ext cx="5166360" cy="2809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B0A665D0-AFB8-D780-697F-5BC15BAC8F4F}"/>
              </a:ext>
            </a:extLst>
          </p:cNvPr>
          <p:cNvGraphicFramePr>
            <a:graphicFrameLocks/>
          </p:cNvGraphicFramePr>
          <p:nvPr>
            <p:extLst>
              <p:ext uri="{D42A27DB-BD31-4B8C-83A1-F6EECF244321}">
                <p14:modId xmlns:p14="http://schemas.microsoft.com/office/powerpoint/2010/main" val="1086385567"/>
              </p:ext>
            </p:extLst>
          </p:nvPr>
        </p:nvGraphicFramePr>
        <p:xfrm>
          <a:off x="5856735" y="1036948"/>
          <a:ext cx="6057900" cy="280918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C57FA92C-CA48-1642-14F1-583BDE266CCA}"/>
              </a:ext>
            </a:extLst>
          </p:cNvPr>
          <p:cNvSpPr txBox="1"/>
          <p:nvPr/>
        </p:nvSpPr>
        <p:spPr>
          <a:xfrm>
            <a:off x="395341" y="4515439"/>
            <a:ext cx="5039155" cy="1200329"/>
          </a:xfrm>
          <a:prstGeom prst="rect">
            <a:avLst/>
          </a:prstGeom>
          <a:noFill/>
        </p:spPr>
        <p:txBody>
          <a:bodyPr wrap="square" rtlCol="0">
            <a:spAutoFit/>
          </a:bodyPr>
          <a:lstStyle/>
          <a:p>
            <a:r>
              <a:rPr lang="en-IN" dirty="0"/>
              <a:t>As per the above fig, we can see that in 1920 to 2015, Highest no. of Movies are release in November month &amp; lowest no. of Movies are release in Jan.</a:t>
            </a:r>
          </a:p>
        </p:txBody>
      </p:sp>
      <p:sp>
        <p:nvSpPr>
          <p:cNvPr id="8" name="TextBox 7">
            <a:extLst>
              <a:ext uri="{FF2B5EF4-FFF2-40B4-BE49-F238E27FC236}">
                <a16:creationId xmlns:a16="http://schemas.microsoft.com/office/drawing/2014/main" id="{F48298FF-FCA5-437B-AD25-0AD64EBD56EF}"/>
              </a:ext>
            </a:extLst>
          </p:cNvPr>
          <p:cNvSpPr txBox="1"/>
          <p:nvPr/>
        </p:nvSpPr>
        <p:spPr>
          <a:xfrm>
            <a:off x="6296521" y="4515439"/>
            <a:ext cx="5039155" cy="923330"/>
          </a:xfrm>
          <a:prstGeom prst="rect">
            <a:avLst/>
          </a:prstGeom>
          <a:noFill/>
        </p:spPr>
        <p:txBody>
          <a:bodyPr wrap="square" rtlCol="0">
            <a:spAutoFit/>
          </a:bodyPr>
          <a:lstStyle/>
          <a:p>
            <a:r>
              <a:rPr lang="en-IN" dirty="0"/>
              <a:t>As per the above fig, we can observe that growth of movies release continuously increase in every 5 years gap in period of 1920 – 2015.</a:t>
            </a:r>
          </a:p>
        </p:txBody>
      </p:sp>
    </p:spTree>
    <p:extLst>
      <p:ext uri="{BB962C8B-B14F-4D97-AF65-F5344CB8AC3E}">
        <p14:creationId xmlns:p14="http://schemas.microsoft.com/office/powerpoint/2010/main" val="2716936582"/>
      </p:ext>
    </p:extLst>
  </p:cSld>
  <p:clrMapOvr>
    <a:masterClrMapping/>
  </p:clrMapOvr>
  <p:transition spd="slow" advTm="2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960E15-E118-C682-5035-7939E2C95899}"/>
              </a:ext>
            </a:extLst>
          </p:cNvPr>
          <p:cNvGrpSpPr/>
          <p:nvPr/>
        </p:nvGrpSpPr>
        <p:grpSpPr>
          <a:xfrm>
            <a:off x="5646657" y="1408440"/>
            <a:ext cx="4981591" cy="2822039"/>
            <a:chOff x="5496390" y="445253"/>
            <a:chExt cx="6682971" cy="3794452"/>
          </a:xfrm>
          <a:effectLst/>
        </p:grpSpPr>
        <p:pic>
          <p:nvPicPr>
            <p:cNvPr id="7" name="Picture 6">
              <a:extLst>
                <a:ext uri="{FF2B5EF4-FFF2-40B4-BE49-F238E27FC236}">
                  <a16:creationId xmlns:a16="http://schemas.microsoft.com/office/drawing/2014/main" id="{0915A99A-D1B8-4169-9DA7-441ECEC09F6D}"/>
                </a:ext>
              </a:extLst>
            </p:cNvPr>
            <p:cNvPicPr>
              <a:picLocks noChangeAspect="1"/>
            </p:cNvPicPr>
            <p:nvPr/>
          </p:nvPicPr>
          <p:blipFill>
            <a:blip r:embed="rId2"/>
            <a:stretch>
              <a:fillRect/>
            </a:stretch>
          </p:blipFill>
          <p:spPr>
            <a:xfrm>
              <a:off x="5496390" y="445253"/>
              <a:ext cx="2223245" cy="2905124"/>
            </a:xfrm>
            <a:prstGeom prst="rect">
              <a:avLst/>
            </a:prstGeom>
            <a:ln>
              <a:solidFill>
                <a:schemeClr val="tx1"/>
              </a:solidFill>
            </a:ln>
          </p:spPr>
        </p:pic>
        <p:pic>
          <p:nvPicPr>
            <p:cNvPr id="9" name="Picture 8">
              <a:extLst>
                <a:ext uri="{FF2B5EF4-FFF2-40B4-BE49-F238E27FC236}">
                  <a16:creationId xmlns:a16="http://schemas.microsoft.com/office/drawing/2014/main" id="{38524ACD-6C48-1608-0447-499265A205DC}"/>
                </a:ext>
              </a:extLst>
            </p:cNvPr>
            <p:cNvPicPr>
              <a:picLocks noChangeAspect="1"/>
            </p:cNvPicPr>
            <p:nvPr/>
          </p:nvPicPr>
          <p:blipFill>
            <a:blip r:embed="rId3"/>
            <a:stretch>
              <a:fillRect/>
            </a:stretch>
          </p:blipFill>
          <p:spPr>
            <a:xfrm>
              <a:off x="7719635" y="1104838"/>
              <a:ext cx="1735639" cy="2836808"/>
            </a:xfrm>
            <a:prstGeom prst="rect">
              <a:avLst/>
            </a:prstGeom>
            <a:ln>
              <a:solidFill>
                <a:schemeClr val="tx1"/>
              </a:solidFill>
            </a:ln>
          </p:spPr>
        </p:pic>
        <p:pic>
          <p:nvPicPr>
            <p:cNvPr id="11" name="Picture 10">
              <a:extLst>
                <a:ext uri="{FF2B5EF4-FFF2-40B4-BE49-F238E27FC236}">
                  <a16:creationId xmlns:a16="http://schemas.microsoft.com/office/drawing/2014/main" id="{A33CF6B3-CF39-916F-DEE2-182000AEDE3A}"/>
                </a:ext>
              </a:extLst>
            </p:cNvPr>
            <p:cNvPicPr>
              <a:picLocks noChangeAspect="1"/>
            </p:cNvPicPr>
            <p:nvPr/>
          </p:nvPicPr>
          <p:blipFill>
            <a:blip r:embed="rId4"/>
            <a:stretch>
              <a:fillRect/>
            </a:stretch>
          </p:blipFill>
          <p:spPr>
            <a:xfrm>
              <a:off x="9455274" y="2991545"/>
              <a:ext cx="2724087" cy="1248160"/>
            </a:xfrm>
            <a:prstGeom prst="rect">
              <a:avLst/>
            </a:prstGeom>
            <a:ln>
              <a:solidFill>
                <a:schemeClr val="tx1"/>
              </a:solidFill>
            </a:ln>
          </p:spPr>
        </p:pic>
      </p:grpSp>
      <p:pic>
        <p:nvPicPr>
          <p:cNvPr id="54" name="Graphic 53" descr="Arrow Slight curve">
            <a:extLst>
              <a:ext uri="{FF2B5EF4-FFF2-40B4-BE49-F238E27FC236}">
                <a16:creationId xmlns:a16="http://schemas.microsoft.com/office/drawing/2014/main" id="{E9A7100E-9CD5-A140-9EFC-964DC44396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2105" y="2404581"/>
            <a:ext cx="792049" cy="792049"/>
          </a:xfrm>
          <a:prstGeom prst="rect">
            <a:avLst/>
          </a:prstGeom>
        </p:spPr>
      </p:pic>
      <p:sp>
        <p:nvSpPr>
          <p:cNvPr id="4" name="TextBox 3">
            <a:extLst>
              <a:ext uri="{FF2B5EF4-FFF2-40B4-BE49-F238E27FC236}">
                <a16:creationId xmlns:a16="http://schemas.microsoft.com/office/drawing/2014/main" id="{66186FDD-473B-BDB9-70B7-A926E1ADD975}"/>
              </a:ext>
            </a:extLst>
          </p:cNvPr>
          <p:cNvSpPr txBox="1"/>
          <p:nvPr/>
        </p:nvSpPr>
        <p:spPr>
          <a:xfrm>
            <a:off x="236307" y="198930"/>
            <a:ext cx="6099143" cy="461665"/>
          </a:xfrm>
          <a:prstGeom prst="rect">
            <a:avLst/>
          </a:prstGeom>
          <a:noFill/>
        </p:spPr>
        <p:txBody>
          <a:bodyPr wrap="square">
            <a:spAutoFit/>
          </a:bodyPr>
          <a:lstStyle/>
          <a:p>
            <a:r>
              <a:rPr lang="en-IN" sz="2400" b="1" dirty="0">
                <a:latin typeface="Agency FB" panose="020B0503020202020204" pitchFamily="34" charset="0"/>
              </a:rPr>
              <a:t>How to find Complex Answers with Pivot Table - </a:t>
            </a:r>
            <a:endParaRPr lang="en-IN" sz="2400" dirty="0"/>
          </a:p>
        </p:txBody>
      </p:sp>
      <p:pic>
        <p:nvPicPr>
          <p:cNvPr id="6" name="Picture 5">
            <a:extLst>
              <a:ext uri="{FF2B5EF4-FFF2-40B4-BE49-F238E27FC236}">
                <a16:creationId xmlns:a16="http://schemas.microsoft.com/office/drawing/2014/main" id="{937C4514-6947-E7D0-5F06-34290304AB3B}"/>
              </a:ext>
            </a:extLst>
          </p:cNvPr>
          <p:cNvPicPr>
            <a:picLocks noChangeAspect="1"/>
          </p:cNvPicPr>
          <p:nvPr/>
        </p:nvPicPr>
        <p:blipFill>
          <a:blip r:embed="rId7"/>
          <a:stretch>
            <a:fillRect/>
          </a:stretch>
        </p:blipFill>
        <p:spPr>
          <a:xfrm>
            <a:off x="776311" y="1151386"/>
            <a:ext cx="2839768" cy="3567313"/>
          </a:xfrm>
          <a:prstGeom prst="rect">
            <a:avLst/>
          </a:prstGeom>
        </p:spPr>
      </p:pic>
      <p:pic>
        <p:nvPicPr>
          <p:cNvPr id="5" name="Graphic 4" descr="Playbook">
            <a:extLst>
              <a:ext uri="{FF2B5EF4-FFF2-40B4-BE49-F238E27FC236}">
                <a16:creationId xmlns:a16="http://schemas.microsoft.com/office/drawing/2014/main" id="{99C9C60F-5AE5-B131-A88D-A6E8D9C0DE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50891" y="233735"/>
            <a:ext cx="392056" cy="392056"/>
          </a:xfrm>
          <a:prstGeom prst="rect">
            <a:avLst/>
          </a:prstGeom>
        </p:spPr>
      </p:pic>
      <p:sp>
        <p:nvSpPr>
          <p:cNvPr id="8" name="TextBox 7">
            <a:extLst>
              <a:ext uri="{FF2B5EF4-FFF2-40B4-BE49-F238E27FC236}">
                <a16:creationId xmlns:a16="http://schemas.microsoft.com/office/drawing/2014/main" id="{1AF764A9-44FC-14DE-5FED-3CC8BFCF227F}"/>
              </a:ext>
            </a:extLst>
          </p:cNvPr>
          <p:cNvSpPr txBox="1"/>
          <p:nvPr/>
        </p:nvSpPr>
        <p:spPr>
          <a:xfrm>
            <a:off x="608984" y="5419645"/>
            <a:ext cx="11452931" cy="923330"/>
          </a:xfrm>
          <a:prstGeom prst="rect">
            <a:avLst/>
          </a:prstGeom>
          <a:noFill/>
        </p:spPr>
        <p:txBody>
          <a:bodyPr wrap="square" rtlCol="0">
            <a:spAutoFit/>
          </a:bodyPr>
          <a:lstStyle/>
          <a:p>
            <a:pPr marL="342891" indent="-342891">
              <a:buFont typeface="+mj-lt"/>
              <a:buAutoNum type="alphaLcParenR"/>
            </a:pPr>
            <a:r>
              <a:rPr lang="en-IN" dirty="0"/>
              <a:t>Which Sequel movie have the highest gross revenue among all sequel movies ?</a:t>
            </a:r>
          </a:p>
          <a:p>
            <a:endParaRPr lang="en-IN" dirty="0"/>
          </a:p>
          <a:p>
            <a:pPr marL="285744" indent="-285744">
              <a:buFont typeface="Wingdings" panose="05000000000000000000" pitchFamily="2" charset="2"/>
              <a:buChar char="Ø"/>
            </a:pPr>
            <a:r>
              <a:rPr lang="en-IN" b="1" dirty="0"/>
              <a:t>Shrek 2 </a:t>
            </a:r>
            <a:r>
              <a:rPr lang="en-IN" dirty="0"/>
              <a:t>have the 1</a:t>
            </a:r>
            <a:r>
              <a:rPr lang="en-IN" baseline="30000" dirty="0"/>
              <a:t>st</a:t>
            </a:r>
            <a:r>
              <a:rPr lang="en-IN" dirty="0"/>
              <a:t> highest gross revenue sequel movie and Spider Man 2 has the 2</a:t>
            </a:r>
            <a:r>
              <a:rPr lang="en-IN" baseline="30000" dirty="0"/>
              <a:t>nd</a:t>
            </a:r>
            <a:r>
              <a:rPr lang="en-IN" dirty="0"/>
              <a:t> highest gross revenue. </a:t>
            </a:r>
          </a:p>
        </p:txBody>
      </p:sp>
      <p:sp>
        <p:nvSpPr>
          <p:cNvPr id="13" name="TextBox 12">
            <a:extLst>
              <a:ext uri="{FF2B5EF4-FFF2-40B4-BE49-F238E27FC236}">
                <a16:creationId xmlns:a16="http://schemas.microsoft.com/office/drawing/2014/main" id="{D6539827-A8BE-A1B1-CEF5-AE5D28ED1AE7}"/>
              </a:ext>
            </a:extLst>
          </p:cNvPr>
          <p:cNvSpPr txBox="1"/>
          <p:nvPr/>
        </p:nvSpPr>
        <p:spPr>
          <a:xfrm>
            <a:off x="9095362" y="6611779"/>
            <a:ext cx="380351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10"/>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45192"/>
      </p:ext>
    </p:extLst>
  </p:cSld>
  <p:clrMapOvr>
    <a:masterClrMapping/>
  </p:clrMapOvr>
  <p:transition spd="slow" advTm="2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rrow Slight curve">
            <a:extLst>
              <a:ext uri="{FF2B5EF4-FFF2-40B4-BE49-F238E27FC236}">
                <a16:creationId xmlns:a16="http://schemas.microsoft.com/office/drawing/2014/main" id="{C240533C-5BDA-7BA9-8062-85A568021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2610" y="978142"/>
            <a:ext cx="737537" cy="737537"/>
          </a:xfrm>
          <a:prstGeom prst="rect">
            <a:avLst/>
          </a:prstGeom>
        </p:spPr>
      </p:pic>
      <p:pic>
        <p:nvPicPr>
          <p:cNvPr id="7" name="Picture 6">
            <a:extLst>
              <a:ext uri="{FF2B5EF4-FFF2-40B4-BE49-F238E27FC236}">
                <a16:creationId xmlns:a16="http://schemas.microsoft.com/office/drawing/2014/main" id="{CCF90197-B72B-45E3-10A1-806D21C9488F}"/>
              </a:ext>
            </a:extLst>
          </p:cNvPr>
          <p:cNvPicPr>
            <a:picLocks noChangeAspect="1"/>
          </p:cNvPicPr>
          <p:nvPr/>
        </p:nvPicPr>
        <p:blipFill>
          <a:blip r:embed="rId4"/>
          <a:stretch>
            <a:fillRect/>
          </a:stretch>
        </p:blipFill>
        <p:spPr>
          <a:xfrm>
            <a:off x="315109" y="3706280"/>
            <a:ext cx="2494249" cy="2865748"/>
          </a:xfrm>
          <a:prstGeom prst="rect">
            <a:avLst/>
          </a:prstGeom>
          <a:ln>
            <a:solidFill>
              <a:schemeClr val="tx1"/>
            </a:solidFill>
          </a:ln>
        </p:spPr>
      </p:pic>
      <p:grpSp>
        <p:nvGrpSpPr>
          <p:cNvPr id="10" name="Group 9">
            <a:extLst>
              <a:ext uri="{FF2B5EF4-FFF2-40B4-BE49-F238E27FC236}">
                <a16:creationId xmlns:a16="http://schemas.microsoft.com/office/drawing/2014/main" id="{88172597-4FF4-FDC9-55EA-7F30687A5C62}"/>
              </a:ext>
            </a:extLst>
          </p:cNvPr>
          <p:cNvGrpSpPr/>
          <p:nvPr/>
        </p:nvGrpSpPr>
        <p:grpSpPr>
          <a:xfrm>
            <a:off x="335567" y="402506"/>
            <a:ext cx="6326751" cy="5122225"/>
            <a:chOff x="335567" y="402506"/>
            <a:chExt cx="6326751" cy="5122225"/>
          </a:xfrm>
        </p:grpSpPr>
        <p:grpSp>
          <p:nvGrpSpPr>
            <p:cNvPr id="4" name="Group 3">
              <a:extLst>
                <a:ext uri="{FF2B5EF4-FFF2-40B4-BE49-F238E27FC236}">
                  <a16:creationId xmlns:a16="http://schemas.microsoft.com/office/drawing/2014/main" id="{598AA61F-BF96-C015-537C-0A08DB3F5EE4}"/>
                </a:ext>
              </a:extLst>
            </p:cNvPr>
            <p:cNvGrpSpPr/>
            <p:nvPr/>
          </p:nvGrpSpPr>
          <p:grpSpPr>
            <a:xfrm>
              <a:off x="335567" y="402506"/>
              <a:ext cx="6326751" cy="2768999"/>
              <a:chOff x="335567" y="402506"/>
              <a:chExt cx="6326751" cy="2768999"/>
            </a:xfrm>
          </p:grpSpPr>
          <p:pic>
            <p:nvPicPr>
              <p:cNvPr id="3" name="Picture 2">
                <a:extLst>
                  <a:ext uri="{FF2B5EF4-FFF2-40B4-BE49-F238E27FC236}">
                    <a16:creationId xmlns:a16="http://schemas.microsoft.com/office/drawing/2014/main" id="{EC64B341-7846-971C-CE11-9AE2F6F866E7}"/>
                  </a:ext>
                </a:extLst>
              </p:cNvPr>
              <p:cNvPicPr>
                <a:picLocks noChangeAspect="1"/>
              </p:cNvPicPr>
              <p:nvPr/>
            </p:nvPicPr>
            <p:blipFill>
              <a:blip r:embed="rId5"/>
              <a:stretch>
                <a:fillRect/>
              </a:stretch>
            </p:blipFill>
            <p:spPr>
              <a:xfrm>
                <a:off x="4255619" y="402506"/>
                <a:ext cx="2406699" cy="2768999"/>
              </a:xfrm>
              <a:prstGeom prst="rect">
                <a:avLst/>
              </a:prstGeom>
              <a:ln>
                <a:solidFill>
                  <a:schemeClr val="tx1"/>
                </a:solidFill>
              </a:ln>
            </p:spPr>
          </p:pic>
          <p:pic>
            <p:nvPicPr>
              <p:cNvPr id="5" name="Picture 4">
                <a:extLst>
                  <a:ext uri="{FF2B5EF4-FFF2-40B4-BE49-F238E27FC236}">
                    <a16:creationId xmlns:a16="http://schemas.microsoft.com/office/drawing/2014/main" id="{FFCDD34C-3B3F-6F94-23DB-1619D7C2A6EF}"/>
                  </a:ext>
                </a:extLst>
              </p:cNvPr>
              <p:cNvPicPr>
                <a:picLocks noChangeAspect="1"/>
              </p:cNvPicPr>
              <p:nvPr/>
            </p:nvPicPr>
            <p:blipFill>
              <a:blip r:embed="rId6"/>
              <a:stretch>
                <a:fillRect/>
              </a:stretch>
            </p:blipFill>
            <p:spPr>
              <a:xfrm>
                <a:off x="335567" y="603926"/>
                <a:ext cx="2209819" cy="1696215"/>
              </a:xfrm>
              <a:prstGeom prst="rect">
                <a:avLst/>
              </a:prstGeom>
            </p:spPr>
          </p:pic>
        </p:grpSp>
        <p:grpSp>
          <p:nvGrpSpPr>
            <p:cNvPr id="8" name="Group 7">
              <a:extLst>
                <a:ext uri="{FF2B5EF4-FFF2-40B4-BE49-F238E27FC236}">
                  <a16:creationId xmlns:a16="http://schemas.microsoft.com/office/drawing/2014/main" id="{40C10018-08EB-9331-A3E9-E12DDFD324B1}"/>
                </a:ext>
              </a:extLst>
            </p:cNvPr>
            <p:cNvGrpSpPr/>
            <p:nvPr/>
          </p:nvGrpSpPr>
          <p:grpSpPr>
            <a:xfrm>
              <a:off x="2820247" y="3775437"/>
              <a:ext cx="3842071" cy="1749294"/>
              <a:chOff x="2820247" y="3775437"/>
              <a:chExt cx="3842071" cy="1749294"/>
            </a:xfrm>
          </p:grpSpPr>
          <p:pic>
            <p:nvPicPr>
              <p:cNvPr id="11" name="Picture 10">
                <a:extLst>
                  <a:ext uri="{FF2B5EF4-FFF2-40B4-BE49-F238E27FC236}">
                    <a16:creationId xmlns:a16="http://schemas.microsoft.com/office/drawing/2014/main" id="{B3AEF235-1773-7A33-B4AD-906E3805B680}"/>
                  </a:ext>
                </a:extLst>
              </p:cNvPr>
              <p:cNvPicPr>
                <a:picLocks noChangeAspect="1"/>
              </p:cNvPicPr>
              <p:nvPr/>
            </p:nvPicPr>
            <p:blipFill>
              <a:blip r:embed="rId7"/>
              <a:stretch>
                <a:fillRect/>
              </a:stretch>
            </p:blipFill>
            <p:spPr>
              <a:xfrm>
                <a:off x="3142339" y="3775437"/>
                <a:ext cx="3519979" cy="808864"/>
              </a:xfrm>
              <a:prstGeom prst="rect">
                <a:avLst/>
              </a:prstGeom>
              <a:ln>
                <a:solidFill>
                  <a:schemeClr val="tx1"/>
                </a:solidFill>
              </a:ln>
            </p:spPr>
          </p:pic>
          <p:pic>
            <p:nvPicPr>
              <p:cNvPr id="13" name="Picture 12">
                <a:extLst>
                  <a:ext uri="{FF2B5EF4-FFF2-40B4-BE49-F238E27FC236}">
                    <a16:creationId xmlns:a16="http://schemas.microsoft.com/office/drawing/2014/main" id="{60846F22-657E-6B76-EB0D-0D23AE8522CB}"/>
                  </a:ext>
                </a:extLst>
              </p:cNvPr>
              <p:cNvPicPr>
                <a:picLocks noChangeAspect="1"/>
              </p:cNvPicPr>
              <p:nvPr/>
            </p:nvPicPr>
            <p:blipFill>
              <a:blip r:embed="rId8"/>
              <a:stretch>
                <a:fillRect/>
              </a:stretch>
            </p:blipFill>
            <p:spPr>
              <a:xfrm>
                <a:off x="3142339" y="4715867"/>
                <a:ext cx="3519979" cy="808864"/>
              </a:xfrm>
              <a:prstGeom prst="rect">
                <a:avLst/>
              </a:prstGeom>
              <a:ln>
                <a:solidFill>
                  <a:schemeClr val="tx1"/>
                </a:solidFill>
              </a:ln>
            </p:spPr>
          </p:pic>
          <p:cxnSp>
            <p:nvCxnSpPr>
              <p:cNvPr id="15" name="Connector: Curved 14">
                <a:extLst>
                  <a:ext uri="{FF2B5EF4-FFF2-40B4-BE49-F238E27FC236}">
                    <a16:creationId xmlns:a16="http://schemas.microsoft.com/office/drawing/2014/main" id="{0936437A-005F-64A7-5DF5-58257AA8E6EA}"/>
                  </a:ext>
                </a:extLst>
              </p:cNvPr>
              <p:cNvCxnSpPr>
                <a:cxnSpLocks/>
              </p:cNvCxnSpPr>
              <p:nvPr/>
            </p:nvCxnSpPr>
            <p:spPr>
              <a:xfrm flipV="1">
                <a:off x="2820247" y="4279770"/>
                <a:ext cx="280767" cy="19019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EA3BE122-F763-F075-6C17-2495967AA141}"/>
                  </a:ext>
                </a:extLst>
              </p:cNvPr>
              <p:cNvCxnSpPr>
                <a:cxnSpLocks/>
              </p:cNvCxnSpPr>
              <p:nvPr/>
            </p:nvCxnSpPr>
            <p:spPr>
              <a:xfrm>
                <a:off x="2823290" y="4677692"/>
                <a:ext cx="277724" cy="167789"/>
              </a:xfrm>
              <a:prstGeom prst="curvedConnector3">
                <a:avLst>
                  <a:gd name="adj1" fmla="val 29879"/>
                </a:avLst>
              </a:prstGeom>
              <a:ln>
                <a:tailEnd type="triangle"/>
              </a:ln>
            </p:spPr>
            <p:style>
              <a:lnRef idx="1">
                <a:schemeClr val="dk1"/>
              </a:lnRef>
              <a:fillRef idx="0">
                <a:schemeClr val="dk1"/>
              </a:fillRef>
              <a:effectRef idx="0">
                <a:schemeClr val="dk1"/>
              </a:effectRef>
              <a:fontRef idx="minor">
                <a:schemeClr val="tx1"/>
              </a:fontRef>
            </p:style>
          </p:cxnSp>
        </p:grpSp>
      </p:grpSp>
      <p:sp>
        <p:nvSpPr>
          <p:cNvPr id="2" name="TextBox 1">
            <a:extLst>
              <a:ext uri="{FF2B5EF4-FFF2-40B4-BE49-F238E27FC236}">
                <a16:creationId xmlns:a16="http://schemas.microsoft.com/office/drawing/2014/main" id="{82F6EE05-7054-50F1-2C19-FE9B3D85F4B6}"/>
              </a:ext>
            </a:extLst>
          </p:cNvPr>
          <p:cNvSpPr txBox="1"/>
          <p:nvPr/>
        </p:nvSpPr>
        <p:spPr>
          <a:xfrm>
            <a:off x="7550871" y="2300142"/>
            <a:ext cx="3902696" cy="2031325"/>
          </a:xfrm>
          <a:prstGeom prst="rect">
            <a:avLst/>
          </a:prstGeom>
          <a:noFill/>
        </p:spPr>
        <p:txBody>
          <a:bodyPr wrap="square" rtlCol="0">
            <a:spAutoFit/>
          </a:bodyPr>
          <a:lstStyle/>
          <a:p>
            <a:r>
              <a:rPr lang="en-IN" dirty="0"/>
              <a:t>b) How many movies which title starts with ‘M’ &amp; have gross revenue between 10 lacs to 30 lacs ?  </a:t>
            </a:r>
          </a:p>
          <a:p>
            <a:r>
              <a:rPr lang="en-IN" dirty="0"/>
              <a:t> </a:t>
            </a:r>
          </a:p>
          <a:p>
            <a:pPr marL="285744" indent="-285744">
              <a:buFont typeface="Wingdings" panose="05000000000000000000" pitchFamily="2" charset="2"/>
              <a:buChar char="Ø"/>
            </a:pPr>
            <a:r>
              <a:rPr lang="en-IN" dirty="0"/>
              <a:t>There are </a:t>
            </a:r>
            <a:r>
              <a:rPr lang="en-IN" b="1" dirty="0"/>
              <a:t>4</a:t>
            </a:r>
            <a:r>
              <a:rPr lang="en-IN" dirty="0"/>
              <a:t> movies which starts with “M” &amp; have gross revenue between 10 to 30 lacs.</a:t>
            </a:r>
          </a:p>
        </p:txBody>
      </p:sp>
      <p:sp>
        <p:nvSpPr>
          <p:cNvPr id="16" name="TextBox 15">
            <a:extLst>
              <a:ext uri="{FF2B5EF4-FFF2-40B4-BE49-F238E27FC236}">
                <a16:creationId xmlns:a16="http://schemas.microsoft.com/office/drawing/2014/main" id="{5496B3F4-5284-30C2-74D8-4134A564F1BF}"/>
              </a:ext>
            </a:extLst>
          </p:cNvPr>
          <p:cNvSpPr txBox="1"/>
          <p:nvPr/>
        </p:nvSpPr>
        <p:spPr>
          <a:xfrm>
            <a:off x="9136930" y="6606042"/>
            <a:ext cx="3249890"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9"/>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619031"/>
      </p:ext>
    </p:extLst>
  </p:cSld>
  <p:clrMapOvr>
    <a:masterClrMapping/>
  </p:clrMapOvr>
  <p:transition spd="slow" advTm="2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2B7AC-4FEE-20C8-CC5E-20AC18E0A815}"/>
              </a:ext>
            </a:extLst>
          </p:cNvPr>
          <p:cNvPicPr>
            <a:picLocks noChangeAspect="1"/>
          </p:cNvPicPr>
          <p:nvPr/>
        </p:nvPicPr>
        <p:blipFill>
          <a:blip r:embed="rId2"/>
          <a:stretch>
            <a:fillRect/>
          </a:stretch>
        </p:blipFill>
        <p:spPr>
          <a:xfrm>
            <a:off x="725534" y="1127454"/>
            <a:ext cx="3638212" cy="842751"/>
          </a:xfrm>
          <a:prstGeom prst="rect">
            <a:avLst/>
          </a:prstGeom>
        </p:spPr>
      </p:pic>
      <p:grpSp>
        <p:nvGrpSpPr>
          <p:cNvPr id="6" name="Group 5">
            <a:extLst>
              <a:ext uri="{FF2B5EF4-FFF2-40B4-BE49-F238E27FC236}">
                <a16:creationId xmlns:a16="http://schemas.microsoft.com/office/drawing/2014/main" id="{3A5BEF27-96C6-CA13-AD69-18648155671A}"/>
              </a:ext>
            </a:extLst>
          </p:cNvPr>
          <p:cNvGrpSpPr/>
          <p:nvPr/>
        </p:nvGrpSpPr>
        <p:grpSpPr>
          <a:xfrm>
            <a:off x="6096000" y="553231"/>
            <a:ext cx="5532294" cy="4296316"/>
            <a:chOff x="6022546" y="520975"/>
            <a:chExt cx="5532294" cy="4296316"/>
          </a:xfrm>
        </p:grpSpPr>
        <p:grpSp>
          <p:nvGrpSpPr>
            <p:cNvPr id="5" name="Group 4">
              <a:extLst>
                <a:ext uri="{FF2B5EF4-FFF2-40B4-BE49-F238E27FC236}">
                  <a16:creationId xmlns:a16="http://schemas.microsoft.com/office/drawing/2014/main" id="{AF44EEA1-B880-344F-5F15-FF79FF389EE7}"/>
                </a:ext>
              </a:extLst>
            </p:cNvPr>
            <p:cNvGrpSpPr/>
            <p:nvPr/>
          </p:nvGrpSpPr>
          <p:grpSpPr>
            <a:xfrm>
              <a:off x="6022546" y="520975"/>
              <a:ext cx="5532294" cy="2090251"/>
              <a:chOff x="6022546" y="520975"/>
              <a:chExt cx="5532294" cy="2090251"/>
            </a:xfrm>
          </p:grpSpPr>
          <p:pic>
            <p:nvPicPr>
              <p:cNvPr id="9" name="Picture 8">
                <a:extLst>
                  <a:ext uri="{FF2B5EF4-FFF2-40B4-BE49-F238E27FC236}">
                    <a16:creationId xmlns:a16="http://schemas.microsoft.com/office/drawing/2014/main" id="{4319D1AC-0C64-EB42-AED1-1B51FDA78AFF}"/>
                  </a:ext>
                </a:extLst>
              </p:cNvPr>
              <p:cNvPicPr>
                <a:picLocks noChangeAspect="1"/>
              </p:cNvPicPr>
              <p:nvPr/>
            </p:nvPicPr>
            <p:blipFill>
              <a:blip r:embed="rId3"/>
              <a:stretch>
                <a:fillRect/>
              </a:stretch>
            </p:blipFill>
            <p:spPr>
              <a:xfrm>
                <a:off x="6022546" y="520975"/>
                <a:ext cx="2493191" cy="2090251"/>
              </a:xfrm>
              <a:prstGeom prst="rect">
                <a:avLst/>
              </a:prstGeom>
              <a:ln>
                <a:solidFill>
                  <a:schemeClr val="tx1"/>
                </a:solidFill>
              </a:ln>
            </p:spPr>
          </p:pic>
          <p:pic>
            <p:nvPicPr>
              <p:cNvPr id="11" name="Picture 10">
                <a:extLst>
                  <a:ext uri="{FF2B5EF4-FFF2-40B4-BE49-F238E27FC236}">
                    <a16:creationId xmlns:a16="http://schemas.microsoft.com/office/drawing/2014/main" id="{3D7A4C1E-9DFE-1DD1-F7D9-2BECB2D6E0FF}"/>
                  </a:ext>
                </a:extLst>
              </p:cNvPr>
              <p:cNvPicPr>
                <a:picLocks noChangeAspect="1"/>
              </p:cNvPicPr>
              <p:nvPr/>
            </p:nvPicPr>
            <p:blipFill>
              <a:blip r:embed="rId4"/>
              <a:stretch>
                <a:fillRect/>
              </a:stretch>
            </p:blipFill>
            <p:spPr>
              <a:xfrm>
                <a:off x="8794233" y="727534"/>
                <a:ext cx="2760607" cy="1727463"/>
              </a:xfrm>
              <a:prstGeom prst="rect">
                <a:avLst/>
              </a:prstGeom>
              <a:ln>
                <a:solidFill>
                  <a:schemeClr val="tx1"/>
                </a:solidFill>
              </a:ln>
            </p:spPr>
          </p:pic>
        </p:grpSp>
        <p:pic>
          <p:nvPicPr>
            <p:cNvPr id="13" name="Picture 12">
              <a:extLst>
                <a:ext uri="{FF2B5EF4-FFF2-40B4-BE49-F238E27FC236}">
                  <a16:creationId xmlns:a16="http://schemas.microsoft.com/office/drawing/2014/main" id="{0C727C0A-0A30-F592-3F5A-AA6C25835A79}"/>
                </a:ext>
              </a:extLst>
            </p:cNvPr>
            <p:cNvPicPr>
              <a:picLocks noChangeAspect="1"/>
            </p:cNvPicPr>
            <p:nvPr/>
          </p:nvPicPr>
          <p:blipFill>
            <a:blip r:embed="rId5"/>
            <a:stretch>
              <a:fillRect/>
            </a:stretch>
          </p:blipFill>
          <p:spPr>
            <a:xfrm>
              <a:off x="7603115" y="2877394"/>
              <a:ext cx="2760607" cy="1939897"/>
            </a:xfrm>
            <a:prstGeom prst="rect">
              <a:avLst/>
            </a:prstGeom>
            <a:ln>
              <a:solidFill>
                <a:schemeClr val="tx1"/>
              </a:solidFill>
            </a:ln>
          </p:spPr>
        </p:pic>
      </p:grpSp>
      <p:pic>
        <p:nvPicPr>
          <p:cNvPr id="14" name="Graphic 13" descr="Arrow Slight curve">
            <a:extLst>
              <a:ext uri="{FF2B5EF4-FFF2-40B4-BE49-F238E27FC236}">
                <a16:creationId xmlns:a16="http://schemas.microsoft.com/office/drawing/2014/main" id="{6BD6302E-FC54-4F01-0B66-87D3455A46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92561" y="1270918"/>
            <a:ext cx="737537" cy="737537"/>
          </a:xfrm>
          <a:prstGeom prst="rect">
            <a:avLst/>
          </a:prstGeom>
        </p:spPr>
      </p:pic>
      <p:sp>
        <p:nvSpPr>
          <p:cNvPr id="2" name="TextBox 1">
            <a:extLst>
              <a:ext uri="{FF2B5EF4-FFF2-40B4-BE49-F238E27FC236}">
                <a16:creationId xmlns:a16="http://schemas.microsoft.com/office/drawing/2014/main" id="{5C9AFA16-31DE-EA60-52AD-C7BE20764672}"/>
              </a:ext>
            </a:extLst>
          </p:cNvPr>
          <p:cNvSpPr txBox="1"/>
          <p:nvPr/>
        </p:nvSpPr>
        <p:spPr>
          <a:xfrm>
            <a:off x="461915" y="4849547"/>
            <a:ext cx="6617616" cy="1200329"/>
          </a:xfrm>
          <a:prstGeom prst="rect">
            <a:avLst/>
          </a:prstGeom>
          <a:noFill/>
        </p:spPr>
        <p:txBody>
          <a:bodyPr wrap="square" rtlCol="0">
            <a:spAutoFit/>
          </a:bodyPr>
          <a:lstStyle/>
          <a:p>
            <a:r>
              <a:rPr lang="en-IN" dirty="0"/>
              <a:t>c) What % did action movies revenue grow in 2013 to 2014 ?</a:t>
            </a:r>
          </a:p>
          <a:p>
            <a:endParaRPr lang="en-IN" dirty="0"/>
          </a:p>
          <a:p>
            <a:pPr marL="285744" indent="-285744">
              <a:buFont typeface="Wingdings" panose="05000000000000000000" pitchFamily="2" charset="2"/>
              <a:buChar char="Ø"/>
            </a:pPr>
            <a:r>
              <a:rPr lang="en-IN" dirty="0"/>
              <a:t>Action movies revenue grow in 2013 to 2014 is </a:t>
            </a:r>
            <a:r>
              <a:rPr lang="en-IN" b="1" dirty="0"/>
              <a:t>51.7 %</a:t>
            </a:r>
            <a:r>
              <a:rPr lang="en-IN" dirty="0"/>
              <a:t> means action movies perform incredible in 2014 in comparison of 2013.</a:t>
            </a:r>
          </a:p>
        </p:txBody>
      </p:sp>
      <p:sp>
        <p:nvSpPr>
          <p:cNvPr id="8" name="TextBox 7">
            <a:extLst>
              <a:ext uri="{FF2B5EF4-FFF2-40B4-BE49-F238E27FC236}">
                <a16:creationId xmlns:a16="http://schemas.microsoft.com/office/drawing/2014/main" id="{63098129-F105-E857-9C17-F57C19F745B6}"/>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8"/>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644"/>
      </p:ext>
    </p:extLst>
  </p:cSld>
  <p:clrMapOvr>
    <a:masterClrMapping/>
  </p:clrMapOvr>
  <p:transition spd="slow" advTm="2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311EE-9EB0-C1DC-0772-E9490881E362}"/>
              </a:ext>
            </a:extLst>
          </p:cNvPr>
          <p:cNvPicPr>
            <a:picLocks noChangeAspect="1"/>
          </p:cNvPicPr>
          <p:nvPr/>
        </p:nvPicPr>
        <p:blipFill>
          <a:blip r:embed="rId2"/>
          <a:stretch>
            <a:fillRect/>
          </a:stretch>
        </p:blipFill>
        <p:spPr>
          <a:xfrm>
            <a:off x="369824" y="677413"/>
            <a:ext cx="4853637" cy="1858399"/>
          </a:xfrm>
          <a:prstGeom prst="rect">
            <a:avLst/>
          </a:prstGeom>
        </p:spPr>
      </p:pic>
      <p:pic>
        <p:nvPicPr>
          <p:cNvPr id="12" name="Graphic 11" descr="Arrow Slight curve">
            <a:extLst>
              <a:ext uri="{FF2B5EF4-FFF2-40B4-BE49-F238E27FC236}">
                <a16:creationId xmlns:a16="http://schemas.microsoft.com/office/drawing/2014/main" id="{3ADDDBAB-B4B3-D11F-94BD-9D28099EC1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2972" y="1154249"/>
            <a:ext cx="737537" cy="737537"/>
          </a:xfrm>
          <a:prstGeom prst="rect">
            <a:avLst/>
          </a:prstGeom>
        </p:spPr>
      </p:pic>
      <p:grpSp>
        <p:nvGrpSpPr>
          <p:cNvPr id="5" name="Group 4">
            <a:extLst>
              <a:ext uri="{FF2B5EF4-FFF2-40B4-BE49-F238E27FC236}">
                <a16:creationId xmlns:a16="http://schemas.microsoft.com/office/drawing/2014/main" id="{1ADAEF3F-F6F0-4AAD-08BA-AADF210EB469}"/>
              </a:ext>
            </a:extLst>
          </p:cNvPr>
          <p:cNvGrpSpPr/>
          <p:nvPr/>
        </p:nvGrpSpPr>
        <p:grpSpPr>
          <a:xfrm>
            <a:off x="7083249" y="672999"/>
            <a:ext cx="4476676" cy="4520583"/>
            <a:chOff x="7083249" y="672999"/>
            <a:chExt cx="4476676" cy="4520583"/>
          </a:xfrm>
        </p:grpSpPr>
        <p:pic>
          <p:nvPicPr>
            <p:cNvPr id="9" name="Picture 8">
              <a:extLst>
                <a:ext uri="{FF2B5EF4-FFF2-40B4-BE49-F238E27FC236}">
                  <a16:creationId xmlns:a16="http://schemas.microsoft.com/office/drawing/2014/main" id="{FCC0C4BE-3D7F-06A3-6C8D-AAC758840046}"/>
                </a:ext>
              </a:extLst>
            </p:cNvPr>
            <p:cNvPicPr>
              <a:picLocks noChangeAspect="1"/>
            </p:cNvPicPr>
            <p:nvPr/>
          </p:nvPicPr>
          <p:blipFill>
            <a:blip r:embed="rId5"/>
            <a:stretch>
              <a:fillRect/>
            </a:stretch>
          </p:blipFill>
          <p:spPr>
            <a:xfrm>
              <a:off x="7083249" y="2660989"/>
              <a:ext cx="2126739" cy="2532593"/>
            </a:xfrm>
            <a:prstGeom prst="rect">
              <a:avLst/>
            </a:prstGeom>
            <a:ln>
              <a:solidFill>
                <a:schemeClr val="tx1"/>
              </a:solidFill>
            </a:ln>
          </p:spPr>
        </p:pic>
        <p:grpSp>
          <p:nvGrpSpPr>
            <p:cNvPr id="4" name="Group 3">
              <a:extLst>
                <a:ext uri="{FF2B5EF4-FFF2-40B4-BE49-F238E27FC236}">
                  <a16:creationId xmlns:a16="http://schemas.microsoft.com/office/drawing/2014/main" id="{7B585680-4756-FF79-776D-BC6FCB76A19F}"/>
                </a:ext>
              </a:extLst>
            </p:cNvPr>
            <p:cNvGrpSpPr/>
            <p:nvPr/>
          </p:nvGrpSpPr>
          <p:grpSpPr>
            <a:xfrm>
              <a:off x="7083249" y="672999"/>
              <a:ext cx="4476676" cy="4520583"/>
              <a:chOff x="7083251" y="672999"/>
              <a:chExt cx="4476676" cy="4520583"/>
            </a:xfrm>
          </p:grpSpPr>
          <p:pic>
            <p:nvPicPr>
              <p:cNvPr id="7" name="Picture 6">
                <a:extLst>
                  <a:ext uri="{FF2B5EF4-FFF2-40B4-BE49-F238E27FC236}">
                    <a16:creationId xmlns:a16="http://schemas.microsoft.com/office/drawing/2014/main" id="{8531C2D6-7DB1-42DB-B9FF-75DEF1FFA1F2}"/>
                  </a:ext>
                </a:extLst>
              </p:cNvPr>
              <p:cNvPicPr>
                <a:picLocks noChangeAspect="1"/>
              </p:cNvPicPr>
              <p:nvPr/>
            </p:nvPicPr>
            <p:blipFill>
              <a:blip r:embed="rId6"/>
              <a:stretch>
                <a:fillRect/>
              </a:stretch>
            </p:blipFill>
            <p:spPr>
              <a:xfrm>
                <a:off x="7083251" y="672999"/>
                <a:ext cx="4476676" cy="1700035"/>
              </a:xfrm>
              <a:prstGeom prst="rect">
                <a:avLst/>
              </a:prstGeom>
              <a:ln>
                <a:solidFill>
                  <a:schemeClr val="tx1"/>
                </a:solidFill>
              </a:ln>
            </p:spPr>
          </p:pic>
          <p:pic>
            <p:nvPicPr>
              <p:cNvPr id="11" name="Picture 10">
                <a:extLst>
                  <a:ext uri="{FF2B5EF4-FFF2-40B4-BE49-F238E27FC236}">
                    <a16:creationId xmlns:a16="http://schemas.microsoft.com/office/drawing/2014/main" id="{9C5DB754-AF42-9CAF-EB1D-775055370190}"/>
                  </a:ext>
                </a:extLst>
              </p:cNvPr>
              <p:cNvPicPr>
                <a:picLocks noChangeAspect="1"/>
              </p:cNvPicPr>
              <p:nvPr/>
            </p:nvPicPr>
            <p:blipFill>
              <a:blip r:embed="rId7"/>
              <a:stretch>
                <a:fillRect/>
              </a:stretch>
            </p:blipFill>
            <p:spPr>
              <a:xfrm>
                <a:off x="9433188" y="2642723"/>
                <a:ext cx="2126739" cy="2550859"/>
              </a:xfrm>
              <a:prstGeom prst="rect">
                <a:avLst/>
              </a:prstGeom>
              <a:ln>
                <a:solidFill>
                  <a:schemeClr val="tx1"/>
                </a:solidFill>
              </a:ln>
            </p:spPr>
          </p:pic>
          <p:cxnSp>
            <p:nvCxnSpPr>
              <p:cNvPr id="15" name="Connector: Curved 14">
                <a:extLst>
                  <a:ext uri="{FF2B5EF4-FFF2-40B4-BE49-F238E27FC236}">
                    <a16:creationId xmlns:a16="http://schemas.microsoft.com/office/drawing/2014/main" id="{F62B6DF0-FFC8-1AE7-146A-644B24F1C431}"/>
                  </a:ext>
                </a:extLst>
              </p:cNvPr>
              <p:cNvCxnSpPr/>
              <p:nvPr/>
            </p:nvCxnSpPr>
            <p:spPr>
              <a:xfrm>
                <a:off x="9209989" y="3582187"/>
                <a:ext cx="223201" cy="207389"/>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TextBox 1">
            <a:extLst>
              <a:ext uri="{FF2B5EF4-FFF2-40B4-BE49-F238E27FC236}">
                <a16:creationId xmlns:a16="http://schemas.microsoft.com/office/drawing/2014/main" id="{66CA443E-C6C6-C49C-B3DA-312B506F902F}"/>
              </a:ext>
            </a:extLst>
          </p:cNvPr>
          <p:cNvSpPr txBox="1"/>
          <p:nvPr/>
        </p:nvSpPr>
        <p:spPr>
          <a:xfrm>
            <a:off x="369823" y="4703260"/>
            <a:ext cx="5899003" cy="1477328"/>
          </a:xfrm>
          <a:prstGeom prst="rect">
            <a:avLst/>
          </a:prstGeom>
          <a:noFill/>
        </p:spPr>
        <p:txBody>
          <a:bodyPr wrap="square" rtlCol="0">
            <a:spAutoFit/>
          </a:bodyPr>
          <a:lstStyle/>
          <a:p>
            <a:r>
              <a:rPr lang="en-IN" dirty="0"/>
              <a:t>d) What is the profit margin (%) of Indian movie ‘Monsoon wedding’ ?</a:t>
            </a:r>
          </a:p>
          <a:p>
            <a:endParaRPr lang="en-IN" dirty="0"/>
          </a:p>
          <a:p>
            <a:pPr marL="285744" indent="-285744">
              <a:buFont typeface="Wingdings" panose="05000000000000000000" pitchFamily="2" charset="2"/>
              <a:buChar char="Ø"/>
            </a:pPr>
            <a:r>
              <a:rPr lang="en-IN" dirty="0"/>
              <a:t>The profit margin of Monsoon wedding is </a:t>
            </a:r>
            <a:r>
              <a:rPr lang="en-IN" b="1" dirty="0"/>
              <a:t>49.6% </a:t>
            </a:r>
            <a:r>
              <a:rPr lang="en-IN" dirty="0"/>
              <a:t>which means movie costs is approx 50%. </a:t>
            </a:r>
          </a:p>
        </p:txBody>
      </p:sp>
      <p:sp>
        <p:nvSpPr>
          <p:cNvPr id="8" name="TextBox 7">
            <a:extLst>
              <a:ext uri="{FF2B5EF4-FFF2-40B4-BE49-F238E27FC236}">
                <a16:creationId xmlns:a16="http://schemas.microsoft.com/office/drawing/2014/main" id="{0769E974-E5ED-6946-29C1-609FD6E61B6D}"/>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8"/>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7287391"/>
      </p:ext>
    </p:extLst>
  </p:cSld>
  <p:clrMapOvr>
    <a:masterClrMapping/>
  </p:clrMapOvr>
  <p:transition spd="slow" advTm="2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8F7238F4-E389-3B0C-F1F1-DFC9907BF9B0}"/>
                  </a:ext>
                </a:extLst>
              </p:cNvPr>
              <p:cNvGraphicFramePr>
                <a:graphicFrameLocks noGrp="1"/>
              </p:cNvGraphicFramePr>
              <p:nvPr>
                <p:ph idx="1"/>
                <p:extLst>
                  <p:ext uri="{D42A27DB-BD31-4B8C-83A1-F6EECF244321}">
                    <p14:modId xmlns:p14="http://schemas.microsoft.com/office/powerpoint/2010/main" val="1702317640"/>
                  </p:ext>
                </p:extLst>
              </p:nvPr>
            </p:nvGraphicFramePr>
            <p:xfrm>
              <a:off x="2868855" y="1210943"/>
              <a:ext cx="6120095" cy="321422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8F7238F4-E389-3B0C-F1F1-DFC9907BF9B0}"/>
                  </a:ext>
                </a:extLst>
              </p:cNvPr>
              <p:cNvPicPr>
                <a:picLocks noGrp="1" noRot="1" noChangeAspect="1" noMove="1" noResize="1" noEditPoints="1" noAdjustHandles="1" noChangeArrowheads="1" noChangeShapeType="1"/>
              </p:cNvPicPr>
              <p:nvPr/>
            </p:nvPicPr>
            <p:blipFill>
              <a:blip r:embed="rId3"/>
              <a:stretch>
                <a:fillRect/>
              </a:stretch>
            </p:blipFill>
            <p:spPr>
              <a:xfrm>
                <a:off x="2868855" y="1210943"/>
                <a:ext cx="6120095" cy="3214220"/>
              </a:xfrm>
              <a:prstGeom prst="rect">
                <a:avLst/>
              </a:prstGeom>
            </p:spPr>
          </p:pic>
        </mc:Fallback>
      </mc:AlternateContent>
      <p:sp>
        <p:nvSpPr>
          <p:cNvPr id="3" name="TextBox 2">
            <a:extLst>
              <a:ext uri="{FF2B5EF4-FFF2-40B4-BE49-F238E27FC236}">
                <a16:creationId xmlns:a16="http://schemas.microsoft.com/office/drawing/2014/main" id="{7F94D5CA-AC11-52E0-FD24-5117DD1F610E}"/>
              </a:ext>
            </a:extLst>
          </p:cNvPr>
          <p:cNvSpPr txBox="1"/>
          <p:nvPr/>
        </p:nvSpPr>
        <p:spPr>
          <a:xfrm>
            <a:off x="435991" y="314956"/>
            <a:ext cx="6094428" cy="461665"/>
          </a:xfrm>
          <a:prstGeom prst="rect">
            <a:avLst/>
          </a:prstGeom>
          <a:noFill/>
        </p:spPr>
        <p:txBody>
          <a:bodyPr wrap="square">
            <a:spAutoFit/>
          </a:bodyPr>
          <a:lstStyle/>
          <a:p>
            <a:r>
              <a:rPr lang="en-IN" sz="2400" b="1" dirty="0">
                <a:latin typeface="Agency FB" panose="020B0503020202020204" pitchFamily="34" charset="0"/>
              </a:rPr>
              <a:t>Let’s Torture the Data… </a:t>
            </a:r>
            <a:endParaRPr lang="en-IN" sz="2400" dirty="0"/>
          </a:p>
        </p:txBody>
      </p:sp>
      <p:pic>
        <p:nvPicPr>
          <p:cNvPr id="6" name="Graphic 5" descr="Head with gears">
            <a:extLst>
              <a:ext uri="{FF2B5EF4-FFF2-40B4-BE49-F238E27FC236}">
                <a16:creationId xmlns:a16="http://schemas.microsoft.com/office/drawing/2014/main" id="{36185034-4D4D-31DF-9BED-6BD6EDAA9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0442" y="252837"/>
            <a:ext cx="461665" cy="461665"/>
          </a:xfrm>
          <a:prstGeom prst="rect">
            <a:avLst/>
          </a:prstGeom>
        </p:spPr>
      </p:pic>
      <p:sp>
        <p:nvSpPr>
          <p:cNvPr id="2" name="TextBox 1">
            <a:extLst>
              <a:ext uri="{FF2B5EF4-FFF2-40B4-BE49-F238E27FC236}">
                <a16:creationId xmlns:a16="http://schemas.microsoft.com/office/drawing/2014/main" id="{603EF3C4-DA73-8023-3756-B2E9A9CEE748}"/>
              </a:ext>
            </a:extLst>
          </p:cNvPr>
          <p:cNvSpPr txBox="1"/>
          <p:nvPr/>
        </p:nvSpPr>
        <p:spPr>
          <a:xfrm>
            <a:off x="435991" y="5118755"/>
            <a:ext cx="11121272" cy="1569660"/>
          </a:xfrm>
          <a:prstGeom prst="rect">
            <a:avLst/>
          </a:prstGeom>
          <a:noFill/>
        </p:spPr>
        <p:txBody>
          <a:bodyPr wrap="square" rtlCol="0">
            <a:spAutoFit/>
          </a:bodyPr>
          <a:lstStyle/>
          <a:p>
            <a:r>
              <a:rPr lang="en-IN" sz="1600" dirty="0"/>
              <a:t>As per the above figure, We can observe that maximum no. of movies are falls under 6 – 8 IMDb Rating . There are 328 movies which has not even achieved IMDb rating greater then 5 </a:t>
            </a:r>
            <a:r>
              <a:rPr lang="en-US" sz="1600" dirty="0"/>
              <a:t>indicating the prevalence of lower-rated films within the dataset </a:t>
            </a:r>
            <a:r>
              <a:rPr lang="en-IN" sz="1600" dirty="0"/>
              <a:t>&amp; only 2 movies are reached beyond 9 IMDb rating </a:t>
            </a:r>
            <a:r>
              <a:rPr lang="en-US" sz="1600" dirty="0"/>
              <a:t>showcasing the rarity of exceptionally high-rated films within the collection.</a:t>
            </a:r>
            <a:r>
              <a:rPr lang="en-IN" sz="1600" dirty="0"/>
              <a:t> </a:t>
            </a:r>
          </a:p>
          <a:p>
            <a:endParaRPr lang="en-IN" sz="1600" dirty="0"/>
          </a:p>
          <a:p>
            <a:r>
              <a:rPr lang="en-US" sz="1600" dirty="0"/>
              <a:t>This distribution underscores the diversity and range of movie ratings present in the dataset, revealing insights into the overall quality distribution and the rarity of top-rated cinematic experiences.</a:t>
            </a:r>
            <a:endParaRPr lang="en-IN" sz="1600" dirty="0"/>
          </a:p>
        </p:txBody>
      </p:sp>
      <p:sp>
        <p:nvSpPr>
          <p:cNvPr id="7" name="TextBox 6">
            <a:extLst>
              <a:ext uri="{FF2B5EF4-FFF2-40B4-BE49-F238E27FC236}">
                <a16:creationId xmlns:a16="http://schemas.microsoft.com/office/drawing/2014/main" id="{86A1908F-551F-02ED-6C89-2F1D804D451A}"/>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6"/>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190265"/>
      </p:ext>
    </p:extLst>
  </p:cSld>
  <p:clrMapOvr>
    <a:masterClrMapping/>
  </p:clrMapOvr>
  <p:transition spd="slow" advTm="2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662C58B-7B87-D726-9D8A-6EB5B50EECBA}"/>
              </a:ext>
            </a:extLst>
          </p:cNvPr>
          <p:cNvGrpSpPr/>
          <p:nvPr/>
        </p:nvGrpSpPr>
        <p:grpSpPr>
          <a:xfrm>
            <a:off x="2215300" y="931991"/>
            <a:ext cx="6994688" cy="3530405"/>
            <a:chOff x="-293736" y="-113121"/>
            <a:chExt cx="9755236" cy="4368647"/>
          </a:xfrm>
          <a:solidFill>
            <a:schemeClr val="bg1">
              <a:lumMod val="65000"/>
            </a:schemeClr>
          </a:solidFill>
        </p:grpSpPr>
        <p:graphicFrame>
          <p:nvGraphicFramePr>
            <p:cNvPr id="15" name="Chart 14">
              <a:extLst>
                <a:ext uri="{FF2B5EF4-FFF2-40B4-BE49-F238E27FC236}">
                  <a16:creationId xmlns:a16="http://schemas.microsoft.com/office/drawing/2014/main" id="{6D233146-3F40-CD47-92C4-9D93742A4931}"/>
                </a:ext>
              </a:extLst>
            </p:cNvPr>
            <p:cNvGraphicFramePr/>
            <p:nvPr>
              <p:extLst>
                <p:ext uri="{D42A27DB-BD31-4B8C-83A1-F6EECF244321}">
                  <p14:modId xmlns:p14="http://schemas.microsoft.com/office/powerpoint/2010/main" val="220719466"/>
                </p:ext>
              </p:extLst>
            </p:nvPr>
          </p:nvGraphicFramePr>
          <p:xfrm>
            <a:off x="4615985" y="1993901"/>
            <a:ext cx="4845515" cy="2261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F76E3243-1065-5F7D-879F-8BD04A179FF6}"/>
                </a:ext>
              </a:extLst>
            </p:cNvPr>
            <p:cNvGraphicFramePr/>
            <p:nvPr>
              <p:extLst>
                <p:ext uri="{D42A27DB-BD31-4B8C-83A1-F6EECF244321}">
                  <p14:modId xmlns:p14="http://schemas.microsoft.com/office/powerpoint/2010/main" val="250208988"/>
                </p:ext>
              </p:extLst>
            </p:nvPr>
          </p:nvGraphicFramePr>
          <p:xfrm>
            <a:off x="-293736" y="-113121"/>
            <a:ext cx="4572000" cy="2107021"/>
          </p:xfrm>
          <a:graphic>
            <a:graphicData uri="http://schemas.openxmlformats.org/drawingml/2006/chart">
              <c:chart xmlns:c="http://schemas.openxmlformats.org/drawingml/2006/chart" xmlns:r="http://schemas.openxmlformats.org/officeDocument/2006/relationships" r:id="rId3"/>
            </a:graphicData>
          </a:graphic>
        </p:graphicFrame>
      </p:grpSp>
      <p:pic>
        <p:nvPicPr>
          <p:cNvPr id="22" name="Graphic 21" descr="Arrow Rotate right">
            <a:extLst>
              <a:ext uri="{FF2B5EF4-FFF2-40B4-BE49-F238E27FC236}">
                <a16:creationId xmlns:a16="http://schemas.microsoft.com/office/drawing/2014/main" id="{C3125149-2566-6079-8C23-F1B00FBE8A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8026" y="1620305"/>
            <a:ext cx="560841" cy="564167"/>
          </a:xfrm>
          <a:prstGeom prst="rect">
            <a:avLst/>
          </a:prstGeom>
        </p:spPr>
      </p:pic>
      <p:sp>
        <p:nvSpPr>
          <p:cNvPr id="3" name="TextBox 2">
            <a:extLst>
              <a:ext uri="{FF2B5EF4-FFF2-40B4-BE49-F238E27FC236}">
                <a16:creationId xmlns:a16="http://schemas.microsoft.com/office/drawing/2014/main" id="{15F155D8-4A52-ED6B-89AC-37ED0C3B91FB}"/>
              </a:ext>
            </a:extLst>
          </p:cNvPr>
          <p:cNvSpPr txBox="1"/>
          <p:nvPr/>
        </p:nvSpPr>
        <p:spPr>
          <a:xfrm>
            <a:off x="207391" y="179109"/>
            <a:ext cx="6308051" cy="369332"/>
          </a:xfrm>
          <a:prstGeom prst="rect">
            <a:avLst/>
          </a:prstGeom>
          <a:noFill/>
        </p:spPr>
        <p:txBody>
          <a:bodyPr wrap="square" rtlCol="0">
            <a:spAutoFit/>
          </a:bodyPr>
          <a:lstStyle/>
          <a:p>
            <a:r>
              <a:rPr lang="en-US" b="1" dirty="0">
                <a:latin typeface="Agency FB" panose="020B0503020202020204" pitchFamily="34" charset="0"/>
              </a:rPr>
              <a:t>Cost Analysis in Movie Profitability</a:t>
            </a:r>
          </a:p>
        </p:txBody>
      </p:sp>
      <p:sp>
        <p:nvSpPr>
          <p:cNvPr id="5" name="TextBox 4">
            <a:extLst>
              <a:ext uri="{FF2B5EF4-FFF2-40B4-BE49-F238E27FC236}">
                <a16:creationId xmlns:a16="http://schemas.microsoft.com/office/drawing/2014/main" id="{F9731F06-FDC7-B535-D087-DF98B73F28C0}"/>
              </a:ext>
            </a:extLst>
          </p:cNvPr>
          <p:cNvSpPr txBox="1"/>
          <p:nvPr/>
        </p:nvSpPr>
        <p:spPr>
          <a:xfrm>
            <a:off x="208912" y="4725681"/>
            <a:ext cx="11519553" cy="1200329"/>
          </a:xfrm>
          <a:prstGeom prst="rect">
            <a:avLst/>
          </a:prstGeom>
          <a:noFill/>
        </p:spPr>
        <p:txBody>
          <a:bodyPr wrap="square" rtlCol="0">
            <a:spAutoFit/>
          </a:bodyPr>
          <a:lstStyle/>
          <a:p>
            <a:r>
              <a:rPr lang="en-IN" dirty="0"/>
              <a:t>As per the above figure , we can observe that gross revenue of the movie “The LunchBox“ is very low in comparison of “Monsoon Wedding”  , which does not mean that ‘Monsoon Wedding has high Profit Margin in comparison of ‘LunchBox’ because </a:t>
            </a:r>
            <a:r>
              <a:rPr lang="en-IN" b="1" dirty="0"/>
              <a:t>Profit Margin is inversely proportional to Cost</a:t>
            </a:r>
            <a:r>
              <a:rPr lang="en-IN" dirty="0"/>
              <a:t>. It means cost increases profit margin decreases , cost decreases profit margin automatically increases.   </a:t>
            </a:r>
          </a:p>
        </p:txBody>
      </p:sp>
      <p:sp>
        <p:nvSpPr>
          <p:cNvPr id="6" name="TextBox 5">
            <a:extLst>
              <a:ext uri="{FF2B5EF4-FFF2-40B4-BE49-F238E27FC236}">
                <a16:creationId xmlns:a16="http://schemas.microsoft.com/office/drawing/2014/main" id="{4E4F21C7-C0CF-68AF-E3AC-F18C0E3AB5E5}"/>
              </a:ext>
            </a:extLst>
          </p:cNvPr>
          <p:cNvSpPr txBox="1"/>
          <p:nvPr/>
        </p:nvSpPr>
        <p:spPr>
          <a:xfrm>
            <a:off x="207392" y="6032561"/>
            <a:ext cx="11764651" cy="646331"/>
          </a:xfrm>
          <a:prstGeom prst="rect">
            <a:avLst/>
          </a:prstGeom>
          <a:noFill/>
        </p:spPr>
        <p:txBody>
          <a:bodyPr wrap="square" rtlCol="0">
            <a:spAutoFit/>
          </a:bodyPr>
          <a:lstStyle/>
          <a:p>
            <a:r>
              <a:rPr lang="en-IN" dirty="0"/>
              <a:t>So, We can clearly see that “The LunchBox” has higher profit margin </a:t>
            </a:r>
            <a:r>
              <a:rPr lang="en-IN" b="1" dirty="0"/>
              <a:t>(76.4%) </a:t>
            </a:r>
            <a:r>
              <a:rPr lang="en-IN" dirty="0"/>
              <a:t>then “Monsoon Wedding” because “Lunchbox” movie has lower cost </a:t>
            </a:r>
            <a:r>
              <a:rPr lang="en-IN" b="1" dirty="0"/>
              <a:t>(23.6%) </a:t>
            </a:r>
            <a:r>
              <a:rPr lang="en-IN" dirty="0"/>
              <a:t>comparison to “Monsoon Wedding”. </a:t>
            </a:r>
          </a:p>
        </p:txBody>
      </p:sp>
      <p:sp>
        <p:nvSpPr>
          <p:cNvPr id="4" name="TextBox 3">
            <a:extLst>
              <a:ext uri="{FF2B5EF4-FFF2-40B4-BE49-F238E27FC236}">
                <a16:creationId xmlns:a16="http://schemas.microsoft.com/office/drawing/2014/main" id="{C70E2BC5-E6DC-BB40-FC5D-CF4E1DA38EF6}"/>
              </a:ext>
            </a:extLst>
          </p:cNvPr>
          <p:cNvSpPr txBox="1"/>
          <p:nvPr/>
        </p:nvSpPr>
        <p:spPr>
          <a:xfrm>
            <a:off x="9143215" y="6621206"/>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6"/>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729669"/>
      </p:ext>
    </p:extLst>
  </p:cSld>
  <p:clrMapOvr>
    <a:masterClrMapping/>
  </p:clrMapOvr>
  <p:transition spd="slow" advTm="2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710288F-3175-0153-BB52-7001C97C20D6}"/>
              </a:ext>
            </a:extLst>
          </p:cNvPr>
          <p:cNvGraphicFramePr>
            <a:graphicFrameLocks/>
          </p:cNvGraphicFramePr>
          <p:nvPr>
            <p:extLst>
              <p:ext uri="{D42A27DB-BD31-4B8C-83A1-F6EECF244321}">
                <p14:modId xmlns:p14="http://schemas.microsoft.com/office/powerpoint/2010/main" val="495601916"/>
              </p:ext>
            </p:extLst>
          </p:nvPr>
        </p:nvGraphicFramePr>
        <p:xfrm>
          <a:off x="3238892" y="1208671"/>
          <a:ext cx="5009563" cy="2599759"/>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AA5EB6BF-7E0D-00AB-7B3C-6D97351F655C}"/>
              </a:ext>
            </a:extLst>
          </p:cNvPr>
          <p:cNvSpPr/>
          <p:nvPr/>
        </p:nvSpPr>
        <p:spPr>
          <a:xfrm>
            <a:off x="6416511" y="2027782"/>
            <a:ext cx="1200347" cy="885101"/>
          </a:xfrm>
          <a:prstGeom prst="ellipse">
            <a:avLst/>
          </a:prstGeom>
          <a:solidFill>
            <a:srgbClr val="E71224">
              <a:alpha val="5000"/>
            </a:srgbClr>
          </a:solidFill>
          <a:ln w="9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DD2B7E6-E211-04F2-77A8-D99B2DB3647D}"/>
                  </a:ext>
                </a:extLst>
              </p14:cNvPr>
              <p14:cNvContentPartPr/>
              <p14:nvPr/>
            </p14:nvContentPartPr>
            <p14:xfrm>
              <a:off x="225847" y="310892"/>
              <a:ext cx="360" cy="360"/>
            </p14:xfrm>
          </p:contentPart>
        </mc:Choice>
        <mc:Fallback xmlns="">
          <p:pic>
            <p:nvPicPr>
              <p:cNvPr id="6" name="Ink 5">
                <a:extLst>
                  <a:ext uri="{FF2B5EF4-FFF2-40B4-BE49-F238E27FC236}">
                    <a16:creationId xmlns:a16="http://schemas.microsoft.com/office/drawing/2014/main" id="{6DD2B7E6-E211-04F2-77A8-D99B2DB3647D}"/>
                  </a:ext>
                </a:extLst>
              </p:cNvPr>
              <p:cNvPicPr/>
              <p:nvPr/>
            </p:nvPicPr>
            <p:blipFill>
              <a:blip r:embed="rId4"/>
              <a:stretch>
                <a:fillRect/>
              </a:stretch>
            </p:blipFill>
            <p:spPr>
              <a:xfrm>
                <a:off x="221527" y="306572"/>
                <a:ext cx="9000" cy="9000"/>
              </a:xfrm>
              <a:prstGeom prst="rect">
                <a:avLst/>
              </a:prstGeom>
            </p:spPr>
          </p:pic>
        </mc:Fallback>
      </mc:AlternateContent>
      <p:sp>
        <p:nvSpPr>
          <p:cNvPr id="8" name="TextBox 7">
            <a:extLst>
              <a:ext uri="{FF2B5EF4-FFF2-40B4-BE49-F238E27FC236}">
                <a16:creationId xmlns:a16="http://schemas.microsoft.com/office/drawing/2014/main" id="{BE380627-50FD-C4BE-0200-F8CA9990DDEE}"/>
              </a:ext>
            </a:extLst>
          </p:cNvPr>
          <p:cNvSpPr txBox="1"/>
          <p:nvPr/>
        </p:nvSpPr>
        <p:spPr>
          <a:xfrm>
            <a:off x="-407720" y="176421"/>
            <a:ext cx="5618774" cy="400110"/>
          </a:xfrm>
          <a:prstGeom prst="rect">
            <a:avLst/>
          </a:prstGeom>
          <a:noFill/>
        </p:spPr>
        <p:txBody>
          <a:bodyPr wrap="square">
            <a:spAutoFit/>
          </a:bodyPr>
          <a:lstStyle/>
          <a:p>
            <a:pPr algn="ctr" rtl="0">
              <a:defRPr sz="1400" b="1" i="0" u="none" strike="noStrike" kern="1200" spc="0" baseline="0">
                <a:solidFill>
                  <a:prstClr val="black"/>
                </a:solidFill>
                <a:latin typeface="Agency FB" panose="020B0503020202020204" pitchFamily="34" charset="0"/>
                <a:ea typeface="+mn-ea"/>
                <a:cs typeface="+mn-cs"/>
              </a:defRPr>
            </a:pPr>
            <a:r>
              <a:rPr lang="en-US" sz="2000" b="1" dirty="0">
                <a:latin typeface="Agency FB" panose="020B0503020202020204" pitchFamily="34" charset="0"/>
              </a:rPr>
              <a:t>Correlation of IMDB Rating with Movie Duration </a:t>
            </a:r>
          </a:p>
        </p:txBody>
      </p:sp>
      <p:sp>
        <p:nvSpPr>
          <p:cNvPr id="2" name="TextBox 1">
            <a:extLst>
              <a:ext uri="{FF2B5EF4-FFF2-40B4-BE49-F238E27FC236}">
                <a16:creationId xmlns:a16="http://schemas.microsoft.com/office/drawing/2014/main" id="{8297BE14-F411-E8FB-3673-06AFC172BE39}"/>
              </a:ext>
            </a:extLst>
          </p:cNvPr>
          <p:cNvSpPr txBox="1"/>
          <p:nvPr/>
        </p:nvSpPr>
        <p:spPr>
          <a:xfrm>
            <a:off x="339366" y="4236970"/>
            <a:ext cx="11019935" cy="1477328"/>
          </a:xfrm>
          <a:prstGeom prst="rect">
            <a:avLst/>
          </a:prstGeom>
          <a:noFill/>
        </p:spPr>
        <p:txBody>
          <a:bodyPr wrap="square" rtlCol="0">
            <a:spAutoFit/>
          </a:bodyPr>
          <a:lstStyle/>
          <a:p>
            <a:r>
              <a:rPr lang="en-IN" dirty="0"/>
              <a:t>As per the above figure , We clearly see a pattern that mostly movies which has a range of 7 – 8 rating are duration of 100 – 150 mins which means audience mostly likes movies which time duration of between 1hr 50 mins to 2hr 10 mins (approximately). Some exceptional cases that movies have duration of 100 – 150 mins are very less IMDb rating of 4-5. &amp; some movies have time duration of more than 200 mins but even this long duration doesn’t affect movie rating that much which means movie have good story plots.  </a:t>
            </a:r>
          </a:p>
        </p:txBody>
      </p:sp>
      <p:sp>
        <p:nvSpPr>
          <p:cNvPr id="9" name="TextBox 8">
            <a:extLst>
              <a:ext uri="{FF2B5EF4-FFF2-40B4-BE49-F238E27FC236}">
                <a16:creationId xmlns:a16="http://schemas.microsoft.com/office/drawing/2014/main" id="{B879080E-5330-8EDA-04F1-0C80EFCE2A1A}"/>
              </a:ext>
            </a:extLst>
          </p:cNvPr>
          <p:cNvSpPr txBox="1"/>
          <p:nvPr/>
        </p:nvSpPr>
        <p:spPr>
          <a:xfrm>
            <a:off x="339365" y="5835193"/>
            <a:ext cx="10897387" cy="646331"/>
          </a:xfrm>
          <a:prstGeom prst="rect">
            <a:avLst/>
          </a:prstGeom>
          <a:noFill/>
        </p:spPr>
        <p:txBody>
          <a:bodyPr wrap="square" rtlCol="0">
            <a:spAutoFit/>
          </a:bodyPr>
          <a:lstStyle/>
          <a:p>
            <a:r>
              <a:rPr lang="en-IN" dirty="0"/>
              <a:t>When we deeply observe , we can see another pattern that some of the movies has duration range of 200 – 250 mins which means over 3.5 hr to 4hr but still achieve a rating of 8-9 which is unbelievable  </a:t>
            </a:r>
          </a:p>
        </p:txBody>
      </p:sp>
      <p:sp>
        <p:nvSpPr>
          <p:cNvPr id="7" name="TextBox 6">
            <a:extLst>
              <a:ext uri="{FF2B5EF4-FFF2-40B4-BE49-F238E27FC236}">
                <a16:creationId xmlns:a16="http://schemas.microsoft.com/office/drawing/2014/main" id="{CB8D3004-08BD-64A5-52B5-F8EB7FD35B8D}"/>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5"/>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71608"/>
      </p:ext>
    </p:extLst>
  </p:cSld>
  <p:clrMapOvr>
    <a:masterClrMapping/>
  </p:clrMapOvr>
  <p:transition spd="slow" advTm="2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36E5-A2A4-9731-84B2-5437E0C6CDDA}"/>
              </a:ext>
            </a:extLst>
          </p:cNvPr>
          <p:cNvSpPr>
            <a:spLocks noGrp="1"/>
          </p:cNvSpPr>
          <p:nvPr>
            <p:ph type="title"/>
          </p:nvPr>
        </p:nvSpPr>
        <p:spPr>
          <a:xfrm>
            <a:off x="479981" y="445512"/>
            <a:ext cx="11077280" cy="605836"/>
          </a:xfrm>
        </p:spPr>
        <p:txBody>
          <a:bodyPr>
            <a:normAutofit fontScale="90000"/>
          </a:bodyPr>
          <a:lstStyle/>
          <a:p>
            <a:r>
              <a:rPr lang="en-IN" sz="3200" b="1" dirty="0">
                <a:latin typeface="Agency FB" panose="020B0503020202020204" pitchFamily="34" charset="0"/>
              </a:rPr>
              <a:t>Why some of the movies has duration of 200 – 250 mins , but still achieve a IMDb rating of 8 – 9 ?</a:t>
            </a:r>
          </a:p>
        </p:txBody>
      </p:sp>
      <p:sp>
        <p:nvSpPr>
          <p:cNvPr id="3" name="Content Placeholder 2">
            <a:extLst>
              <a:ext uri="{FF2B5EF4-FFF2-40B4-BE49-F238E27FC236}">
                <a16:creationId xmlns:a16="http://schemas.microsoft.com/office/drawing/2014/main" id="{497C8D55-59A5-ECE9-C6ED-91074706FB35}"/>
              </a:ext>
            </a:extLst>
          </p:cNvPr>
          <p:cNvSpPr>
            <a:spLocks noGrp="1"/>
          </p:cNvSpPr>
          <p:nvPr>
            <p:ph idx="1"/>
          </p:nvPr>
        </p:nvSpPr>
        <p:spPr>
          <a:xfrm>
            <a:off x="479981" y="3003032"/>
            <a:ext cx="10785051" cy="3426048"/>
          </a:xfrm>
        </p:spPr>
        <p:txBody>
          <a:bodyPr>
            <a:normAutofit/>
          </a:bodyPr>
          <a:lstStyle/>
          <a:p>
            <a:pPr marL="0" indent="0">
              <a:buNone/>
            </a:pPr>
            <a:endParaRPr lang="en-IN" sz="1800" dirty="0"/>
          </a:p>
          <a:p>
            <a:pPr marL="0" indent="0">
              <a:buNone/>
            </a:pPr>
            <a:r>
              <a:rPr lang="en-US" sz="1600" b="1" dirty="0"/>
              <a:t>Quality of Content</a:t>
            </a:r>
            <a:r>
              <a:rPr lang="en-US" sz="1600" dirty="0"/>
              <a:t>: The most crucial factor influencing IMDb ratings is the quality of the content itself. Movies with                                                                                 compelling storytelling, engaging characters, thought-provoking themes, and exceptional production values can captivate    audiences regardless of their length.</a:t>
            </a:r>
          </a:p>
          <a:p>
            <a:pPr marL="0" indent="0">
              <a:buNone/>
            </a:pPr>
            <a:r>
              <a:rPr lang="en-US" sz="1600" b="1" dirty="0"/>
              <a:t>Directorial Skill</a:t>
            </a:r>
            <a:r>
              <a:rPr lang="en-US" sz="1600" dirty="0"/>
              <a:t>: Skilled directors can effectively manage longer runtimes by pacing the narrative, maintaining audience interest, and delivering a cohesive and immersive viewing experience. They understand how to leverage the extended runtime to develop characters, explore complex plotlines, and create memorable cinematic moments.</a:t>
            </a:r>
          </a:p>
          <a:p>
            <a:pPr marL="0" indent="0">
              <a:buNone/>
            </a:pPr>
            <a:r>
              <a:rPr lang="en-US" sz="1600" b="1" dirty="0"/>
              <a:t>Fan Base</a:t>
            </a:r>
            <a:r>
              <a:rPr lang="en-US" sz="1600" dirty="0"/>
              <a:t>: Certain directors or franchises have dedicated fan bases that eagerly anticipate longer films. These fans may actively contribute to higher IMDb ratings due to their loyalty and enthusiasm for the content.</a:t>
            </a:r>
          </a:p>
          <a:p>
            <a:pPr marL="0" indent="0">
              <a:buNone/>
            </a:pPr>
            <a:r>
              <a:rPr lang="en-US" sz="1600" b="1" dirty="0"/>
              <a:t>Audience Expectations</a:t>
            </a:r>
            <a:r>
              <a:rPr lang="en-US" sz="1600" dirty="0"/>
              <a:t>: Some genres, such as epic dramas, historical epics, and certain art-house films, are known for their longer runtimes. Audiences watching these genres may have different expectations and be more accepting of extended durations if they feel the storytelling justifies it.</a:t>
            </a:r>
          </a:p>
        </p:txBody>
      </p:sp>
      <p:pic>
        <p:nvPicPr>
          <p:cNvPr id="1028" name="Picture 4" descr="Hand Drawn Boy White Transparent, Hand Drawn Cartoon Boys Question Free  Map, Person Clipart, Confused, Thinking Problem PNG Image For Free Download  | Cartoon boy, How to draw hands, Person cartoon">
            <a:extLst>
              <a:ext uri="{FF2B5EF4-FFF2-40B4-BE49-F238E27FC236}">
                <a16:creationId xmlns:a16="http://schemas.microsoft.com/office/drawing/2014/main" id="{D5529513-A0C6-4C2C-1877-3BC372FE4C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bwMode="auto">
          <a:xfrm>
            <a:off x="8392672" y="1371600"/>
            <a:ext cx="2143125" cy="1596763"/>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BB6C94-1F68-26E7-B12F-27AFCF134ACD}"/>
              </a:ext>
            </a:extLst>
          </p:cNvPr>
          <p:cNvSpPr txBox="1"/>
          <p:nvPr/>
        </p:nvSpPr>
        <p:spPr>
          <a:xfrm>
            <a:off x="197963" y="2766337"/>
            <a:ext cx="3770723" cy="646331"/>
          </a:xfrm>
          <a:prstGeom prst="rect">
            <a:avLst/>
          </a:prstGeom>
          <a:noFill/>
        </p:spPr>
        <p:txBody>
          <a:bodyPr wrap="square" rtlCol="0">
            <a:spAutoFit/>
          </a:bodyPr>
          <a:lstStyle/>
          <a:p>
            <a:r>
              <a:rPr lang="en-IN" dirty="0"/>
              <a:t>Here are some reason behind it !</a:t>
            </a:r>
          </a:p>
          <a:p>
            <a:endParaRPr lang="en-IN" dirty="0"/>
          </a:p>
        </p:txBody>
      </p:sp>
      <p:sp>
        <p:nvSpPr>
          <p:cNvPr id="6" name="TextBox 5">
            <a:extLst>
              <a:ext uri="{FF2B5EF4-FFF2-40B4-BE49-F238E27FC236}">
                <a16:creationId xmlns:a16="http://schemas.microsoft.com/office/drawing/2014/main" id="{A9070B5A-F208-E681-87D9-0BE372D4E147}"/>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4"/>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052257"/>
      </p:ext>
    </p:extLst>
  </p:cSld>
  <p:clrMapOvr>
    <a:masterClrMapping/>
  </p:clrMapOvr>
  <p:transition spd="slow" advTm="2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0BC099A-BB31-9B27-BFDE-1C086D856591}"/>
              </a:ext>
            </a:extLst>
          </p:cNvPr>
          <p:cNvSpPr>
            <a:spLocks noGrp="1"/>
          </p:cNvSpPr>
          <p:nvPr>
            <p:ph type="subTitle" idx="1"/>
          </p:nvPr>
        </p:nvSpPr>
        <p:spPr>
          <a:xfrm>
            <a:off x="392783" y="314581"/>
            <a:ext cx="9144000" cy="451488"/>
          </a:xfrm>
        </p:spPr>
        <p:txBody>
          <a:bodyPr>
            <a:normAutofit lnSpcReduction="10000"/>
          </a:bodyPr>
          <a:lstStyle/>
          <a:p>
            <a:pPr algn="l"/>
            <a:r>
              <a:rPr lang="en-IN" sz="2800" b="1" dirty="0"/>
              <a:t>Project Summary</a:t>
            </a:r>
          </a:p>
        </p:txBody>
      </p:sp>
      <p:sp>
        <p:nvSpPr>
          <p:cNvPr id="2" name="TextBox 1">
            <a:extLst>
              <a:ext uri="{FF2B5EF4-FFF2-40B4-BE49-F238E27FC236}">
                <a16:creationId xmlns:a16="http://schemas.microsoft.com/office/drawing/2014/main" id="{7BD9063C-7588-D7E4-C11B-242B8919CBC9}"/>
              </a:ext>
            </a:extLst>
          </p:cNvPr>
          <p:cNvSpPr txBox="1"/>
          <p:nvPr/>
        </p:nvSpPr>
        <p:spPr>
          <a:xfrm>
            <a:off x="392783" y="1143182"/>
            <a:ext cx="9807019" cy="1754326"/>
          </a:xfrm>
          <a:prstGeom prst="rect">
            <a:avLst/>
          </a:prstGeom>
          <a:noFill/>
        </p:spPr>
        <p:txBody>
          <a:bodyPr wrap="square" rtlCol="0">
            <a:spAutoFit/>
          </a:bodyPr>
          <a:lstStyle/>
          <a:p>
            <a:pPr marL="285744" indent="-285744">
              <a:buFont typeface="Wingdings" panose="05000000000000000000" pitchFamily="2" charset="2"/>
              <a:buChar char="q"/>
            </a:pPr>
            <a:r>
              <a:rPr lang="en-IN" b="1" dirty="0"/>
              <a:t>Purpose of the Project  -- </a:t>
            </a:r>
            <a:r>
              <a:rPr lang="en-IN" dirty="0"/>
              <a:t>Firstly , find the meaningful insights from the data. Secondly , understand the Trend or pattern between different types of variable in a dataset. My main purpose is to </a:t>
            </a:r>
            <a:r>
              <a:rPr lang="en-US" dirty="0"/>
              <a:t>visualize the data</a:t>
            </a:r>
            <a:r>
              <a:rPr lang="en-IN" dirty="0"/>
              <a:t> </a:t>
            </a:r>
            <a:r>
              <a:rPr lang="en-US" dirty="0"/>
              <a:t>to uncover trends and relationships which would have been difficult to identify from raw data alone.</a:t>
            </a:r>
            <a:r>
              <a:rPr lang="en-IN" b="1" dirty="0"/>
              <a:t>  </a:t>
            </a:r>
          </a:p>
          <a:p>
            <a:endParaRPr lang="en-IN" b="1" dirty="0"/>
          </a:p>
          <a:p>
            <a:pPr marL="285744" indent="-285744">
              <a:buFont typeface="Wingdings" panose="05000000000000000000" pitchFamily="2" charset="2"/>
              <a:buChar char="q"/>
            </a:pPr>
            <a:r>
              <a:rPr lang="en-IN" b="1" dirty="0"/>
              <a:t>Tools &amp; Techniques – </a:t>
            </a:r>
            <a:r>
              <a:rPr lang="en-IN" dirty="0"/>
              <a:t>Advance Excel , Pivot table . </a:t>
            </a:r>
          </a:p>
        </p:txBody>
      </p:sp>
      <p:sp>
        <p:nvSpPr>
          <p:cNvPr id="3" name="TextBox 2">
            <a:extLst>
              <a:ext uri="{FF2B5EF4-FFF2-40B4-BE49-F238E27FC236}">
                <a16:creationId xmlns:a16="http://schemas.microsoft.com/office/drawing/2014/main" id="{23789724-19FF-1D0A-6802-4DDDBFA13C84}"/>
              </a:ext>
            </a:extLst>
          </p:cNvPr>
          <p:cNvSpPr txBox="1"/>
          <p:nvPr/>
        </p:nvSpPr>
        <p:spPr>
          <a:xfrm>
            <a:off x="392785" y="3104938"/>
            <a:ext cx="9247695" cy="3600986"/>
          </a:xfrm>
          <a:prstGeom prst="rect">
            <a:avLst/>
          </a:prstGeom>
          <a:noFill/>
        </p:spPr>
        <p:txBody>
          <a:bodyPr wrap="square" rtlCol="0">
            <a:spAutoFit/>
          </a:bodyPr>
          <a:lstStyle/>
          <a:p>
            <a:pPr marL="285744" indent="-285744">
              <a:buFont typeface="Wingdings" panose="05000000000000000000" pitchFamily="2" charset="2"/>
              <a:buChar char="q"/>
            </a:pPr>
            <a:r>
              <a:rPr lang="en-IN" b="1" dirty="0"/>
              <a:t>Content</a:t>
            </a:r>
          </a:p>
          <a:p>
            <a:endParaRPr lang="en-IN" dirty="0"/>
          </a:p>
          <a:p>
            <a:pPr marL="285744" indent="-285744">
              <a:buFont typeface="Arial" panose="020B0604020202020204" pitchFamily="34" charset="0"/>
              <a:buChar char="•"/>
            </a:pPr>
            <a:r>
              <a:rPr lang="en-IN" sz="1600" b="1" dirty="0">
                <a:hlinkClick r:id="rId2" action="ppaction://hlinksldjump"/>
              </a:rPr>
              <a:t>Overview of Data</a:t>
            </a:r>
            <a:r>
              <a:rPr lang="en-IN" sz="1600" dirty="0"/>
              <a:t>  -  Understand the theoretical part of data for strong foundation.</a:t>
            </a:r>
          </a:p>
          <a:p>
            <a:endParaRPr lang="en-IN" sz="1600" dirty="0"/>
          </a:p>
          <a:p>
            <a:pPr marL="285744" indent="-285744">
              <a:buFont typeface="Arial" panose="020B0604020202020204" pitchFamily="34" charset="0"/>
              <a:buChar char="•"/>
            </a:pPr>
            <a:r>
              <a:rPr lang="en-IN" sz="1600" b="1" u="sng" dirty="0">
                <a:solidFill>
                  <a:srgbClr val="0070C0"/>
                </a:solidFill>
                <a:hlinkClick r:id="rId3" action="ppaction://hlinksldjump">
                  <a:extLst>
                    <a:ext uri="{A12FA001-AC4F-418D-AE19-62706E023703}">
                      <ahyp:hlinkClr xmlns:ahyp="http://schemas.microsoft.com/office/drawing/2018/hyperlinkcolor" val="tx"/>
                    </a:ext>
                  </a:extLst>
                </a:hlinkClick>
              </a:rPr>
              <a:t>Limitation of Project </a:t>
            </a:r>
            <a:r>
              <a:rPr lang="en-IN" sz="1600" dirty="0"/>
              <a:t>- Understand some limitation of the project.</a:t>
            </a:r>
          </a:p>
          <a:p>
            <a:endParaRPr lang="en-IN" sz="1600" dirty="0"/>
          </a:p>
          <a:p>
            <a:pPr marL="285744" indent="-285744">
              <a:buFont typeface="Arial" panose="020B0604020202020204" pitchFamily="34" charset="0"/>
              <a:buChar char="•"/>
            </a:pPr>
            <a:r>
              <a:rPr lang="en-IN" sz="1600" b="1" dirty="0">
                <a:hlinkClick r:id="rId4" action="ppaction://hlinksldjump"/>
              </a:rPr>
              <a:t>Investigate About Data</a:t>
            </a:r>
            <a:r>
              <a:rPr lang="en-IN" sz="1600" b="1" dirty="0"/>
              <a:t>  - </a:t>
            </a:r>
            <a:r>
              <a:rPr lang="en-IN" sz="1600" dirty="0"/>
              <a:t>Find Basic insights about data to getting comfortable with dataset.</a:t>
            </a:r>
          </a:p>
          <a:p>
            <a:r>
              <a:rPr lang="en-IN" sz="1600" b="1" dirty="0"/>
              <a:t>  </a:t>
            </a:r>
          </a:p>
          <a:p>
            <a:pPr marL="285744" indent="-285744">
              <a:buFont typeface="Arial" panose="020B0604020202020204" pitchFamily="34" charset="0"/>
              <a:buChar char="•"/>
            </a:pPr>
            <a:r>
              <a:rPr lang="en-IN" sz="1600" b="1" dirty="0"/>
              <a:t> </a:t>
            </a:r>
            <a:r>
              <a:rPr lang="en-IN" sz="1600" b="1" dirty="0">
                <a:hlinkClick r:id="rId5" action="ppaction://hlinksldjump"/>
              </a:rPr>
              <a:t>Find Complex Answers</a:t>
            </a:r>
            <a:r>
              <a:rPr lang="en-IN" sz="1600" b="1" dirty="0"/>
              <a:t> -  </a:t>
            </a:r>
            <a:r>
              <a:rPr lang="en-IN" sz="1600" dirty="0"/>
              <a:t>Showcase the power of pivot table to solve complex answers.</a:t>
            </a:r>
          </a:p>
          <a:p>
            <a:r>
              <a:rPr lang="en-IN" sz="1600" b="1" dirty="0"/>
              <a:t>  </a:t>
            </a:r>
          </a:p>
          <a:p>
            <a:pPr marL="285744" indent="-285744">
              <a:buFont typeface="Arial" panose="020B0604020202020204" pitchFamily="34" charset="0"/>
              <a:buChar char="•"/>
            </a:pPr>
            <a:r>
              <a:rPr lang="en-IN" sz="1600" b="1" dirty="0"/>
              <a:t> </a:t>
            </a:r>
            <a:r>
              <a:rPr lang="en-IN" sz="1600" b="1" dirty="0">
                <a:hlinkClick r:id="rId6" action="ppaction://hlinksldjump"/>
              </a:rPr>
              <a:t>Torture the Data </a:t>
            </a:r>
            <a:r>
              <a:rPr lang="en-IN" sz="1600" b="1" dirty="0"/>
              <a:t>– </a:t>
            </a:r>
            <a:r>
              <a:rPr lang="en-IN" sz="1600" dirty="0"/>
              <a:t>Find Trends or pattern with the help of advance charts like Scatter plot.</a:t>
            </a:r>
          </a:p>
          <a:p>
            <a:endParaRPr lang="en-IN" sz="1600" b="1" dirty="0"/>
          </a:p>
          <a:p>
            <a:pPr marL="285744" indent="-285744">
              <a:buFont typeface="Arial" panose="020B0604020202020204" pitchFamily="34" charset="0"/>
              <a:buChar char="•"/>
            </a:pPr>
            <a:r>
              <a:rPr lang="en-IN" sz="1600" b="1" dirty="0"/>
              <a:t> </a:t>
            </a:r>
            <a:r>
              <a:rPr lang="en-IN" sz="1600" b="1" dirty="0">
                <a:hlinkClick r:id="rId7" action="ppaction://hlinksldjump"/>
              </a:rPr>
              <a:t>Conclusion</a:t>
            </a:r>
            <a:r>
              <a:rPr lang="en-IN" sz="1600" b="1" dirty="0"/>
              <a:t> – </a:t>
            </a:r>
            <a:r>
              <a:rPr lang="en-IN" sz="1600" dirty="0"/>
              <a:t>Discussion about outcomes which we get through this analysis for future – decision making related to movies.  </a:t>
            </a:r>
            <a:r>
              <a:rPr lang="en-IN" sz="1600" b="1" dirty="0"/>
              <a:t>    </a:t>
            </a:r>
          </a:p>
        </p:txBody>
      </p:sp>
      <p:pic>
        <p:nvPicPr>
          <p:cNvPr id="1026" name="Picture 2" descr="110+ Project Manager Cartoon Stock Photos, Pictures &amp; Royalty-Free Images -  iStock">
            <a:extLst>
              <a:ext uri="{FF2B5EF4-FFF2-40B4-BE49-F238E27FC236}">
                <a16:creationId xmlns:a16="http://schemas.microsoft.com/office/drawing/2014/main" id="{EBF04829-69C5-79A8-BD74-641749CAD5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3437" y="2473279"/>
            <a:ext cx="2658328" cy="26583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311520-D11A-4FA3-97CC-6F1987C60924}"/>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9"/>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p:transition spd="slow" advTm="200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9F25-17F9-54BD-E9C2-5E60A7B23942}"/>
              </a:ext>
            </a:extLst>
          </p:cNvPr>
          <p:cNvSpPr>
            <a:spLocks noGrp="1"/>
          </p:cNvSpPr>
          <p:nvPr>
            <p:ph type="title"/>
          </p:nvPr>
        </p:nvSpPr>
        <p:spPr>
          <a:xfrm>
            <a:off x="338579" y="355701"/>
            <a:ext cx="10515600" cy="652969"/>
          </a:xfrm>
        </p:spPr>
        <p:txBody>
          <a:bodyPr>
            <a:normAutofit fontScale="90000"/>
          </a:bodyPr>
          <a:lstStyle/>
          <a:p>
            <a:r>
              <a:rPr lang="en-IN" b="1" dirty="0">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F9116FB2-959C-99B7-3ECE-E98B55934BD5}"/>
              </a:ext>
            </a:extLst>
          </p:cNvPr>
          <p:cNvSpPr>
            <a:spLocks noGrp="1"/>
          </p:cNvSpPr>
          <p:nvPr>
            <p:ph idx="1"/>
          </p:nvPr>
        </p:nvSpPr>
        <p:spPr>
          <a:xfrm>
            <a:off x="444631" y="1404596"/>
            <a:ext cx="11302739" cy="5194169"/>
          </a:xfrm>
        </p:spPr>
        <p:txBody>
          <a:bodyPr>
            <a:normAutofit/>
          </a:bodyPr>
          <a:lstStyle/>
          <a:p>
            <a:r>
              <a:rPr lang="en-IN" sz="2400" dirty="0"/>
              <a:t>Through this analysis, We have build good theoretical knowledge about movies and their terms like </a:t>
            </a:r>
            <a:r>
              <a:rPr lang="en-IN" sz="2400" b="1" u="sng" dirty="0">
                <a:solidFill>
                  <a:srgbClr val="FF0000"/>
                </a:solidFill>
                <a:hlinkClick r:id="rId2" action="ppaction://hlinksldjump">
                  <a:extLst>
                    <a:ext uri="{A12FA001-AC4F-418D-AE19-62706E023703}">
                      <ahyp:hlinkClr xmlns:ahyp="http://schemas.microsoft.com/office/drawing/2018/hyperlinkcolor" val="tx"/>
                    </a:ext>
                  </a:extLst>
                </a:hlinkClick>
              </a:rPr>
              <a:t>what is the difference between genre &amp; rating, etc</a:t>
            </a:r>
            <a:r>
              <a:rPr lang="en-IN" sz="2400" b="1" u="sng" dirty="0">
                <a:solidFill>
                  <a:srgbClr val="FF0000"/>
                </a:solidFill>
              </a:rPr>
              <a:t>.</a:t>
            </a:r>
            <a:r>
              <a:rPr lang="en-IN" sz="2400" b="1" dirty="0">
                <a:solidFill>
                  <a:srgbClr val="FF0000"/>
                </a:solidFill>
              </a:rPr>
              <a:t> </a:t>
            </a:r>
          </a:p>
          <a:p>
            <a:r>
              <a:rPr lang="en-IN" sz="2400" dirty="0"/>
              <a:t> With the help of this analysis , We find insights related to some important movies terms like contribution of genre(%) ,gross revenue ,budget ,director, actors</a:t>
            </a:r>
            <a:r>
              <a:rPr lang="en-IN" sz="2400" b="1" dirty="0"/>
              <a:t>.</a:t>
            </a:r>
          </a:p>
          <a:p>
            <a:r>
              <a:rPr lang="en-IN" sz="2400" dirty="0"/>
              <a:t>In this analysis, we also discover some time patterns like </a:t>
            </a:r>
            <a:r>
              <a:rPr lang="en-IN" sz="2400" b="1" u="sng" dirty="0">
                <a:solidFill>
                  <a:srgbClr val="FF0000"/>
                </a:solidFill>
                <a:hlinkClick r:id="rId3" action="ppaction://hlinksldjump">
                  <a:extLst>
                    <a:ext uri="{A12FA001-AC4F-418D-AE19-62706E023703}">
                      <ahyp:hlinkClr xmlns:ahyp="http://schemas.microsoft.com/office/drawing/2018/hyperlinkcolor" val="tx"/>
                    </a:ext>
                  </a:extLst>
                </a:hlinkClick>
              </a:rPr>
              <a:t>which month movies release the most</a:t>
            </a:r>
            <a:r>
              <a:rPr lang="en-IN" sz="2400" dirty="0"/>
              <a:t>. This analysis help director to decide release month.</a:t>
            </a:r>
          </a:p>
          <a:p>
            <a:r>
              <a:rPr lang="en-IN" sz="2400" dirty="0"/>
              <a:t>Through this analysis, We understand the </a:t>
            </a:r>
            <a:r>
              <a:rPr lang="en-IN" sz="2400" b="1" u="sng" dirty="0">
                <a:solidFill>
                  <a:srgbClr val="FF0000"/>
                </a:solidFill>
                <a:hlinkClick r:id="rId4" action="ppaction://hlinksldjump">
                  <a:extLst>
                    <a:ext uri="{A12FA001-AC4F-418D-AE19-62706E023703}">
                      <ahyp:hlinkClr xmlns:ahyp="http://schemas.microsoft.com/office/drawing/2018/hyperlinkcolor" val="tx"/>
                    </a:ext>
                  </a:extLst>
                </a:hlinkClick>
              </a:rPr>
              <a:t>power of pivot table</a:t>
            </a:r>
            <a:r>
              <a:rPr lang="en-IN" sz="2400" dirty="0"/>
              <a:t> that how pivot table solve complex questions easily.</a:t>
            </a:r>
          </a:p>
          <a:p>
            <a:r>
              <a:rPr lang="en-IN" sz="2400" dirty="0"/>
              <a:t>Through cost analysis, We understand the very important concept of profit margin &amp; cost. As a producer , we must should focus on cost or budget of a movie because </a:t>
            </a:r>
            <a:r>
              <a:rPr lang="en-IN" sz="2400" b="1" u="sng" dirty="0">
                <a:solidFill>
                  <a:srgbClr val="FF0000"/>
                </a:solidFill>
                <a:hlinkClick r:id="rId5" action="ppaction://hlinksldjump">
                  <a:extLst>
                    <a:ext uri="{A12FA001-AC4F-418D-AE19-62706E023703}">
                      <ahyp:hlinkClr xmlns:ahyp="http://schemas.microsoft.com/office/drawing/2018/hyperlinkcolor" val="tx"/>
                    </a:ext>
                  </a:extLst>
                </a:hlinkClick>
              </a:rPr>
              <a:t>profit margin is inversely proportional to Cost.</a:t>
            </a:r>
            <a:endParaRPr lang="en-IN" sz="2400" b="1" u="sng" dirty="0">
              <a:solidFill>
                <a:srgbClr val="FF0000"/>
              </a:solidFill>
            </a:endParaRPr>
          </a:p>
          <a:p>
            <a:r>
              <a:rPr lang="en-IN" sz="2400" dirty="0"/>
              <a:t>With the help of analysis of time duration,  the director decide </a:t>
            </a:r>
            <a:r>
              <a:rPr lang="en-IN" sz="2400" b="1" u="sng" dirty="0">
                <a:solidFill>
                  <a:srgbClr val="FF0000"/>
                </a:solidFill>
                <a:hlinkClick r:id="rId6" action="ppaction://hlinksldjump">
                  <a:extLst>
                    <a:ext uri="{A12FA001-AC4F-418D-AE19-62706E023703}">
                      <ahyp:hlinkClr xmlns:ahyp="http://schemas.microsoft.com/office/drawing/2018/hyperlinkcolor" val="tx"/>
                    </a:ext>
                  </a:extLst>
                </a:hlinkClick>
              </a:rPr>
              <a:t>how many mins of movie should he</a:t>
            </a:r>
            <a:r>
              <a:rPr lang="en-IN" sz="2400" u="sng" dirty="0">
                <a:solidFill>
                  <a:srgbClr val="FF0000"/>
                </a:solidFill>
                <a:hlinkClick r:id="rId6" action="ppaction://hlinksldjump">
                  <a:extLst>
                    <a:ext uri="{A12FA001-AC4F-418D-AE19-62706E023703}">
                      <ahyp:hlinkClr xmlns:ahyp="http://schemas.microsoft.com/office/drawing/2018/hyperlinkcolor" val="tx"/>
                    </a:ext>
                  </a:extLst>
                </a:hlinkClick>
              </a:rPr>
              <a:t> </a:t>
            </a:r>
            <a:r>
              <a:rPr lang="en-IN" sz="2400" b="1" u="sng" dirty="0">
                <a:solidFill>
                  <a:srgbClr val="FF0000"/>
                </a:solidFill>
                <a:hlinkClick r:id="rId6" action="ppaction://hlinksldjump">
                  <a:extLst>
                    <a:ext uri="{A12FA001-AC4F-418D-AE19-62706E023703}">
                      <ahyp:hlinkClr xmlns:ahyp="http://schemas.microsoft.com/office/drawing/2018/hyperlinkcolor" val="tx"/>
                    </a:ext>
                  </a:extLst>
                </a:hlinkClick>
              </a:rPr>
              <a:t>make</a:t>
            </a:r>
            <a:r>
              <a:rPr lang="en-IN" sz="2400" u="sng" dirty="0">
                <a:solidFill>
                  <a:srgbClr val="FF0000"/>
                </a:solidFill>
              </a:rPr>
              <a:t> </a:t>
            </a:r>
            <a:r>
              <a:rPr lang="en-IN" sz="2400" dirty="0"/>
              <a:t>for get best IMDb range.</a:t>
            </a:r>
          </a:p>
        </p:txBody>
      </p:sp>
      <p:sp>
        <p:nvSpPr>
          <p:cNvPr id="5" name="TextBox 4">
            <a:extLst>
              <a:ext uri="{FF2B5EF4-FFF2-40B4-BE49-F238E27FC236}">
                <a16:creationId xmlns:a16="http://schemas.microsoft.com/office/drawing/2014/main" id="{E186FCED-2C2D-8724-959B-C93B9E04AEDA}"/>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7"/>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981596"/>
      </p:ext>
    </p:extLst>
  </p:cSld>
  <p:clrMapOvr>
    <a:masterClrMapping/>
  </p:clrMapOvr>
  <p:transition spd="slow" advTm="2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16FB2-959C-99B7-3ECE-E98B55934BD5}"/>
              </a:ext>
            </a:extLst>
          </p:cNvPr>
          <p:cNvSpPr>
            <a:spLocks noGrp="1"/>
          </p:cNvSpPr>
          <p:nvPr>
            <p:ph idx="1"/>
          </p:nvPr>
        </p:nvSpPr>
        <p:spPr>
          <a:xfrm>
            <a:off x="1416213" y="2744731"/>
            <a:ext cx="3221773" cy="2668038"/>
          </a:xfrm>
        </p:spPr>
        <p:txBody>
          <a:bodyPr>
            <a:normAutofit fontScale="85000" lnSpcReduction="20000"/>
          </a:bodyPr>
          <a:lstStyle/>
          <a:p>
            <a:pPr marL="0" indent="0" algn="ctr">
              <a:buNone/>
            </a:pPr>
            <a:endParaRPr lang="en-IN" sz="6600" dirty="0">
              <a:latin typeface="Arial Rounded MT Bold" panose="020F0704030504030204" pitchFamily="34" charset="0"/>
            </a:endParaRPr>
          </a:p>
          <a:p>
            <a:pPr marL="0" indent="0" algn="ctr">
              <a:buNone/>
            </a:pPr>
            <a:r>
              <a:rPr lang="en-IN" sz="6600" dirty="0">
                <a:latin typeface="Arial Rounded MT Bold" panose="020F0704030504030204" pitchFamily="34" charset="0"/>
              </a:rPr>
              <a:t>Thank</a:t>
            </a:r>
          </a:p>
          <a:p>
            <a:pPr marL="0" indent="0" algn="ctr">
              <a:buNone/>
            </a:pPr>
            <a:r>
              <a:rPr lang="en-IN" sz="6600" dirty="0">
                <a:latin typeface="Arial Rounded MT Bold" panose="020F0704030504030204" pitchFamily="34" charset="0"/>
              </a:rPr>
              <a:t> You !!</a:t>
            </a:r>
          </a:p>
          <a:p>
            <a:pPr marL="0" indent="0" algn="ctr">
              <a:buNone/>
            </a:pPr>
            <a:r>
              <a:rPr lang="en-IN" sz="1400" b="1" dirty="0"/>
              <a:t>For see till the end</a:t>
            </a:r>
          </a:p>
        </p:txBody>
      </p:sp>
      <p:graphicFrame>
        <p:nvGraphicFramePr>
          <p:cNvPr id="4" name="Diagram 3">
            <a:extLst>
              <a:ext uri="{FF2B5EF4-FFF2-40B4-BE49-F238E27FC236}">
                <a16:creationId xmlns:a16="http://schemas.microsoft.com/office/drawing/2014/main" id="{215E4E1F-4203-F3FB-DD9D-655D9A6DAAC3}"/>
              </a:ext>
            </a:extLst>
          </p:cNvPr>
          <p:cNvGraphicFramePr/>
          <p:nvPr>
            <p:extLst>
              <p:ext uri="{D42A27DB-BD31-4B8C-83A1-F6EECF244321}">
                <p14:modId xmlns:p14="http://schemas.microsoft.com/office/powerpoint/2010/main" val="1919573534"/>
              </p:ext>
            </p:extLst>
          </p:nvPr>
        </p:nvGraphicFramePr>
        <p:xfrm>
          <a:off x="7469646" y="3104045"/>
          <a:ext cx="1846707" cy="2308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9A2C9560-3533-66E5-F7A3-B472303A081F}"/>
              </a:ext>
            </a:extLst>
          </p:cNvPr>
          <p:cNvGrpSpPr/>
          <p:nvPr/>
        </p:nvGrpSpPr>
        <p:grpSpPr>
          <a:xfrm>
            <a:off x="10463752" y="5967167"/>
            <a:ext cx="2375555" cy="1404593"/>
            <a:chOff x="9622641" y="5019505"/>
            <a:chExt cx="2868893" cy="1958928"/>
          </a:xfrm>
        </p:grpSpPr>
        <p:grpSp>
          <p:nvGrpSpPr>
            <p:cNvPr id="9" name="Group 8">
              <a:extLst>
                <a:ext uri="{FF2B5EF4-FFF2-40B4-BE49-F238E27FC236}">
                  <a16:creationId xmlns:a16="http://schemas.microsoft.com/office/drawing/2014/main" id="{12BE4372-E13E-B919-E6D3-5FC5F77703CE}"/>
                </a:ext>
              </a:extLst>
            </p:cNvPr>
            <p:cNvGrpSpPr/>
            <p:nvPr/>
          </p:nvGrpSpPr>
          <p:grpSpPr>
            <a:xfrm>
              <a:off x="9622641" y="5019505"/>
              <a:ext cx="2868893" cy="1958928"/>
              <a:chOff x="9622641" y="5019505"/>
              <a:chExt cx="2868893" cy="1958928"/>
            </a:xfrm>
          </p:grpSpPr>
          <p:sp>
            <p:nvSpPr>
              <p:cNvPr id="5" name="TextBox 4">
                <a:extLst>
                  <a:ext uri="{FF2B5EF4-FFF2-40B4-BE49-F238E27FC236}">
                    <a16:creationId xmlns:a16="http://schemas.microsoft.com/office/drawing/2014/main" id="{4EAF789F-3CA7-F7FE-ED36-29F5DA979F52}"/>
                  </a:ext>
                </a:extLst>
              </p:cNvPr>
              <p:cNvSpPr txBox="1"/>
              <p:nvPr/>
            </p:nvSpPr>
            <p:spPr>
              <a:xfrm>
                <a:off x="9622641" y="5019505"/>
                <a:ext cx="2868893" cy="1958928"/>
              </a:xfrm>
              <a:prstGeom prst="rect">
                <a:avLst/>
              </a:prstGeom>
              <a:noFill/>
            </p:spPr>
            <p:txBody>
              <a:bodyPr wrap="square" rtlCol="0">
                <a:spAutoFit/>
              </a:bodyPr>
              <a:lstStyle/>
              <a:p>
                <a:r>
                  <a:rPr lang="en-IN" dirty="0"/>
                  <a:t> </a:t>
                </a:r>
              </a:p>
              <a:p>
                <a:endParaRPr lang="en-IN" dirty="0"/>
              </a:p>
              <a:p>
                <a:r>
                  <a:rPr lang="en-IN" dirty="0"/>
                  <a:t>                 </a:t>
                </a:r>
                <a:endParaRPr lang="en-IN" b="1" dirty="0"/>
              </a:p>
              <a:p>
                <a:endParaRPr lang="en-IN" dirty="0"/>
              </a:p>
              <a:p>
                <a:endParaRPr lang="en-IN" dirty="0"/>
              </a:p>
            </p:txBody>
          </p:sp>
          <p:pic>
            <p:nvPicPr>
              <p:cNvPr id="1026" name="Picture 2" descr="Linkedin Logo Animation - YouTube">
                <a:extLst>
                  <a:ext uri="{FF2B5EF4-FFF2-40B4-BE49-F238E27FC236}">
                    <a16:creationId xmlns:a16="http://schemas.microsoft.com/office/drawing/2014/main" id="{29F59928-F866-AB9C-869A-D75D55118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4905" t="39787" r="33796" b="40521"/>
              <a:stretch/>
            </p:blipFill>
            <p:spPr bwMode="auto">
              <a:xfrm>
                <a:off x="10108887" y="5481896"/>
                <a:ext cx="288559" cy="2808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B82648-ABB4-106B-79CF-548EFF0E51CE}"/>
                  </a:ext>
                </a:extLst>
              </p:cNvPr>
              <p:cNvSpPr txBox="1"/>
              <p:nvPr/>
            </p:nvSpPr>
            <p:spPr>
              <a:xfrm>
                <a:off x="10397446" y="5441829"/>
                <a:ext cx="1319283" cy="386319"/>
              </a:xfrm>
              <a:prstGeom prst="rect">
                <a:avLst/>
              </a:prstGeom>
              <a:noFill/>
            </p:spPr>
            <p:txBody>
              <a:bodyPr wrap="square" rtlCol="0">
                <a:spAutoFit/>
              </a:bodyPr>
              <a:lstStyle/>
              <a:p>
                <a:r>
                  <a:rPr lang="en-IN" sz="1200" b="1" dirty="0"/>
                  <a:t>-- </a:t>
                </a:r>
                <a:r>
                  <a:rPr lang="en-IN" sz="1200" b="1" dirty="0">
                    <a:latin typeface="Bahnschrift SemiBold" panose="020B0502040204020203" pitchFamily="34" charset="0"/>
                    <a:hlinkClick r:id="rId9">
                      <a:extLst>
                        <a:ext uri="{A12FA001-AC4F-418D-AE19-62706E023703}">
                          <ahyp:hlinkClr xmlns:ahyp="http://schemas.microsoft.com/office/drawing/2018/hyperlinkcolor" val="tx"/>
                        </a:ext>
                      </a:extLst>
                    </a:hlinkClick>
                  </a:rPr>
                  <a:t>Click Here</a:t>
                </a:r>
                <a:endParaRPr lang="en-IN" sz="1200" b="1" dirty="0">
                  <a:latin typeface="Bahnschrift SemiBold" panose="020B0502040204020203" pitchFamily="34" charset="0"/>
                </a:endParaRPr>
              </a:p>
            </p:txBody>
          </p:sp>
          <p:sp>
            <p:nvSpPr>
              <p:cNvPr id="8" name="TextBox 7">
                <a:extLst>
                  <a:ext uri="{FF2B5EF4-FFF2-40B4-BE49-F238E27FC236}">
                    <a16:creationId xmlns:a16="http://schemas.microsoft.com/office/drawing/2014/main" id="{7D836344-6A38-ABAD-BF52-A9EA059DBFF7}"/>
                  </a:ext>
                </a:extLst>
              </p:cNvPr>
              <p:cNvSpPr txBox="1"/>
              <p:nvPr/>
            </p:nvSpPr>
            <p:spPr>
              <a:xfrm>
                <a:off x="10397446" y="5877602"/>
                <a:ext cx="1319283" cy="386319"/>
              </a:xfrm>
              <a:prstGeom prst="rect">
                <a:avLst/>
              </a:prstGeom>
              <a:noFill/>
            </p:spPr>
            <p:txBody>
              <a:bodyPr wrap="square" rtlCol="0">
                <a:spAutoFit/>
              </a:bodyPr>
              <a:lstStyle/>
              <a:p>
                <a:r>
                  <a:rPr lang="en-IN" sz="1200" b="1" dirty="0"/>
                  <a:t>-- </a:t>
                </a:r>
                <a:r>
                  <a:rPr lang="en-IN" sz="1200" b="1" dirty="0">
                    <a:latin typeface="Bahnschrift SemiBold" panose="020B0502040204020203" pitchFamily="34" charset="0"/>
                    <a:hlinkClick r:id="rId10">
                      <a:extLst>
                        <a:ext uri="{A12FA001-AC4F-418D-AE19-62706E023703}">
                          <ahyp:hlinkClr xmlns:ahyp="http://schemas.microsoft.com/office/drawing/2018/hyperlinkcolor" val="tx"/>
                        </a:ext>
                      </a:extLst>
                    </a:hlinkClick>
                  </a:rPr>
                  <a:t>Click Here</a:t>
                </a:r>
                <a:endParaRPr lang="en-IN" sz="1200" b="1" dirty="0">
                  <a:latin typeface="Bahnschrift SemiBold" panose="020B0502040204020203" pitchFamily="34" charset="0"/>
                </a:endParaRPr>
              </a:p>
            </p:txBody>
          </p:sp>
        </p:grpSp>
        <p:pic>
          <p:nvPicPr>
            <p:cNvPr id="1028" name="Picture 4" descr="GitHub animated Icons in JSON Lottie">
              <a:extLst>
                <a:ext uri="{FF2B5EF4-FFF2-40B4-BE49-F238E27FC236}">
                  <a16:creationId xmlns:a16="http://schemas.microsoft.com/office/drawing/2014/main" id="{1A6FC99F-9B57-5505-C760-A5A1379181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98320" y="5835742"/>
              <a:ext cx="299126" cy="33482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Curve arrow draw doodle brush sketch ...">
            <a:extLst>
              <a:ext uri="{FF2B5EF4-FFF2-40B4-BE49-F238E27FC236}">
                <a16:creationId xmlns:a16="http://schemas.microsoft.com/office/drawing/2014/main" id="{9B1DE3A2-BCAA-4829-DFAC-16997D31F06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452" t="13911" r="17920" b="17234"/>
          <a:stretch/>
        </p:blipFill>
        <p:spPr bwMode="auto">
          <a:xfrm>
            <a:off x="9510772" y="4516656"/>
            <a:ext cx="2140757" cy="166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715691"/>
      </p:ext>
    </p:extLst>
  </p:cSld>
  <p:clrMapOvr>
    <a:masterClrMapping/>
  </p:clrMapOvr>
  <p:transition spd="slow" advTm="2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EADD8B-1C70-841E-3A35-D4AAB1AC9CBD}"/>
              </a:ext>
            </a:extLst>
          </p:cNvPr>
          <p:cNvSpPr txBox="1"/>
          <p:nvPr/>
        </p:nvSpPr>
        <p:spPr>
          <a:xfrm>
            <a:off x="471340" y="320511"/>
            <a:ext cx="7588579" cy="523220"/>
          </a:xfrm>
          <a:prstGeom prst="rect">
            <a:avLst/>
          </a:prstGeom>
          <a:noFill/>
        </p:spPr>
        <p:txBody>
          <a:bodyPr wrap="square" rtlCol="0">
            <a:spAutoFit/>
          </a:bodyPr>
          <a:lstStyle/>
          <a:p>
            <a:r>
              <a:rPr lang="en-IN" sz="2800" b="1" dirty="0">
                <a:latin typeface="Arial Black" panose="020B0A04020102020204" pitchFamily="34" charset="0"/>
              </a:rPr>
              <a:t>Overview of Data</a:t>
            </a:r>
          </a:p>
        </p:txBody>
      </p:sp>
      <p:sp>
        <p:nvSpPr>
          <p:cNvPr id="6" name="TextBox 5">
            <a:extLst>
              <a:ext uri="{FF2B5EF4-FFF2-40B4-BE49-F238E27FC236}">
                <a16:creationId xmlns:a16="http://schemas.microsoft.com/office/drawing/2014/main" id="{118DBD05-D5C3-E8C1-E9B1-4F6A073BC47C}"/>
              </a:ext>
            </a:extLst>
          </p:cNvPr>
          <p:cNvSpPr txBox="1"/>
          <p:nvPr/>
        </p:nvSpPr>
        <p:spPr>
          <a:xfrm>
            <a:off x="471341" y="1168585"/>
            <a:ext cx="11079639" cy="646331"/>
          </a:xfrm>
          <a:prstGeom prst="rect">
            <a:avLst/>
          </a:prstGeom>
          <a:noFill/>
        </p:spPr>
        <p:txBody>
          <a:bodyPr wrap="square" rtlCol="0">
            <a:spAutoFit/>
          </a:bodyPr>
          <a:lstStyle/>
          <a:p>
            <a:r>
              <a:rPr lang="en-US" dirty="0">
                <a:latin typeface="Söhne"/>
              </a:rPr>
              <a:t>IMDb (Internet Movie Database) is a popular online database of information related to films, television programs, and video games, including cast, production crew, plot summaries, trivia, and user ratings.</a:t>
            </a:r>
            <a:endParaRPr lang="en-IN" dirty="0"/>
          </a:p>
        </p:txBody>
      </p:sp>
      <p:sp>
        <p:nvSpPr>
          <p:cNvPr id="9" name="TextBox 8">
            <a:extLst>
              <a:ext uri="{FF2B5EF4-FFF2-40B4-BE49-F238E27FC236}">
                <a16:creationId xmlns:a16="http://schemas.microsoft.com/office/drawing/2014/main" id="{DE610F77-E432-B976-9CED-9B26C6A132AA}"/>
              </a:ext>
            </a:extLst>
          </p:cNvPr>
          <p:cNvSpPr txBox="1"/>
          <p:nvPr/>
        </p:nvSpPr>
        <p:spPr>
          <a:xfrm>
            <a:off x="471341" y="2751838"/>
            <a:ext cx="10803119" cy="3785652"/>
          </a:xfrm>
          <a:prstGeom prst="rect">
            <a:avLst/>
          </a:prstGeom>
          <a:noFill/>
        </p:spPr>
        <p:txBody>
          <a:bodyPr wrap="square">
            <a:spAutoFit/>
          </a:bodyPr>
          <a:lstStyle/>
          <a:p>
            <a:pPr algn="l"/>
            <a:r>
              <a:rPr lang="en-US" sz="1600" b="1" dirty="0">
                <a:latin typeface="Söhne"/>
              </a:rPr>
              <a:t>1.User Ratings</a:t>
            </a:r>
            <a:r>
              <a:rPr lang="en-US" sz="1600" dirty="0">
                <a:latin typeface="Söhne"/>
              </a:rPr>
              <a:t>: IMDb ratings are primarily based on the ratings submitted by registered users of the IMDb website or app. Users can rate movies on a scale from 1 to 10, with 10 being the highest rating. These ratings are aggregated to calculate the overall rating for each movie.</a:t>
            </a:r>
          </a:p>
          <a:p>
            <a:pPr algn="l"/>
            <a:endParaRPr lang="en-US" sz="1600" dirty="0">
              <a:latin typeface="Söhne"/>
            </a:endParaRPr>
          </a:p>
          <a:p>
            <a:pPr algn="l"/>
            <a:r>
              <a:rPr lang="en-US" sz="1600" b="1" dirty="0">
                <a:latin typeface="Söhne"/>
              </a:rPr>
              <a:t>2.Weighted Average</a:t>
            </a:r>
            <a:r>
              <a:rPr lang="en-US" sz="1600" dirty="0">
                <a:latin typeface="Söhne"/>
              </a:rPr>
              <a:t>: IMDb uses a weighted average formula to calculate the overall rating for a movie. The formula takes into account factors such as the number of ratings received and the distribution of those ratings.</a:t>
            </a:r>
          </a:p>
          <a:p>
            <a:pPr algn="l"/>
            <a:endParaRPr lang="en-US" sz="1600" dirty="0">
              <a:latin typeface="Söhne"/>
            </a:endParaRPr>
          </a:p>
          <a:p>
            <a:pPr algn="l"/>
            <a:r>
              <a:rPr lang="en-US" sz="1600" dirty="0">
                <a:latin typeface="Söhne"/>
              </a:rPr>
              <a:t> </a:t>
            </a:r>
            <a:r>
              <a:rPr lang="en-US" sz="1600" b="1" dirty="0">
                <a:latin typeface="Söhne"/>
              </a:rPr>
              <a:t>3</a:t>
            </a:r>
            <a:r>
              <a:rPr lang="en-US" sz="1600" dirty="0">
                <a:latin typeface="Söhne"/>
              </a:rPr>
              <a:t>.</a:t>
            </a:r>
            <a:r>
              <a:rPr lang="en-US" sz="1600" b="1" dirty="0">
                <a:latin typeface="Söhne"/>
              </a:rPr>
              <a:t>Ratings Distribution</a:t>
            </a:r>
            <a:r>
              <a:rPr lang="en-US" sz="1600" dirty="0">
                <a:latin typeface="Söhne"/>
              </a:rPr>
              <a:t>: IMDb considers the distribution of ratings when calculating the overall rating for a movie. Movies with a more uniform distribution of ratings may receive a higher overall rating compared to movies with a more polarized distribution.</a:t>
            </a:r>
          </a:p>
          <a:p>
            <a:pPr algn="l"/>
            <a:endParaRPr lang="en-US" sz="1600" dirty="0">
              <a:latin typeface="Söhne"/>
            </a:endParaRPr>
          </a:p>
          <a:p>
            <a:pPr algn="l"/>
            <a:r>
              <a:rPr lang="en-US" sz="1600" b="1" dirty="0">
                <a:latin typeface="Söhne"/>
              </a:rPr>
              <a:t>4.User Reviews</a:t>
            </a:r>
            <a:r>
              <a:rPr lang="en-US" sz="1600" dirty="0">
                <a:latin typeface="Söhne"/>
              </a:rPr>
              <a:t>: In addition to numerical ratings, IMDb also allows users to submit written reviews and comments for movies. These user reviews can provide additional context and insight into the quality of a movie.</a:t>
            </a:r>
          </a:p>
          <a:p>
            <a:pPr algn="l"/>
            <a:endParaRPr lang="en-US" sz="1600" dirty="0">
              <a:latin typeface="Söhne"/>
            </a:endParaRPr>
          </a:p>
          <a:p>
            <a:pPr algn="l"/>
            <a:r>
              <a:rPr lang="en-US" sz="1600" b="1" dirty="0">
                <a:latin typeface="Söhne"/>
              </a:rPr>
              <a:t>5.Top Rated Lists</a:t>
            </a:r>
            <a:r>
              <a:rPr lang="en-US" sz="1600" dirty="0">
                <a:latin typeface="Söhne"/>
              </a:rPr>
              <a:t>: IMDb also provides curated lists of top-rated movies based on user ratings. These lists highlight the highest-rated movies across various genres, decades, and other categories.</a:t>
            </a:r>
          </a:p>
        </p:txBody>
      </p:sp>
      <p:sp>
        <p:nvSpPr>
          <p:cNvPr id="2" name="TextBox 1">
            <a:extLst>
              <a:ext uri="{FF2B5EF4-FFF2-40B4-BE49-F238E27FC236}">
                <a16:creationId xmlns:a16="http://schemas.microsoft.com/office/drawing/2014/main" id="{609F9311-FABD-4F11-5314-6346C85B33A9}"/>
              </a:ext>
            </a:extLst>
          </p:cNvPr>
          <p:cNvSpPr txBox="1"/>
          <p:nvPr/>
        </p:nvSpPr>
        <p:spPr>
          <a:xfrm>
            <a:off x="471340" y="2120917"/>
            <a:ext cx="7588579" cy="400110"/>
          </a:xfrm>
          <a:prstGeom prst="rect">
            <a:avLst/>
          </a:prstGeom>
          <a:noFill/>
        </p:spPr>
        <p:txBody>
          <a:bodyPr wrap="square" rtlCol="0">
            <a:spAutoFit/>
          </a:bodyPr>
          <a:lstStyle/>
          <a:p>
            <a:r>
              <a:rPr lang="en-IN" sz="2000" b="1" dirty="0">
                <a:latin typeface="Agency FB" panose="020B0503020202020204" pitchFamily="34" charset="0"/>
              </a:rPr>
              <a:t>How IMDb Platform Works ?</a:t>
            </a:r>
          </a:p>
        </p:txBody>
      </p:sp>
      <p:pic>
        <p:nvPicPr>
          <p:cNvPr id="3074" name="Picture 2" descr="Magnifying Glass Cartoon Images – Browse 39,335 Stock Photos, Vectors, and  Video | Adobe Stock">
            <a:extLst>
              <a:ext uri="{FF2B5EF4-FFF2-40B4-BE49-F238E27FC236}">
                <a16:creationId xmlns:a16="http://schemas.microsoft.com/office/drawing/2014/main" id="{9233F164-6042-8AF2-3655-E6FAD0F0A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350" y="1567456"/>
            <a:ext cx="1144629" cy="11446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85A849-561C-BD5D-B3EE-6B2F32E9D666}"/>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3"/>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p:transition spd="slow" advTm="2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E06231E-6C27-D3B9-8B75-33720BA07BAB}"/>
              </a:ext>
            </a:extLst>
          </p:cNvPr>
          <p:cNvSpPr>
            <a:spLocks noGrp="1"/>
          </p:cNvSpPr>
          <p:nvPr>
            <p:ph idx="1"/>
          </p:nvPr>
        </p:nvSpPr>
        <p:spPr>
          <a:xfrm>
            <a:off x="391213" y="1863331"/>
            <a:ext cx="7720553" cy="4351339"/>
          </a:xfrm>
        </p:spPr>
        <p:txBody>
          <a:bodyPr>
            <a:normAutofit/>
          </a:bodyPr>
          <a:lstStyle/>
          <a:p>
            <a:r>
              <a:rPr lang="en-US" sz="2000" b="1" dirty="0"/>
              <a:t>Data Scope</a:t>
            </a:r>
            <a:r>
              <a:rPr lang="en-US" sz="2000" dirty="0"/>
              <a:t>: The analysis might be limited to the data available in the IMDb database, which may not cover all movies or have complete information for each title.</a:t>
            </a:r>
          </a:p>
          <a:p>
            <a:r>
              <a:rPr lang="en-US" sz="2000" b="1" dirty="0"/>
              <a:t>Limitations Depth</a:t>
            </a:r>
            <a:r>
              <a:rPr lang="en-US" sz="2000" dirty="0"/>
              <a:t>: The project uses tools like Excel and pivot tables, which are powerful but may not offer the same depth of analysis as more advanced statistical software.</a:t>
            </a:r>
          </a:p>
          <a:p>
            <a:r>
              <a:rPr lang="en-US" sz="2000" b="1" dirty="0"/>
              <a:t>Timeframe</a:t>
            </a:r>
            <a:r>
              <a:rPr lang="en-US" sz="2000" dirty="0"/>
              <a:t>: The project seems to cover data up to a certain point, which means recent movies or trends might not be included.</a:t>
            </a:r>
          </a:p>
          <a:p>
            <a:r>
              <a:rPr lang="en-US" sz="2000" b="1" dirty="0"/>
              <a:t>Data Accuracy</a:t>
            </a:r>
            <a:r>
              <a:rPr lang="en-US" sz="2000" dirty="0"/>
              <a:t>: The accuracy of the data could be a limitation. Since the data is user-generated, there may be errors or inaccuracies that could affect the results of the analysis. Users may submit incorrect information or make subjective judgments about movie ratings, which could introduce biases into the analysis.</a:t>
            </a:r>
          </a:p>
          <a:p>
            <a:endParaRPr lang="en-IN" sz="2000" dirty="0"/>
          </a:p>
        </p:txBody>
      </p:sp>
      <p:sp>
        <p:nvSpPr>
          <p:cNvPr id="13" name="TextBox 12">
            <a:extLst>
              <a:ext uri="{FF2B5EF4-FFF2-40B4-BE49-F238E27FC236}">
                <a16:creationId xmlns:a16="http://schemas.microsoft.com/office/drawing/2014/main" id="{B5805D4F-2051-DAE4-946C-3A3ADC57932C}"/>
              </a:ext>
            </a:extLst>
          </p:cNvPr>
          <p:cNvSpPr txBox="1"/>
          <p:nvPr/>
        </p:nvSpPr>
        <p:spPr>
          <a:xfrm>
            <a:off x="584461" y="554562"/>
            <a:ext cx="3667027" cy="523220"/>
          </a:xfrm>
          <a:prstGeom prst="rect">
            <a:avLst/>
          </a:prstGeom>
          <a:noFill/>
        </p:spPr>
        <p:txBody>
          <a:bodyPr wrap="square" rtlCol="0">
            <a:spAutoFit/>
          </a:bodyPr>
          <a:lstStyle/>
          <a:p>
            <a:r>
              <a:rPr lang="en-IN" sz="2800" b="1" dirty="0">
                <a:latin typeface="Agency FB" panose="020B0503020202020204" pitchFamily="34" charset="0"/>
              </a:rPr>
              <a:t>Limitation of the Project</a:t>
            </a:r>
          </a:p>
        </p:txBody>
      </p:sp>
      <p:pic>
        <p:nvPicPr>
          <p:cNvPr id="2052" name="Picture 4" descr="Limitations Cliparts PNG Images ...">
            <a:extLst>
              <a:ext uri="{FF2B5EF4-FFF2-40B4-BE49-F238E27FC236}">
                <a16:creationId xmlns:a16="http://schemas.microsoft.com/office/drawing/2014/main" id="{D0219716-241D-6676-8F67-3609C7748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567" y="2471738"/>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72B61A-A9C3-0E96-1DE7-DB83F1A2AD9D}"/>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3"/>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p:transition spd="slow" advTm="2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378B6C0-EB3F-9366-240E-7F62E6433E7A}"/>
              </a:ext>
            </a:extLst>
          </p:cNvPr>
          <p:cNvSpPr txBox="1"/>
          <p:nvPr/>
        </p:nvSpPr>
        <p:spPr>
          <a:xfrm>
            <a:off x="511405" y="1302126"/>
            <a:ext cx="11154348" cy="5043881"/>
          </a:xfrm>
          <a:prstGeom prst="rect">
            <a:avLst/>
          </a:prstGeom>
          <a:noFill/>
        </p:spPr>
        <p:txBody>
          <a:bodyPr wrap="square">
            <a:spAutoFit/>
          </a:bodyPr>
          <a:lstStyle/>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Title                              </a:t>
            </a:r>
            <a:r>
              <a:rPr lang="en-IN" sz="1200" b="1" dirty="0">
                <a:latin typeface="Segoe UI" panose="020B0502040204020203" pitchFamily="34" charset="0"/>
                <a:cs typeface="Segoe UI" panose="020B0502040204020203" pitchFamily="34" charset="0"/>
                <a:sym typeface="Wingdings" panose="05000000000000000000" pitchFamily="2" charset="2"/>
              </a:rPr>
              <a:t>-  </a:t>
            </a:r>
            <a:r>
              <a:rPr lang="en-IN" sz="1200" dirty="0">
                <a:latin typeface="Segoe UI" panose="020B0502040204020203" pitchFamily="34" charset="0"/>
                <a:cs typeface="Segoe UI" panose="020B0502040204020203" pitchFamily="34" charset="0"/>
                <a:sym typeface="Wingdings" panose="05000000000000000000" pitchFamily="2" charset="2"/>
              </a:rPr>
              <a:t>Official </a:t>
            </a:r>
            <a:r>
              <a:rPr lang="en-IN" sz="1100" dirty="0">
                <a:latin typeface="Segoe UI" panose="020B0502040204020203" pitchFamily="34" charset="0"/>
                <a:cs typeface="Segoe UI" panose="020B0502040204020203" pitchFamily="34" charset="0"/>
                <a:sym typeface="Wingdings" panose="05000000000000000000" pitchFamily="2" charset="2"/>
              </a:rPr>
              <a:t>n</a:t>
            </a:r>
            <a:r>
              <a:rPr lang="en-IN" sz="1100" dirty="0">
                <a:latin typeface="Segoe UI" panose="020B0502040204020203" pitchFamily="34" charset="0"/>
                <a:cs typeface="Segoe UI" panose="020B0502040204020203" pitchFamily="34" charset="0"/>
              </a:rPr>
              <a:t>ame of the Movie.</a:t>
            </a:r>
            <a:endParaRPr lang="en-IN" sz="1200"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Release Date               -  </a:t>
            </a:r>
            <a:r>
              <a:rPr lang="en-IN" sz="1200" dirty="0">
                <a:latin typeface="Segoe UI" panose="020B0502040204020203" pitchFamily="34" charset="0"/>
                <a:cs typeface="Segoe UI" panose="020B0502040204020203" pitchFamily="34" charset="0"/>
              </a:rPr>
              <a:t>Date which Movie Release.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Color/B&amp;W                 -  </a:t>
            </a:r>
            <a:r>
              <a:rPr lang="en-IN" sz="1200" dirty="0">
                <a:latin typeface="Segoe UI" panose="020B0502040204020203" pitchFamily="34" charset="0"/>
                <a:cs typeface="Segoe UI" panose="020B0502040204020203" pitchFamily="34" charset="0"/>
              </a:rPr>
              <a:t>Print of the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Genre                           -  </a:t>
            </a:r>
            <a:r>
              <a:rPr lang="en-IN" sz="1200" dirty="0">
                <a:latin typeface="Segoe UI" panose="020B0502040204020203" pitchFamily="34" charset="0"/>
                <a:cs typeface="Segoe UI" panose="020B0502040204020203" pitchFamily="34" charset="0"/>
              </a:rPr>
              <a:t>Classification of Movie Based on </a:t>
            </a:r>
            <a:r>
              <a:rPr lang="en-US" sz="1200" dirty="0">
                <a:latin typeface="Segoe UI" panose="020B0502040204020203" pitchFamily="34" charset="0"/>
                <a:cs typeface="Segoe UI" panose="020B0502040204020203" pitchFamily="34" charset="0"/>
              </a:rPr>
              <a:t>style, content, and thematic element.</a:t>
            </a:r>
            <a:r>
              <a:rPr lang="en-US" sz="1200" dirty="0">
                <a:solidFill>
                  <a:srgbClr val="ECECEC"/>
                </a:solidFill>
                <a:latin typeface="Söhne"/>
              </a:rPr>
              <a:t>s</a:t>
            </a:r>
            <a:endParaRPr lang="en-IN" sz="1200"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Language                     -  </a:t>
            </a:r>
            <a:r>
              <a:rPr lang="en-IN" sz="1200" dirty="0">
                <a:latin typeface="Segoe UI" panose="020B0502040204020203" pitchFamily="34" charset="0"/>
                <a:cs typeface="Segoe UI" panose="020B0502040204020203" pitchFamily="34" charset="0"/>
              </a:rPr>
              <a:t>Official language of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Country                        -  </a:t>
            </a:r>
            <a:r>
              <a:rPr lang="en-IN" sz="1200" dirty="0">
                <a:latin typeface="Segoe UI" panose="020B0502040204020203" pitchFamily="34" charset="0"/>
                <a:cs typeface="Segoe UI" panose="020B0502040204020203" pitchFamily="34" charset="0"/>
              </a:rPr>
              <a:t>Origin of a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Rating                           -  </a:t>
            </a:r>
            <a:r>
              <a:rPr lang="en-IN" sz="1200" dirty="0">
                <a:latin typeface="Segoe UI" panose="020B0502040204020203" pitchFamily="34" charset="0"/>
                <a:cs typeface="Segoe UI" panose="020B0502040204020203" pitchFamily="34" charset="0"/>
              </a:rPr>
              <a:t>Classification of Movie Based on </a:t>
            </a:r>
            <a:r>
              <a:rPr lang="en-US" sz="1200" dirty="0">
                <a:latin typeface="Segoe UI" panose="020B0502040204020203" pitchFamily="34" charset="0"/>
                <a:cs typeface="Segoe UI" panose="020B0502040204020203" pitchFamily="34" charset="0"/>
              </a:rPr>
              <a:t>Quality.</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Lead Actor                    -  </a:t>
            </a:r>
            <a:r>
              <a:rPr lang="en-IN" sz="1200" dirty="0">
                <a:latin typeface="Segoe UI" panose="020B0502040204020203" pitchFamily="34" charset="0"/>
                <a:cs typeface="Segoe UI" panose="020B0502040204020203" pitchFamily="34" charset="0"/>
              </a:rPr>
              <a:t>Name of the Movie Actor.</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Director Name             -  </a:t>
            </a:r>
            <a:r>
              <a:rPr lang="en-IN" sz="1200" dirty="0">
                <a:latin typeface="Segoe UI" panose="020B0502040204020203" pitchFamily="34" charset="0"/>
                <a:cs typeface="Segoe UI" panose="020B0502040204020203" pitchFamily="34" charset="0"/>
              </a:rPr>
              <a:t>Name of person who direct the movie</a:t>
            </a:r>
            <a:r>
              <a:rPr lang="en-IN" sz="1200" b="1" dirty="0">
                <a:latin typeface="Segoe UI" panose="020B0502040204020203" pitchFamily="34" charset="0"/>
                <a:cs typeface="Segoe UI" panose="020B0502040204020203" pitchFamily="34" charset="0"/>
              </a:rPr>
              <a:t>   </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Lead Actor FB Likes     -  </a:t>
            </a:r>
            <a:r>
              <a:rPr lang="en-IN" sz="1200" dirty="0">
                <a:latin typeface="Segoe UI" panose="020B0502040204020203" pitchFamily="34" charset="0"/>
                <a:cs typeface="Segoe UI" panose="020B0502040204020203" pitchFamily="34" charset="0"/>
              </a:rPr>
              <a:t>Actor FaceBook likes.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Cast FB Likes                - </a:t>
            </a:r>
            <a:r>
              <a:rPr lang="en-IN" sz="1200" dirty="0">
                <a:latin typeface="Segoe UI" panose="020B0502040204020203" pitchFamily="34" charset="0"/>
                <a:cs typeface="Segoe UI" panose="020B0502040204020203" pitchFamily="34" charset="0"/>
              </a:rPr>
              <a:t> Cast FaceBook likes.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Director FB Likes         -  </a:t>
            </a:r>
            <a:r>
              <a:rPr lang="en-IN" sz="1200" dirty="0">
                <a:latin typeface="Segoe UI" panose="020B0502040204020203" pitchFamily="34" charset="0"/>
                <a:cs typeface="Segoe UI" panose="020B0502040204020203" pitchFamily="34" charset="0"/>
              </a:rPr>
              <a:t>Director FaceBook likes.</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Movie FB Likes            -  </a:t>
            </a:r>
            <a:r>
              <a:rPr lang="en-IN" sz="1200" dirty="0">
                <a:latin typeface="Segoe UI" panose="020B0502040204020203" pitchFamily="34" charset="0"/>
                <a:cs typeface="Segoe UI" panose="020B0502040204020203" pitchFamily="34" charset="0"/>
              </a:rPr>
              <a:t>Movie FaceBook likes.</a:t>
            </a:r>
            <a:endParaRPr lang="en-IN" sz="1200" b="1" dirty="0">
              <a:latin typeface="Segoe UI" panose="020B0502040204020203" pitchFamily="34" charset="0"/>
              <a:cs typeface="Segoe UI" panose="020B0502040204020203" pitchFamily="34" charset="0"/>
            </a:endParaRP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IMDb Score (1-10)      -  </a:t>
            </a:r>
            <a:r>
              <a:rPr lang="en-IN" sz="1200" dirty="0">
                <a:latin typeface="Segoe UI" panose="020B0502040204020203" pitchFamily="34" charset="0"/>
                <a:cs typeface="Segoe UI" panose="020B0502040204020203" pitchFamily="34" charset="0"/>
              </a:rPr>
              <a:t>Assigning numerical value Based on Performance.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Total Reviews              -  </a:t>
            </a:r>
            <a:r>
              <a:rPr lang="en-IN" sz="1200" dirty="0">
                <a:latin typeface="Segoe UI" panose="020B0502040204020203" pitchFamily="34" charset="0"/>
                <a:cs typeface="Segoe UI" panose="020B0502040204020203" pitchFamily="34" charset="0"/>
              </a:rPr>
              <a:t>Sum of Movie reviews.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Duration (min)            -  </a:t>
            </a:r>
            <a:r>
              <a:rPr lang="en-IN" sz="1200" dirty="0">
                <a:latin typeface="Segoe UI" panose="020B0502040204020203" pitchFamily="34" charset="0"/>
                <a:cs typeface="Segoe UI" panose="020B0502040204020203" pitchFamily="34" charset="0"/>
              </a:rPr>
              <a:t>Time Length of a movie.</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Gross Revenue            -  </a:t>
            </a:r>
            <a:r>
              <a:rPr lang="en-IN" sz="1200" dirty="0">
                <a:latin typeface="Segoe UI" panose="020B0502040204020203" pitchFamily="34" charset="0"/>
                <a:cs typeface="Segoe UI" panose="020B0502040204020203" pitchFamily="34" charset="0"/>
              </a:rPr>
              <a:t>Revenue Generate by Movie. (Excluding Expenses)</a:t>
            </a:r>
          </a:p>
          <a:p>
            <a:pPr marL="285744" indent="-285744">
              <a:lnSpc>
                <a:spcPct val="150000"/>
              </a:lnSpc>
              <a:buFont typeface="Arial" panose="020B0604020202020204" pitchFamily="34" charset="0"/>
              <a:buChar char="•"/>
            </a:pPr>
            <a:r>
              <a:rPr lang="en-IN" sz="1200" b="1" dirty="0">
                <a:latin typeface="Segoe UI" panose="020B0502040204020203" pitchFamily="34" charset="0"/>
                <a:cs typeface="Segoe UI" panose="020B0502040204020203" pitchFamily="34" charset="0"/>
              </a:rPr>
              <a:t>Budget                         -  </a:t>
            </a:r>
            <a:r>
              <a:rPr lang="en-IN" sz="1200" dirty="0">
                <a:latin typeface="Segoe UI" panose="020B0502040204020203" pitchFamily="34" charset="0"/>
                <a:cs typeface="Segoe UI" panose="020B0502040204020203" pitchFamily="34" charset="0"/>
              </a:rPr>
              <a:t>Overall Expenses incurred for making a movie.</a:t>
            </a:r>
          </a:p>
        </p:txBody>
      </p:sp>
      <p:sp>
        <p:nvSpPr>
          <p:cNvPr id="16" name="TextBox 15">
            <a:extLst>
              <a:ext uri="{FF2B5EF4-FFF2-40B4-BE49-F238E27FC236}">
                <a16:creationId xmlns:a16="http://schemas.microsoft.com/office/drawing/2014/main" id="{0551D7C7-1D75-9F42-2063-79F0389ABB5E}"/>
              </a:ext>
            </a:extLst>
          </p:cNvPr>
          <p:cNvSpPr txBox="1"/>
          <p:nvPr/>
        </p:nvSpPr>
        <p:spPr>
          <a:xfrm>
            <a:off x="511405" y="307280"/>
            <a:ext cx="6094428" cy="461665"/>
          </a:xfrm>
          <a:prstGeom prst="rect">
            <a:avLst/>
          </a:prstGeom>
          <a:noFill/>
        </p:spPr>
        <p:txBody>
          <a:bodyPr wrap="square">
            <a:spAutoFit/>
          </a:bodyPr>
          <a:lstStyle/>
          <a:p>
            <a:r>
              <a:rPr lang="en-IN" sz="2400" b="1" dirty="0">
                <a:latin typeface="Arial Black" panose="020B0A04020102020204" pitchFamily="34" charset="0"/>
              </a:rPr>
              <a:t>Description of Data</a:t>
            </a:r>
          </a:p>
        </p:txBody>
      </p:sp>
      <p:pic>
        <p:nvPicPr>
          <p:cNvPr id="2050" name="Picture 2" descr="Light bulb icon in doodle style. Idea symbol. Yellow ligth bulb. Children drawing. Hand drawn vector illustration isolated on white background Light bulb icon in doodle style. Idea symbol. Yellow ligth bulb. Children drawing. Hand drawn vector illustration isolated on white background. light bulb animation stock illustrations">
            <a:extLst>
              <a:ext uri="{FF2B5EF4-FFF2-40B4-BE49-F238E27FC236}">
                <a16:creationId xmlns:a16="http://schemas.microsoft.com/office/drawing/2014/main" id="{395D8DC9-8CD5-C0CC-5B52-C6E0F135E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440" y="3824065"/>
            <a:ext cx="2780907" cy="2780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1F6EC-EB64-55FF-BA95-6752737891C1}"/>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3"/>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Sld>
  <p:clrMapOvr>
    <a:masterClrMapping/>
  </p:clrMapOvr>
  <p:transition spd="slow" advTm="2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0BC099A-BB31-9B27-BFDE-1C086D856591}"/>
              </a:ext>
            </a:extLst>
          </p:cNvPr>
          <p:cNvSpPr>
            <a:spLocks noGrp="1"/>
          </p:cNvSpPr>
          <p:nvPr>
            <p:ph type="subTitle" idx="1"/>
          </p:nvPr>
        </p:nvSpPr>
        <p:spPr>
          <a:xfrm>
            <a:off x="194820" y="368645"/>
            <a:ext cx="5835192" cy="517475"/>
          </a:xfrm>
        </p:spPr>
        <p:txBody>
          <a:bodyPr>
            <a:normAutofit fontScale="92500"/>
          </a:bodyPr>
          <a:lstStyle/>
          <a:p>
            <a:r>
              <a:rPr lang="en-IN" b="1" dirty="0">
                <a:latin typeface="Arial Black" panose="020B0A04020102020204" pitchFamily="34" charset="0"/>
              </a:rPr>
              <a:t>Difference Between Genre &amp; Rating</a:t>
            </a:r>
          </a:p>
        </p:txBody>
      </p:sp>
      <p:graphicFrame>
        <p:nvGraphicFramePr>
          <p:cNvPr id="2" name="Table 1">
            <a:extLst>
              <a:ext uri="{FF2B5EF4-FFF2-40B4-BE49-F238E27FC236}">
                <a16:creationId xmlns:a16="http://schemas.microsoft.com/office/drawing/2014/main" id="{B1313493-8FC7-9F9C-3388-55C29463153F}"/>
              </a:ext>
            </a:extLst>
          </p:cNvPr>
          <p:cNvGraphicFramePr>
            <a:graphicFrameLocks noGrp="1"/>
          </p:cNvGraphicFramePr>
          <p:nvPr>
            <p:extLst>
              <p:ext uri="{D42A27DB-BD31-4B8C-83A1-F6EECF244321}">
                <p14:modId xmlns:p14="http://schemas.microsoft.com/office/powerpoint/2010/main" val="1996490174"/>
              </p:ext>
            </p:extLst>
          </p:nvPr>
        </p:nvGraphicFramePr>
        <p:xfrm>
          <a:off x="430296" y="1360136"/>
          <a:ext cx="10587066" cy="5029145"/>
        </p:xfrm>
        <a:graphic>
          <a:graphicData uri="http://schemas.openxmlformats.org/drawingml/2006/table">
            <a:tbl>
              <a:tblPr>
                <a:tableStyleId>{5C22544A-7EE6-4342-B048-85BDC9FD1C3A}</a:tableStyleId>
              </a:tblPr>
              <a:tblGrid>
                <a:gridCol w="1678043">
                  <a:extLst>
                    <a:ext uri="{9D8B030D-6E8A-4147-A177-3AD203B41FA5}">
                      <a16:colId xmlns:a16="http://schemas.microsoft.com/office/drawing/2014/main" val="2137703818"/>
                    </a:ext>
                  </a:extLst>
                </a:gridCol>
                <a:gridCol w="4193023">
                  <a:extLst>
                    <a:ext uri="{9D8B030D-6E8A-4147-A177-3AD203B41FA5}">
                      <a16:colId xmlns:a16="http://schemas.microsoft.com/office/drawing/2014/main" val="202752122"/>
                    </a:ext>
                  </a:extLst>
                </a:gridCol>
                <a:gridCol w="4716000">
                  <a:extLst>
                    <a:ext uri="{9D8B030D-6E8A-4147-A177-3AD203B41FA5}">
                      <a16:colId xmlns:a16="http://schemas.microsoft.com/office/drawing/2014/main" val="865384543"/>
                    </a:ext>
                  </a:extLst>
                </a:gridCol>
              </a:tblGrid>
              <a:tr h="341879">
                <a:tc>
                  <a:txBody>
                    <a:bodyPr/>
                    <a:lstStyle/>
                    <a:p>
                      <a:pPr algn="ctr" fontAlgn="b"/>
                      <a:r>
                        <a:rPr lang="en-IN" sz="1200" b="1" u="none" strike="noStrike" dirty="0">
                          <a:solidFill>
                            <a:schemeClr val="tx1"/>
                          </a:solidFill>
                          <a:effectLst/>
                        </a:rPr>
                        <a:t>Aspect</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1200" b="1" u="none" strike="noStrike" dirty="0">
                          <a:solidFill>
                            <a:schemeClr val="tx1"/>
                          </a:solidFill>
                          <a:effectLst/>
                        </a:rPr>
                        <a:t>Genre</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1200" b="1" u="none" strike="noStrike" dirty="0">
                          <a:solidFill>
                            <a:schemeClr val="tx1"/>
                          </a:solidFill>
                          <a:effectLst/>
                        </a:rPr>
                        <a:t>Rating</a:t>
                      </a:r>
                      <a:endParaRPr lang="en-IN" sz="1200" b="1"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3234556"/>
                  </a:ext>
                </a:extLst>
              </a:tr>
              <a:tr h="655267">
                <a:tc>
                  <a:txBody>
                    <a:bodyPr/>
                    <a:lstStyle/>
                    <a:p>
                      <a:pPr algn="ctr" fontAlgn="ctr"/>
                      <a:r>
                        <a:rPr lang="en-IN" sz="900" u="none" strike="noStrike" kern="1200" dirty="0">
                          <a:solidFill>
                            <a:schemeClr val="tx1"/>
                          </a:solidFill>
                          <a:effectLst/>
                          <a:latin typeface="+mn-lt"/>
                          <a:ea typeface="+mn-ea"/>
                          <a:cs typeface="+mn-cs"/>
                        </a:rPr>
                        <a:t>Definition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kern="1200" dirty="0">
                          <a:solidFill>
                            <a:schemeClr val="dk1"/>
                          </a:solidFill>
                          <a:effectLst/>
                          <a:latin typeface="+mn-lt"/>
                          <a:ea typeface="+mn-ea"/>
                          <a:cs typeface="+mn-cs"/>
                        </a:rPr>
                        <a:t> </a:t>
                      </a:r>
                      <a:r>
                        <a:rPr lang="en-US" sz="900" u="none" strike="noStrike" kern="1200" dirty="0">
                          <a:solidFill>
                            <a:schemeClr val="tx1"/>
                          </a:solidFill>
                          <a:effectLst/>
                          <a:latin typeface="+mn-lt"/>
                          <a:ea typeface="+mn-ea"/>
                          <a:cs typeface="+mn-cs"/>
                        </a:rPr>
                        <a:t>Genre refers to a category or classification that  describes the style,   content,  and thematic elements of a film.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Rating refers to an evaluation of the quality or content of a movie. It provides viewers with feedback or an opinion on various aspects of a film, such as its entertainment value, artistic merit, suitability for different audiences, and overall impact.</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6898932"/>
                  </a:ext>
                </a:extLst>
              </a:tr>
              <a:tr h="655267">
                <a:tc>
                  <a:txBody>
                    <a:bodyPr/>
                    <a:lstStyle/>
                    <a:p>
                      <a:pPr algn="ctr" fontAlgn="ctr"/>
                      <a:r>
                        <a:rPr lang="en-IN" sz="900" u="none" strike="noStrike" kern="1200" dirty="0">
                          <a:solidFill>
                            <a:schemeClr val="tx1"/>
                          </a:solidFill>
                          <a:effectLst/>
                          <a:latin typeface="+mn-lt"/>
                          <a:ea typeface="+mn-ea"/>
                          <a:cs typeface="+mn-cs"/>
                        </a:rPr>
                        <a:t>Purpose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kern="1200" dirty="0">
                          <a:solidFill>
                            <a:schemeClr val="dk1"/>
                          </a:solidFill>
                          <a:effectLst/>
                          <a:latin typeface="+mn-lt"/>
                          <a:ea typeface="+mn-ea"/>
                          <a:cs typeface="+mn-cs"/>
                        </a:rPr>
                        <a:t> </a:t>
                      </a:r>
                      <a:r>
                        <a:rPr lang="en-US" sz="900" u="none" strike="noStrike" kern="1200" dirty="0">
                          <a:solidFill>
                            <a:schemeClr val="tx1"/>
                          </a:solidFill>
                          <a:effectLst/>
                          <a:latin typeface="+mn-lt"/>
                          <a:ea typeface="+mn-ea"/>
                          <a:cs typeface="+mn-cs"/>
                        </a:rPr>
                        <a:t>The primary purpose of genre is to categorize movies and provide viewers with a framework for understanding and selecting films that align with their interests and preferences.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The primary purpose of rating is to inform viewers about the content and quality of a movie, helping them make informed decisions about which films to watch.</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3781162"/>
                  </a:ext>
                </a:extLst>
              </a:tr>
              <a:tr h="655267">
                <a:tc>
                  <a:txBody>
                    <a:bodyPr/>
                    <a:lstStyle/>
                    <a:p>
                      <a:pPr algn="ctr" fontAlgn="ctr"/>
                      <a:r>
                        <a:rPr lang="en-IN" sz="900" u="none" strike="noStrike" kern="1200" dirty="0">
                          <a:solidFill>
                            <a:schemeClr val="tx1"/>
                          </a:solidFill>
                          <a:effectLst/>
                          <a:latin typeface="+mn-lt"/>
                          <a:ea typeface="+mn-ea"/>
                          <a:cs typeface="+mn-cs"/>
                        </a:rPr>
                        <a:t>Classification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Genres describe the content, style, and themes of a film. For example, action movies typically  feature fast-paced sequences involving physical feats, while romance movies focus on romantic relationships and emotional connections.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Ratings assess various elements of a movie, including plot, acting, direction,                                             cinematography, special effects, music, and overall entertainment value.</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6873589"/>
                  </a:ext>
                </a:extLst>
              </a:tr>
              <a:tr h="847627">
                <a:tc>
                  <a:txBody>
                    <a:bodyPr/>
                    <a:lstStyle/>
                    <a:p>
                      <a:pPr algn="ctr" fontAlgn="ctr"/>
                      <a:r>
                        <a:rPr lang="en-IN" sz="900" u="none" strike="noStrike" kern="1200" dirty="0">
                          <a:solidFill>
                            <a:schemeClr val="tx1"/>
                          </a:solidFill>
                          <a:effectLst/>
                          <a:latin typeface="+mn-lt"/>
                          <a:ea typeface="+mn-ea"/>
                          <a:cs typeface="+mn-cs"/>
                        </a:rPr>
                        <a:t>Examples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Common movie genres include action, comedy, drama, horror, romance, science fiction, fantasy, thriller, animation, and documentary.</a:t>
                      </a:r>
                      <a:endParaRPr lang="es-E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Common rating systems include G (General Audiences), PG (Parental Guidance), PG-13 (Parental Guidance-13 and up), R (Restricted), and NC-17 (No One 17 and Under Admitted), among others.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1723477"/>
                  </a:ext>
                </a:extLst>
              </a:tr>
              <a:tr h="876693">
                <a:tc>
                  <a:txBody>
                    <a:bodyPr/>
                    <a:lstStyle/>
                    <a:p>
                      <a:pPr algn="ctr" fontAlgn="ctr"/>
                      <a:r>
                        <a:rPr lang="en-IN" sz="900" u="none" strike="noStrike" kern="1200" dirty="0">
                          <a:solidFill>
                            <a:schemeClr val="tx1"/>
                          </a:solidFill>
                          <a:effectLst/>
                          <a:latin typeface="+mn-lt"/>
                          <a:ea typeface="+mn-ea"/>
                          <a:cs typeface="+mn-cs"/>
                        </a:rPr>
                        <a:t>Content Analysis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Genre analysis involves examining narrative structure, themes, characters, visual style,  and other elements to identify common patterns and characteristics within a particular genre.</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Rating analysis involves evaluating a movie's strengths and weaknesses across different criteria to determine its overall quality and appeal.</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9667044"/>
                  </a:ext>
                </a:extLst>
              </a:tr>
              <a:tr h="997145">
                <a:tc>
                  <a:txBody>
                    <a:bodyPr/>
                    <a:lstStyle/>
                    <a:p>
                      <a:pPr algn="ctr" fontAlgn="ctr"/>
                      <a:r>
                        <a:rPr lang="en-IN" sz="900" u="none" strike="noStrike" kern="1200" dirty="0">
                          <a:solidFill>
                            <a:schemeClr val="tx1"/>
                          </a:solidFill>
                          <a:effectLst/>
                          <a:latin typeface="+mn-lt"/>
                          <a:ea typeface="+mn-ea"/>
                          <a:cs typeface="+mn-cs"/>
                        </a:rPr>
                        <a:t>Usage in Industry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 In the film industry, genres play a crucial role in marketing and distribution strategies. They help filmmakers target specific audiences, position movies within the market, and identify trends in audience preferences.</a:t>
                      </a:r>
                      <a:endParaRPr lang="en-US"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u="none" strike="noStrike" dirty="0">
                          <a:solidFill>
                            <a:schemeClr val="tx1"/>
                          </a:solidFill>
                          <a:effectLst/>
                        </a:rPr>
                        <a:t>Ratings also play a role in marketing campaigns, promotional materials, and awards considerations within the film industry. Movie ratings influence audience decisions, critical acclaim, box office success, and industry recognition.</a:t>
                      </a:r>
                      <a:endParaRPr lang="en-IN" sz="900" b="0" i="0" u="none" strike="noStrike" dirty="0">
                        <a:solidFill>
                          <a:schemeClr val="tx1"/>
                        </a:solidFill>
                        <a:effectLst/>
                        <a:latin typeface="Segoe UI"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6527993"/>
                  </a:ext>
                </a:extLst>
              </a:tr>
            </a:tbl>
          </a:graphicData>
        </a:graphic>
      </p:graphicFrame>
      <p:pic>
        <p:nvPicPr>
          <p:cNvPr id="1026" name="Picture 2" descr="1,200+ Cartoon Man Thinking Stock Videos and Royalty-Free Footage - iStock">
            <a:extLst>
              <a:ext uri="{FF2B5EF4-FFF2-40B4-BE49-F238E27FC236}">
                <a16:creationId xmlns:a16="http://schemas.microsoft.com/office/drawing/2014/main" id="{654A3BA4-98E8-A44C-F6C3-1296320A1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635" y="97116"/>
            <a:ext cx="3120272" cy="10605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03E4E4-F0E7-1F8E-0EA0-D9D607FE1354}"/>
              </a:ext>
            </a:extLst>
          </p:cNvPr>
          <p:cNvSpPr txBox="1"/>
          <p:nvPr/>
        </p:nvSpPr>
        <p:spPr>
          <a:xfrm>
            <a:off x="9143215"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3"/>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012811"/>
      </p:ext>
    </p:extLst>
  </p:cSld>
  <p:clrMapOvr>
    <a:masterClrMapping/>
  </p:clrMapOvr>
  <p:transition spd="slow" advTm="2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22D40B-1781-CB16-7D70-E5773253B0E2}"/>
              </a:ext>
            </a:extLst>
          </p:cNvPr>
          <p:cNvPicPr>
            <a:picLocks noGrp="1" noChangeAspect="1"/>
          </p:cNvPicPr>
          <p:nvPr>
            <p:ph idx="1"/>
          </p:nvPr>
        </p:nvPicPr>
        <p:blipFill>
          <a:blip r:embed="rId3"/>
          <a:stretch>
            <a:fillRect/>
          </a:stretch>
        </p:blipFill>
        <p:spPr>
          <a:xfrm>
            <a:off x="160256" y="0"/>
            <a:ext cx="11868117" cy="6858000"/>
          </a:xfrm>
        </p:spPr>
      </p:pic>
      <p:sp>
        <p:nvSpPr>
          <p:cNvPr id="4" name="TextBox 3">
            <a:extLst>
              <a:ext uri="{FF2B5EF4-FFF2-40B4-BE49-F238E27FC236}">
                <a16:creationId xmlns:a16="http://schemas.microsoft.com/office/drawing/2014/main" id="{3BA82559-03A2-B4FE-FA5D-3089AEC9352A}"/>
              </a:ext>
            </a:extLst>
          </p:cNvPr>
          <p:cNvSpPr txBox="1"/>
          <p:nvPr/>
        </p:nvSpPr>
        <p:spPr>
          <a:xfrm>
            <a:off x="9048947" y="6611779"/>
            <a:ext cx="3048785"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hlinkClick r:id="rId4"/>
              </a:rPr>
              <a:t>https://github.com/ShubhamPadiya2002/Excel-Project</a:t>
            </a:r>
            <a:endParaRPr kumimoji="0" lang="en-IN" sz="10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951643"/>
      </p:ext>
    </p:extLst>
  </p:cSld>
  <p:clrMapOvr>
    <a:masterClrMapping/>
  </p:clrMapOvr>
  <p:transition spd="slow" advTm="2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5EAF-2C96-9F83-9596-3A8C356EFB2A}"/>
              </a:ext>
            </a:extLst>
          </p:cNvPr>
          <p:cNvSpPr>
            <a:spLocks noGrp="1"/>
          </p:cNvSpPr>
          <p:nvPr>
            <p:ph type="title"/>
          </p:nvPr>
        </p:nvSpPr>
        <p:spPr>
          <a:xfrm>
            <a:off x="385715" y="296944"/>
            <a:ext cx="10515600" cy="539848"/>
          </a:xfrm>
        </p:spPr>
        <p:txBody>
          <a:bodyPr>
            <a:normAutofit/>
          </a:bodyPr>
          <a:lstStyle/>
          <a:p>
            <a:r>
              <a:rPr lang="en-IN" sz="2400" b="1" dirty="0">
                <a:latin typeface="Agency FB" panose="020B0503020202020204" pitchFamily="34" charset="0"/>
              </a:rPr>
              <a:t>Let’s Investigate about Data </a:t>
            </a:r>
          </a:p>
        </p:txBody>
      </p:sp>
      <p:graphicFrame>
        <p:nvGraphicFramePr>
          <p:cNvPr id="13" name="Content Placeholder 12">
            <a:extLst>
              <a:ext uri="{FF2B5EF4-FFF2-40B4-BE49-F238E27FC236}">
                <a16:creationId xmlns:a16="http://schemas.microsoft.com/office/drawing/2014/main" id="{A793268B-CE3B-0D9E-5E59-EEE70D0BD955}"/>
              </a:ext>
            </a:extLst>
          </p:cNvPr>
          <p:cNvGraphicFramePr>
            <a:graphicFrameLocks noGrp="1"/>
          </p:cNvGraphicFramePr>
          <p:nvPr>
            <p:ph idx="1"/>
            <p:extLst>
              <p:ext uri="{D42A27DB-BD31-4B8C-83A1-F6EECF244321}">
                <p14:modId xmlns:p14="http://schemas.microsoft.com/office/powerpoint/2010/main" val="1819441322"/>
              </p:ext>
            </p:extLst>
          </p:nvPr>
        </p:nvGraphicFramePr>
        <p:xfrm>
          <a:off x="6334816" y="1442301"/>
          <a:ext cx="5162745" cy="28091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1E738622-167E-7D30-64B1-6395505BC359}"/>
              </a:ext>
            </a:extLst>
          </p:cNvPr>
          <p:cNvCxnSpPr>
            <a:cxnSpLocks/>
          </p:cNvCxnSpPr>
          <p:nvPr/>
        </p:nvCxnSpPr>
        <p:spPr>
          <a:xfrm>
            <a:off x="5924747" y="1159498"/>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graphicFrame>
        <p:nvGraphicFramePr>
          <p:cNvPr id="9" name="Chart 8">
            <a:extLst>
              <a:ext uri="{FF2B5EF4-FFF2-40B4-BE49-F238E27FC236}">
                <a16:creationId xmlns:a16="http://schemas.microsoft.com/office/drawing/2014/main" id="{7F5F51C1-2F24-1E5E-5B56-AFD1B8297566}"/>
              </a:ext>
            </a:extLst>
          </p:cNvPr>
          <p:cNvGraphicFramePr>
            <a:graphicFrameLocks/>
          </p:cNvGraphicFramePr>
          <p:nvPr>
            <p:extLst>
              <p:ext uri="{D42A27DB-BD31-4B8C-83A1-F6EECF244321}">
                <p14:modId xmlns:p14="http://schemas.microsoft.com/office/powerpoint/2010/main" val="4243787597"/>
              </p:ext>
            </p:extLst>
          </p:nvPr>
        </p:nvGraphicFramePr>
        <p:xfrm>
          <a:off x="455630" y="1442301"/>
          <a:ext cx="5059052" cy="280918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675EA100-1A21-0EFF-B17F-3FEC28E00EF9}"/>
              </a:ext>
            </a:extLst>
          </p:cNvPr>
          <p:cNvSpPr txBox="1"/>
          <p:nvPr/>
        </p:nvSpPr>
        <p:spPr>
          <a:xfrm>
            <a:off x="9137717" y="6611779"/>
            <a:ext cx="3995275" cy="246221"/>
          </a:xfrm>
          <a:prstGeom prst="rect">
            <a:avLst/>
          </a:prstGeom>
          <a:noFill/>
        </p:spPr>
        <p:txBody>
          <a:bodyPr wrap="square" rtlCol="0">
            <a:spAutoFit/>
          </a:bodyPr>
          <a:lstStyle/>
          <a:p>
            <a:r>
              <a:rPr lang="en-IN" sz="1000" dirty="0">
                <a:solidFill>
                  <a:schemeClr val="bg1">
                    <a:lumMod val="50000"/>
                  </a:schemeClr>
                </a:solidFill>
                <a:hlinkClick r:id="rId4"/>
              </a:rPr>
              <a:t>https://github.com/ShubhamPadiya2002/Excel-Project</a:t>
            </a:r>
            <a:endParaRPr lang="en-IN" sz="1000" dirty="0">
              <a:solidFill>
                <a:schemeClr val="bg1">
                  <a:lumMod val="50000"/>
                </a:schemeClr>
              </a:solidFill>
            </a:endParaRPr>
          </a:p>
        </p:txBody>
      </p:sp>
      <p:pic>
        <p:nvPicPr>
          <p:cNvPr id="6" name="Graphic 5" descr="Research">
            <a:extLst>
              <a:ext uri="{FF2B5EF4-FFF2-40B4-BE49-F238E27FC236}">
                <a16:creationId xmlns:a16="http://schemas.microsoft.com/office/drawing/2014/main" id="{E416375E-4647-9BA0-B8FC-B241C1D23C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3431360" y="315799"/>
            <a:ext cx="368539" cy="350475"/>
          </a:xfrm>
          <a:prstGeom prst="rect">
            <a:avLst/>
          </a:prstGeom>
        </p:spPr>
      </p:pic>
      <p:sp>
        <p:nvSpPr>
          <p:cNvPr id="3" name="TextBox 2">
            <a:extLst>
              <a:ext uri="{FF2B5EF4-FFF2-40B4-BE49-F238E27FC236}">
                <a16:creationId xmlns:a16="http://schemas.microsoft.com/office/drawing/2014/main" id="{E7FAF0D9-DD0D-FC35-760F-66A449FB2706}"/>
              </a:ext>
            </a:extLst>
          </p:cNvPr>
          <p:cNvSpPr txBox="1"/>
          <p:nvPr/>
        </p:nvSpPr>
        <p:spPr>
          <a:xfrm>
            <a:off x="455647" y="5046369"/>
            <a:ext cx="5134448" cy="738664"/>
          </a:xfrm>
          <a:prstGeom prst="rect">
            <a:avLst/>
          </a:prstGeom>
          <a:noFill/>
        </p:spPr>
        <p:txBody>
          <a:bodyPr wrap="square" rtlCol="0">
            <a:spAutoFit/>
          </a:bodyPr>
          <a:lstStyle/>
          <a:p>
            <a:r>
              <a:rPr lang="en-IN" sz="1400" dirty="0"/>
              <a:t>The Shawshank Redemption has the Highest IMDb Rating Movie of all time with a 9.3 rating &amp; The Godfather has achieved the second highest IMDb rating of 9.2.</a:t>
            </a:r>
          </a:p>
        </p:txBody>
      </p:sp>
      <p:sp>
        <p:nvSpPr>
          <p:cNvPr id="11" name="TextBox 10">
            <a:extLst>
              <a:ext uri="{FF2B5EF4-FFF2-40B4-BE49-F238E27FC236}">
                <a16:creationId xmlns:a16="http://schemas.microsoft.com/office/drawing/2014/main" id="{6A269181-30E1-D637-B5B3-ACE0DC412F5C}"/>
              </a:ext>
            </a:extLst>
          </p:cNvPr>
          <p:cNvSpPr txBox="1"/>
          <p:nvPr/>
        </p:nvSpPr>
        <p:spPr>
          <a:xfrm>
            <a:off x="6777875" y="5011690"/>
            <a:ext cx="4719684" cy="738664"/>
          </a:xfrm>
          <a:prstGeom prst="rect">
            <a:avLst/>
          </a:prstGeom>
          <a:noFill/>
        </p:spPr>
        <p:txBody>
          <a:bodyPr wrap="square">
            <a:spAutoFit/>
          </a:bodyPr>
          <a:lstStyle/>
          <a:p>
            <a:pPr defTabSz="914377">
              <a:defRPr/>
            </a:pPr>
            <a:r>
              <a:rPr lang="en-IN" sz="1400" dirty="0"/>
              <a:t>Comedy has the most popular or demand genre &amp; after comedy Action has the 2</a:t>
            </a:r>
            <a:r>
              <a:rPr lang="en-IN" sz="1400" baseline="30000" dirty="0"/>
              <a:t>nd</a:t>
            </a:r>
            <a:r>
              <a:rPr lang="en-IN" sz="1400" dirty="0"/>
              <a:t> most popular genre among all type of genres.</a:t>
            </a:r>
          </a:p>
        </p:txBody>
      </p:sp>
    </p:spTree>
    <p:extLst>
      <p:ext uri="{BB962C8B-B14F-4D97-AF65-F5344CB8AC3E}">
        <p14:creationId xmlns:p14="http://schemas.microsoft.com/office/powerpoint/2010/main" val="3678851936"/>
      </p:ext>
    </p:extLst>
  </p:cSld>
  <p:clrMapOvr>
    <a:masterClrMapping/>
  </p:clrMapOvr>
  <p:transition spd="slow" advTm="2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E9EB2-2713-53FD-6905-87077B82EE6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C94F752-13A7-07BA-5D4F-64092D1D8E4D}"/>
              </a:ext>
            </a:extLst>
          </p:cNvPr>
          <p:cNvCxnSpPr>
            <a:cxnSpLocks/>
          </p:cNvCxnSpPr>
          <p:nvPr/>
        </p:nvCxnSpPr>
        <p:spPr>
          <a:xfrm>
            <a:off x="5981308" y="728222"/>
            <a:ext cx="0" cy="5401559"/>
          </a:xfrm>
          <a:prstGeom prst="line">
            <a:avLst/>
          </a:prstGeom>
          <a:ln w="19050">
            <a:solidFill>
              <a:schemeClr val="dk1"/>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05BC952D-00C5-44C9-8732-41F195A3F4F7}"/>
              </a:ext>
            </a:extLst>
          </p:cNvPr>
          <p:cNvSpPr txBox="1"/>
          <p:nvPr/>
        </p:nvSpPr>
        <p:spPr>
          <a:xfrm>
            <a:off x="9134574" y="6611779"/>
            <a:ext cx="3995275" cy="246221"/>
          </a:xfrm>
          <a:prstGeom prst="rect">
            <a:avLst/>
          </a:prstGeom>
          <a:noFill/>
        </p:spPr>
        <p:txBody>
          <a:bodyPr wrap="square" rtlCol="0">
            <a:spAutoFit/>
          </a:bodyPr>
          <a:lstStyle/>
          <a:p>
            <a:r>
              <a:rPr lang="en-IN" sz="1000" dirty="0">
                <a:solidFill>
                  <a:schemeClr val="bg1">
                    <a:lumMod val="50000"/>
                  </a:schemeClr>
                </a:solidFill>
                <a:hlinkClick r:id="rId2"/>
              </a:rPr>
              <a:t>https://github.com/ShubhamPadiya2002/Excel-Project</a:t>
            </a:r>
            <a:endParaRPr lang="en-IN" sz="1000" dirty="0">
              <a:solidFill>
                <a:schemeClr val="bg1">
                  <a:lumMod val="50000"/>
                </a:schemeClr>
              </a:solidFill>
            </a:endParaRPr>
          </a:p>
        </p:txBody>
      </p:sp>
      <p:graphicFrame>
        <p:nvGraphicFramePr>
          <p:cNvPr id="8" name="Chart 7">
            <a:extLst>
              <a:ext uri="{FF2B5EF4-FFF2-40B4-BE49-F238E27FC236}">
                <a16:creationId xmlns:a16="http://schemas.microsoft.com/office/drawing/2014/main" id="{A3A37532-09A7-88E6-67E5-40AD2E75DC27}"/>
              </a:ext>
            </a:extLst>
          </p:cNvPr>
          <p:cNvGraphicFramePr>
            <a:graphicFrameLocks/>
          </p:cNvGraphicFramePr>
          <p:nvPr>
            <p:extLst>
              <p:ext uri="{D42A27DB-BD31-4B8C-83A1-F6EECF244321}">
                <p14:modId xmlns:p14="http://schemas.microsoft.com/office/powerpoint/2010/main" val="1833949059"/>
              </p:ext>
            </p:extLst>
          </p:nvPr>
        </p:nvGraphicFramePr>
        <p:xfrm>
          <a:off x="403861" y="1047751"/>
          <a:ext cx="517398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9C1A7012-F874-24F0-BEFC-84A75933E903}"/>
              </a:ext>
            </a:extLst>
          </p:cNvPr>
          <p:cNvGraphicFramePr>
            <a:graphicFrameLocks/>
          </p:cNvGraphicFramePr>
          <p:nvPr>
            <p:extLst>
              <p:ext uri="{D42A27DB-BD31-4B8C-83A1-F6EECF244321}">
                <p14:modId xmlns:p14="http://schemas.microsoft.com/office/powerpoint/2010/main" val="3418175350"/>
              </p:ext>
            </p:extLst>
          </p:nvPr>
        </p:nvGraphicFramePr>
        <p:xfrm>
          <a:off x="6384777" y="1047751"/>
          <a:ext cx="5068123" cy="273514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4AAA2298-B165-709E-56EC-11D463237246}"/>
              </a:ext>
            </a:extLst>
          </p:cNvPr>
          <p:cNvSpPr txBox="1"/>
          <p:nvPr/>
        </p:nvSpPr>
        <p:spPr>
          <a:xfrm>
            <a:off x="403873" y="4807671"/>
            <a:ext cx="5173969" cy="584775"/>
          </a:xfrm>
          <a:prstGeom prst="rect">
            <a:avLst/>
          </a:prstGeom>
          <a:noFill/>
        </p:spPr>
        <p:txBody>
          <a:bodyPr wrap="square" rtlCol="0">
            <a:spAutoFit/>
          </a:bodyPr>
          <a:lstStyle/>
          <a:p>
            <a:r>
              <a:rPr lang="en-IN" sz="1600" dirty="0"/>
              <a:t>Avatar has the highest gross revenue with a 761 million &amp; Titanic has the 2</a:t>
            </a:r>
            <a:r>
              <a:rPr lang="en-IN" sz="1600" baseline="30000" dirty="0"/>
              <a:t>nd</a:t>
            </a:r>
            <a:r>
              <a:rPr lang="en-IN" sz="1600" dirty="0"/>
              <a:t> highest gross revenue with a 659 million.</a:t>
            </a:r>
          </a:p>
        </p:txBody>
      </p:sp>
      <p:sp>
        <p:nvSpPr>
          <p:cNvPr id="6" name="TextBox 5">
            <a:extLst>
              <a:ext uri="{FF2B5EF4-FFF2-40B4-BE49-F238E27FC236}">
                <a16:creationId xmlns:a16="http://schemas.microsoft.com/office/drawing/2014/main" id="{509C7E91-0882-05E6-D5FB-6362E5CE92DE}"/>
              </a:ext>
            </a:extLst>
          </p:cNvPr>
          <p:cNvSpPr txBox="1"/>
          <p:nvPr/>
        </p:nvSpPr>
        <p:spPr>
          <a:xfrm>
            <a:off x="6384778" y="4807669"/>
            <a:ext cx="5173969" cy="830997"/>
          </a:xfrm>
          <a:prstGeom prst="rect">
            <a:avLst/>
          </a:prstGeom>
          <a:noFill/>
        </p:spPr>
        <p:txBody>
          <a:bodyPr wrap="square" rtlCol="0">
            <a:spAutoFit/>
          </a:bodyPr>
          <a:lstStyle/>
          <a:p>
            <a:r>
              <a:rPr lang="en-IN" sz="1600" dirty="0"/>
              <a:t>The Host has the highest Budget movie with a 12k million (approx.) &amp; Lady Vengeance has the 2</a:t>
            </a:r>
            <a:r>
              <a:rPr lang="en-IN" sz="1600" baseline="30000" dirty="0"/>
              <a:t>nd</a:t>
            </a:r>
            <a:r>
              <a:rPr lang="en-IN" sz="1600" dirty="0"/>
              <a:t> highest Budget with a 4k million (approx.)</a:t>
            </a:r>
          </a:p>
        </p:txBody>
      </p:sp>
    </p:spTree>
    <p:extLst>
      <p:ext uri="{BB962C8B-B14F-4D97-AF65-F5344CB8AC3E}">
        <p14:creationId xmlns:p14="http://schemas.microsoft.com/office/powerpoint/2010/main" val="1344531967"/>
      </p:ext>
    </p:extLst>
  </p:cSld>
  <p:clrMapOvr>
    <a:masterClrMapping/>
  </p:clrMapOvr>
  <p:transition spd="slow" advTm="2000">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6801</TotalTime>
  <Words>2616</Words>
  <Application>Microsoft Office PowerPoint</Application>
  <PresentationFormat>Widescreen</PresentationFormat>
  <Paragraphs>191</Paragraphs>
  <Slides>21</Slides>
  <Notes>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21</vt:i4>
      </vt:variant>
    </vt:vector>
  </HeadingPairs>
  <TitlesOfParts>
    <vt:vector size="36" baseType="lpstr">
      <vt:lpstr>Agency FB</vt:lpstr>
      <vt:lpstr>Arial</vt:lpstr>
      <vt:lpstr>Arial Black</vt:lpstr>
      <vt:lpstr>Arial Rounded MT Bold</vt:lpstr>
      <vt:lpstr>Bahnschrift SemiBold</vt:lpstr>
      <vt:lpstr>Calibri</vt:lpstr>
      <vt:lpstr>Calibri Light</vt:lpstr>
      <vt:lpstr>Century Gothic</vt:lpstr>
      <vt:lpstr>Segoe UI</vt:lpstr>
      <vt:lpstr>Söhne</vt:lpstr>
      <vt:lpstr>Wingdings</vt:lpstr>
      <vt:lpstr>Wingdings 3</vt:lpstr>
      <vt:lpstr>Office Theme</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Investigate about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some of the movies has duration of 200 – 250 mins , but still achieve a IMDb rating of 8 – 9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wps</dc:creator>
  <cp:lastModifiedBy>Shubham padiya</cp:lastModifiedBy>
  <cp:revision>31</cp:revision>
  <cp:lastPrinted>2024-04-07T08:51:50Z</cp:lastPrinted>
  <dcterms:created xsi:type="dcterms:W3CDTF">2024-02-12T09:10:55Z</dcterms:created>
  <dcterms:modified xsi:type="dcterms:W3CDTF">2024-04-17T08:43:01Z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1033-11.1.0.11711</vt:lpwstr>
  </property>
</Properties>
</file>