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sldIdLst>
    <p:sldId id="256" r:id="rId2"/>
    <p:sldId id="257" r:id="rId3"/>
    <p:sldId id="270" r:id="rId4"/>
    <p:sldId id="271" r:id="rId5"/>
    <p:sldId id="272" r:id="rId6"/>
    <p:sldId id="280" r:id="rId7"/>
    <p:sldId id="281" r:id="rId8"/>
    <p:sldId id="274" r:id="rId9"/>
    <p:sldId id="276" r:id="rId10"/>
    <p:sldId id="277" r:id="rId11"/>
    <p:sldId id="278" r:id="rId12"/>
    <p:sldId id="269" r:id="rId13"/>
    <p:sldId id="279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12F6E"/>
    <a:srgbClr val="A8188D"/>
    <a:srgbClr val="B818B0"/>
    <a:srgbClr val="FFFF66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2/14/2014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40" y="228600"/>
            <a:ext cx="9548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Student Record Management</a:t>
            </a:r>
          </a:p>
          <a:p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            System</a:t>
            </a:r>
            <a:endParaRPr lang="en-US" sz="4800" b="1" dirty="0">
              <a:ln w="18415" cmpd="sng">
                <a:solidFill>
                  <a:srgbClr val="FFFFFF"/>
                </a:solidFill>
                <a:prstDash val="solid"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29863" y="2080994"/>
            <a:ext cx="2846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SUBMITED  BY:</a:t>
            </a:r>
            <a:endParaRPr lang="en-US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024735"/>
            <a:ext cx="7772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DEPARTMENT OF  COMPUTER ENGINEERING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700" y="5428040"/>
            <a:ext cx="69342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2060"/>
                </a:solidFill>
              </a:rPr>
              <a:t>GOVERNMENT  POLYTECHNIC        		             GONDIA</a:t>
            </a:r>
            <a:endParaRPr lang="en-US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1026" name="Picture 2" descr="D:\My Study\FINAL YEAR DATA\PRESENTATION\pro13\images00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29946"/>
            <a:ext cx="3276600" cy="28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2542659"/>
            <a:ext cx="3445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Shubham</a:t>
            </a:r>
            <a:r>
              <a:rPr lang="en-US" sz="2000" dirty="0" smtClean="0"/>
              <a:t> D. </a:t>
            </a:r>
            <a:r>
              <a:rPr lang="en-US" sz="2000" dirty="0" err="1" smtClean="0"/>
              <a:t>Pagarwar</a:t>
            </a:r>
            <a:endParaRPr lang="en-US" sz="2000" dirty="0" smtClean="0"/>
          </a:p>
          <a:p>
            <a:r>
              <a:rPr lang="en-US" sz="2000" dirty="0" err="1" smtClean="0"/>
              <a:t>Arvind</a:t>
            </a:r>
            <a:r>
              <a:rPr lang="en-US" sz="2000" dirty="0" smtClean="0"/>
              <a:t> K. </a:t>
            </a:r>
            <a:r>
              <a:rPr lang="en-US" sz="2000" dirty="0" err="1" smtClean="0"/>
              <a:t>Rahangdale</a:t>
            </a:r>
            <a:endParaRPr lang="en-US" sz="2000" dirty="0" smtClean="0"/>
          </a:p>
          <a:p>
            <a:r>
              <a:rPr lang="en-US" sz="2000" dirty="0" err="1" smtClean="0"/>
              <a:t>Rajni</a:t>
            </a:r>
            <a:r>
              <a:rPr lang="en-US" sz="2000" dirty="0" smtClean="0"/>
              <a:t>  A. </a:t>
            </a:r>
            <a:r>
              <a:rPr lang="en-US" sz="2000" dirty="0" err="1" smtClean="0"/>
              <a:t>Bisen</a:t>
            </a:r>
            <a:endParaRPr lang="en-US" sz="2000" dirty="0" smtClean="0"/>
          </a:p>
          <a:p>
            <a:r>
              <a:rPr lang="en-US" sz="2000" dirty="0" smtClean="0"/>
              <a:t>Nikki K. </a:t>
            </a:r>
            <a:r>
              <a:rPr lang="en-US" sz="2000" dirty="0" err="1" smtClean="0"/>
              <a:t>Katare</a:t>
            </a:r>
            <a:endParaRPr lang="en-US" sz="2000" dirty="0" smtClean="0"/>
          </a:p>
          <a:p>
            <a:r>
              <a:rPr lang="en-US" sz="2000" dirty="0" err="1" smtClean="0"/>
              <a:t>Devendra</a:t>
            </a:r>
            <a:r>
              <a:rPr lang="en-US" sz="2000" dirty="0" smtClean="0"/>
              <a:t>  P.  </a:t>
            </a:r>
            <a:r>
              <a:rPr lang="en-US" sz="2000" dirty="0" err="1" smtClean="0"/>
              <a:t>Bante</a:t>
            </a:r>
            <a:endParaRPr lang="en-US" sz="2000" dirty="0" smtClean="0"/>
          </a:p>
          <a:p>
            <a:r>
              <a:rPr lang="en-US" sz="2000" dirty="0" err="1" smtClean="0"/>
              <a:t>Swapnil</a:t>
            </a:r>
            <a:r>
              <a:rPr lang="en-US" sz="2000" dirty="0" smtClean="0"/>
              <a:t> </a:t>
            </a:r>
            <a:r>
              <a:rPr lang="en-US" sz="2000" dirty="0" err="1" smtClean="0"/>
              <a:t>Dumbhare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001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600" dirty="0"/>
          </a:p>
          <a:p>
            <a:r>
              <a:rPr lang="en-US" sz="26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609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Main Menu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752601"/>
            <a:ext cx="79248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After authenticate the user name and password , system move towards the main menu of an project.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In Main Menu project all the menu are </a:t>
            </a:r>
            <a:r>
              <a:rPr lang="en-US" sz="2600" dirty="0" err="1" smtClean="0"/>
              <a:t>coverd</a:t>
            </a:r>
            <a:r>
              <a:rPr lang="en-US" sz="2600" dirty="0" smtClean="0"/>
              <a:t> as follow:</a:t>
            </a:r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838200" y="3429000"/>
            <a:ext cx="6858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Admission of an Student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External Marks of an Student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Internal Marks of an Student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Library System of an Student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Report Generation of an Student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600" dirty="0" smtClean="0"/>
              <a:t>About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206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0"/>
            <a:ext cx="23673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Menus: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7620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All Menu are Successfully designed . But Library system are not completed because of less duration.</a:t>
            </a:r>
          </a:p>
          <a:p>
            <a:pPr algn="just">
              <a:buFont typeface="Arial" pitchFamily="34" charset="0"/>
              <a:buChar char="•"/>
            </a:pP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Firstly , In Demonstration of an project we think about  the  giving details of all lab manuals of student . But for   these large duration are needed . But these is not possible, so we does not give the detail of manuals.</a:t>
            </a:r>
          </a:p>
          <a:p>
            <a:pPr algn="just"/>
            <a:r>
              <a:rPr lang="en-US" sz="2600" dirty="0" smtClean="0"/>
              <a:t> </a:t>
            </a:r>
          </a:p>
        </p:txBody>
      </p:sp>
      <p:pic>
        <p:nvPicPr>
          <p:cNvPr id="1027" name="Picture 3" descr="C:\Users\Shubham\Pictures\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67200"/>
            <a:ext cx="624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946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077200" cy="91440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Use of Client-Server</a:t>
            </a:r>
            <a:r>
              <a:rPr kumimoji="0" lang="en-US" sz="5400" b="1" i="0" u="none" strike="noStrike" kern="1200" normalizeH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concept</a:t>
            </a:r>
            <a:endParaRPr kumimoji="0" lang="en-US" sz="5400" b="1" i="0" u="none" strike="noStrike" kern="1200" normalizeH="0" baseline="0" noProof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4290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243786"/>
            <a:ext cx="8991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800" dirty="0" smtClean="0"/>
              <a:t>The client/server architecture is one of the most common solutions to the conundrum of how</a:t>
            </a:r>
          </a:p>
          <a:p>
            <a:pPr algn="just"/>
            <a:r>
              <a:rPr lang="en-US" sz="2800" dirty="0" smtClean="0"/>
              <a:t>to handle the need for both centralized data control and widespread data accessibility. </a:t>
            </a:r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In client/server systems, information is kept relatively centralized (or is partitioned and/or replicated among distributed servers), which facilitates control and consistency of data, while still providing access to the data users need.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371600"/>
            <a:ext cx="35262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Conclusion: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382559"/>
            <a:ext cx="8153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600" dirty="0" smtClean="0"/>
              <a:t>              The </a:t>
            </a:r>
            <a:r>
              <a:rPr lang="en-US" sz="2600" dirty="0"/>
              <a:t>system has been developed for </a:t>
            </a:r>
            <a:r>
              <a:rPr lang="en-US" sz="2600" dirty="0" smtClean="0"/>
              <a:t>the  </a:t>
            </a:r>
            <a:r>
              <a:rPr lang="en-US" sz="2600" dirty="0"/>
              <a:t>given </a:t>
            </a:r>
            <a:r>
              <a:rPr lang="en-US" sz="2600" dirty="0" smtClean="0"/>
              <a:t>   condition </a:t>
            </a:r>
            <a:r>
              <a:rPr lang="en-US" sz="2600" dirty="0"/>
              <a:t>and is found working </a:t>
            </a:r>
            <a:r>
              <a:rPr lang="en-US" sz="2600" dirty="0" smtClean="0"/>
              <a:t>  effectively   . The developed </a:t>
            </a:r>
            <a:r>
              <a:rPr lang="en-US" sz="2600" dirty="0"/>
              <a:t>system is flexible and changes whenever can be made </a:t>
            </a:r>
            <a:r>
              <a:rPr lang="en-US" sz="2600" dirty="0" err="1" smtClean="0"/>
              <a:t>easy.All</a:t>
            </a:r>
            <a:r>
              <a:rPr lang="en-US" sz="2600" dirty="0" smtClean="0"/>
              <a:t> student record can be easily stored in our System.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3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354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References: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700" y="2057400"/>
            <a:ext cx="4754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CC0099"/>
                </a:solidFill>
              </a:rPr>
              <a:t>http://www4.comp.polyu.edu.hk</a:t>
            </a:r>
            <a:endParaRPr lang="en-US" sz="2400" u="sng" dirty="0">
              <a:solidFill>
                <a:srgbClr val="CC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700" y="2667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CC0099"/>
                </a:solidFill>
              </a:rPr>
              <a:t>http://seminarprojects.com</a:t>
            </a:r>
            <a:endParaRPr lang="en-US" sz="2400" u="sng" dirty="0">
              <a:solidFill>
                <a:srgbClr val="CC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5700" y="3348335"/>
            <a:ext cx="70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CC0099"/>
                </a:solidFill>
              </a:rPr>
              <a:t>http://www.freestudentprojects.com</a:t>
            </a:r>
            <a:endParaRPr lang="en-US" sz="2400" u="sng" dirty="0">
              <a:solidFill>
                <a:srgbClr val="CC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700" y="3962400"/>
            <a:ext cx="715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CC0099"/>
                </a:solidFill>
              </a:rPr>
              <a:t>http://www.kashipara.com</a:t>
            </a:r>
            <a:endParaRPr lang="en-US" sz="2400" u="sng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514600"/>
            <a:ext cx="69447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406400"/>
            <a:ext cx="80772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What we Say?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524000"/>
            <a:ext cx="6324600" cy="5029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sz="2800" dirty="0" smtClean="0"/>
              <a:t>		 </a:t>
            </a:r>
            <a:r>
              <a:rPr lang="en-US" sz="3500" dirty="0" smtClean="0"/>
              <a:t>A </a:t>
            </a:r>
            <a:r>
              <a:rPr lang="en-US" sz="3500" dirty="0"/>
              <a:t>Student Management System (SMS) is designed to help collages for management of dental student</a:t>
            </a:r>
            <a:r>
              <a:rPr lang="en-US" sz="3500" dirty="0" smtClean="0"/>
              <a:t>.</a:t>
            </a:r>
          </a:p>
          <a:p>
            <a:pPr marL="274320" lvl="0" indent="-274320" algn="just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endParaRPr lang="en-US" sz="3500" dirty="0" smtClean="0"/>
          </a:p>
          <a:p>
            <a:pPr marL="274320" lvl="0" indent="-274320" algn="just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sz="3500" dirty="0"/>
              <a:t> </a:t>
            </a:r>
            <a:r>
              <a:rPr lang="en-US" sz="3500" dirty="0" smtClean="0"/>
              <a:t>          The Student Record Management System avoids an complexity of managing the student record </a:t>
            </a:r>
            <a:r>
              <a:rPr lang="en-US" sz="3500" dirty="0" err="1" smtClean="0"/>
              <a:t>mannualy</a:t>
            </a:r>
            <a:r>
              <a:rPr lang="en-US" sz="3500" dirty="0" smtClean="0"/>
              <a:t> on the paper.</a:t>
            </a:r>
          </a:p>
          <a:p>
            <a:pPr marL="274320" lvl="0" indent="-274320" algn="just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endParaRPr lang="en-US" sz="3500" dirty="0" smtClean="0"/>
          </a:p>
          <a:p>
            <a:pPr marL="274320" lvl="0" indent="-274320" algn="just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sz="2800" dirty="0" smtClean="0"/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y Study\FINAL YEAR DATA\PRESENTATION\pro13\bookstack_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549400"/>
            <a:ext cx="2286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295400"/>
            <a:ext cx="8382000" cy="1295400"/>
          </a:xfrm>
        </p:spPr>
        <p:txBody>
          <a:bodyPr>
            <a:normAutofit fontScale="90000"/>
          </a:bodyPr>
          <a:lstStyle/>
          <a:p>
            <a:pPr marL="457200" indent="-457200" algn="just"/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457201"/>
            <a:ext cx="8077200" cy="685799"/>
          </a:xfrm>
        </p:spPr>
        <p:txBody>
          <a:bodyPr>
            <a:normAutofit fontScale="85000" lnSpcReduction="20000"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Use JDBC Technology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136064"/>
            <a:ext cx="8610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   JDBC(Java Database Connectivity)</a:t>
            </a:r>
            <a:r>
              <a:rPr lang="en-US" sz="2800" dirty="0" smtClean="0"/>
              <a:t> is a Java API for                                                                               connecting programs written in Java to the data in relational databases.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600" dirty="0" smtClean="0"/>
              <a:t>There are mainly Two approaches for JDBC:</a:t>
            </a:r>
          </a:p>
          <a:p>
            <a:pPr marL="285750" indent="-285750" algn="just"/>
            <a:r>
              <a:rPr lang="en-US" sz="2600" dirty="0" smtClean="0"/>
              <a:t>     1.JDBC-ODBC Approach</a:t>
            </a:r>
          </a:p>
          <a:p>
            <a:pPr marL="285750" indent="-285750" algn="just"/>
            <a:r>
              <a:rPr lang="en-US" sz="2600" dirty="0" smtClean="0"/>
              <a:t>     2.Pure JDBC Approach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600" dirty="0" smtClean="0"/>
              <a:t>But JDBC-ODBC does not support every operating system. Because some OS does not contain DSN driver for oracle . So we use Pure JDBC approach.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6621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304800"/>
            <a:ext cx="9067800" cy="1066800"/>
          </a:xfrm>
        </p:spPr>
        <p:txBody>
          <a:bodyPr>
            <a:no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Create an Backend</a:t>
            </a:r>
          </a:p>
          <a:p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763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    After establish the connection using JDBC we creates an                                                                                                                           database tables in the oracle 10g for storing the record of an student.</a:t>
            </a:r>
          </a:p>
          <a:p>
            <a:pPr algn="just">
              <a:buFont typeface="Arial" pitchFamily="34" charset="0"/>
              <a:buChar char="•"/>
            </a:pP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endParaRPr lang="en-US" sz="2600" dirty="0"/>
          </a:p>
        </p:txBody>
      </p:sp>
      <p:pic>
        <p:nvPicPr>
          <p:cNvPr id="21506" name="Picture 2" descr="C:\Users\Shubham\Pictures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229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9033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859333"/>
          </a:xfrm>
        </p:spPr>
        <p:txBody>
          <a:bodyPr>
            <a:normAutofit lnSpcReduction="10000"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Create GUI using swings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64134"/>
            <a:ext cx="8534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Making an different frames for establishing Graphical user interface using swing . There are different classes of AWT component are used in the project . Ex. </a:t>
            </a:r>
            <a:r>
              <a:rPr lang="en-US" sz="2600" dirty="0" err="1" smtClean="0"/>
              <a:t>Jbutton</a:t>
            </a:r>
            <a:r>
              <a:rPr lang="en-US" sz="2600" dirty="0" smtClean="0"/>
              <a:t> , </a:t>
            </a:r>
            <a:r>
              <a:rPr lang="en-US" sz="2600" dirty="0" err="1" smtClean="0"/>
              <a:t>JtextField</a:t>
            </a:r>
            <a:r>
              <a:rPr lang="en-US" sz="2600" dirty="0" smtClean="0"/>
              <a:t> .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graphical user interface </a:t>
            </a:r>
            <a:r>
              <a:rPr lang="en-US" sz="2400" dirty="0" smtClean="0"/>
              <a:t>(</a:t>
            </a:r>
            <a:r>
              <a:rPr lang="en-US" sz="2400" b="1" dirty="0" smtClean="0"/>
              <a:t>GUI</a:t>
            </a:r>
            <a:r>
              <a:rPr lang="en-US" sz="2400" dirty="0" smtClean="0"/>
              <a:t>) presents a user-friendly mechanism for interacting with   an application. We cover other</a:t>
            </a:r>
          </a:p>
          <a:p>
            <a:r>
              <a:rPr lang="en-US" sz="2400" dirty="0" smtClean="0"/>
              <a:t>GUI components as they’re needed throughout the rest of the book.</a:t>
            </a:r>
          </a:p>
          <a:p>
            <a:pPr>
              <a:buFont typeface="Arial" pitchFamily="34" charset="0"/>
              <a:buChar char="•"/>
            </a:pP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most widely used events are those defined by the AWT and those defined by Swing. This chapter focuses on the AWT events . we use event handling  interfaces  like  </a:t>
            </a:r>
            <a:r>
              <a:rPr lang="en-US" sz="2400" dirty="0" err="1" smtClean="0"/>
              <a:t>ActionListener</a:t>
            </a:r>
            <a:r>
              <a:rPr lang="en-US" sz="2400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xmlns="" val="2355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C:\Users\Shubham\Pictures\Captur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6868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6019800" cy="792162"/>
          </a:xfrm>
        </p:spPr>
        <p:txBody>
          <a:bodyPr>
            <a:noAutofit/>
          </a:bodyPr>
          <a:lstStyle/>
          <a:p>
            <a:pPr lvl="0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Log-in Page</a:t>
            </a:r>
            <a:b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5400" dirty="0"/>
          </a:p>
        </p:txBody>
      </p:sp>
      <p:pic>
        <p:nvPicPr>
          <p:cNvPr id="1026" name="Picture 2" descr="C:\Users\Shubham\Pictures\Capture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3360"/>
            <a:ext cx="8229600" cy="4701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52400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Provides Complete Security of   Record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1" name="Picture 7" descr="C:\Users\Shubham\Pictures\Captur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462963" cy="436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31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lvl="0" indent="0">
              <a:buNone/>
            </a:pP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Security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763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Arial" pitchFamily="34" charset="0"/>
              <a:buChar char="•"/>
            </a:pPr>
            <a:r>
              <a:rPr lang="en-US" sz="2600" dirty="0" smtClean="0"/>
              <a:t>     Our System has been Secured . User name of an System is GP GONDIA  is default. So username is non-editable. And our System Password is “gpg2014”.</a:t>
            </a:r>
          </a:p>
          <a:p>
            <a:pPr marL="514350" indent="-514350" fontAlgn="base">
              <a:buFont typeface="Arial" pitchFamily="34" charset="0"/>
              <a:buChar char="•"/>
            </a:pPr>
            <a:endParaRPr lang="en-US" sz="2600" dirty="0" smtClean="0"/>
          </a:p>
          <a:p>
            <a:pPr marL="514350" indent="-514350" fontAlgn="base">
              <a:buFont typeface="Arial" pitchFamily="34" charset="0"/>
              <a:buChar char="•"/>
            </a:pPr>
            <a:r>
              <a:rPr lang="en-US" sz="2600" dirty="0" smtClean="0"/>
              <a:t>If we give wrong password  , than it gives an appropriate message in  Dialog box .</a:t>
            </a:r>
          </a:p>
        </p:txBody>
      </p:sp>
      <p:pic>
        <p:nvPicPr>
          <p:cNvPr id="20481" name="Picture 1" descr="C:\Users\Shubham\Pictures\Captu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57600"/>
            <a:ext cx="5943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635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539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     </vt:lpstr>
      <vt:lpstr>Slide 4</vt:lpstr>
      <vt:lpstr>Slide 5</vt:lpstr>
      <vt:lpstr>Slide 6</vt:lpstr>
      <vt:lpstr>Log-in Page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SERVER</dc:creator>
  <cp:lastModifiedBy>Shubham</cp:lastModifiedBy>
  <cp:revision>105</cp:revision>
  <dcterms:created xsi:type="dcterms:W3CDTF">2012-01-20T07:07:09Z</dcterms:created>
  <dcterms:modified xsi:type="dcterms:W3CDTF">2014-02-14T22:24:50Z</dcterms:modified>
</cp:coreProperties>
</file>