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8" r:id="rId4"/>
    <p:sldMasterId id="2147483664" r:id="rId5"/>
    <p:sldMasterId id="2147483851" r:id="rId6"/>
    <p:sldMasterId id="2147483861" r:id="rId7"/>
    <p:sldMasterId id="2147483670" r:id="rId8"/>
    <p:sldMasterId id="2147483678" r:id="rId9"/>
    <p:sldMasterId id="2147483864" r:id="rId10"/>
    <p:sldMasterId id="2147483672" r:id="rId11"/>
    <p:sldMasterId id="2147483866" r:id="rId12"/>
  </p:sldMasterIdLst>
  <p:notesMasterIdLst>
    <p:notesMasterId r:id="rId42"/>
  </p:notesMasterIdLst>
  <p:handoutMasterIdLst>
    <p:handoutMasterId r:id="rId43"/>
  </p:handoutMasterIdLst>
  <p:sldIdLst>
    <p:sldId id="431" r:id="rId13"/>
    <p:sldId id="442" r:id="rId14"/>
    <p:sldId id="460" r:id="rId15"/>
    <p:sldId id="484" r:id="rId16"/>
    <p:sldId id="485" r:id="rId17"/>
    <p:sldId id="486" r:id="rId18"/>
    <p:sldId id="487" r:id="rId19"/>
    <p:sldId id="488" r:id="rId20"/>
    <p:sldId id="489" r:id="rId21"/>
    <p:sldId id="490" r:id="rId22"/>
    <p:sldId id="491" r:id="rId23"/>
    <p:sldId id="492" r:id="rId24"/>
    <p:sldId id="493" r:id="rId25"/>
    <p:sldId id="494" r:id="rId26"/>
    <p:sldId id="495" r:id="rId27"/>
    <p:sldId id="496" r:id="rId28"/>
    <p:sldId id="497" r:id="rId29"/>
    <p:sldId id="498" r:id="rId30"/>
    <p:sldId id="499" r:id="rId31"/>
    <p:sldId id="500" r:id="rId32"/>
    <p:sldId id="501" r:id="rId33"/>
    <p:sldId id="502" r:id="rId34"/>
    <p:sldId id="503" r:id="rId35"/>
    <p:sldId id="504" r:id="rId36"/>
    <p:sldId id="505" r:id="rId37"/>
    <p:sldId id="506" r:id="rId38"/>
    <p:sldId id="507" r:id="rId39"/>
    <p:sldId id="508" r:id="rId40"/>
    <p:sldId id="483" r:id="rId41"/>
  </p:sldIdLst>
  <p:sldSz cx="9144000" cy="5143500" type="screen16x9"/>
  <p:notesSz cx="7010400" cy="9296400"/>
  <p:defaultText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9470B-AAA0-4B6F-8F22-EEC5D0AE9DF9}">
          <p14:sldIdLst>
            <p14:sldId id="431"/>
            <p14:sldId id="442"/>
          </p14:sldIdLst>
        </p14:section>
        <p14:section name="Untitled Section" id="{A8F7BF17-84A5-43F1-B8F7-48BAB17E60D9}">
          <p14:sldIdLst>
            <p14:sldId id="460"/>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08"/>
            <p14:sldId id="483"/>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DeNunzio" initials="MD"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1F20"/>
    <a:srgbClr val="C00000"/>
    <a:srgbClr val="595959"/>
    <a:srgbClr val="B9242A"/>
    <a:srgbClr val="A8101F"/>
    <a:srgbClr val="ECECEA"/>
    <a:srgbClr val="E6E6E6"/>
    <a:srgbClr val="DB202C"/>
    <a:srgbClr val="BD1D27"/>
    <a:srgbClr val="691B1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59" autoAdjust="0"/>
    <p:restoredTop sz="88580" autoAdjust="0"/>
  </p:normalViewPr>
  <p:slideViewPr>
    <p:cSldViewPr snapToGrid="0" snapToObjects="1">
      <p:cViewPr varScale="1">
        <p:scale>
          <a:sx n="97" d="100"/>
          <a:sy n="97" d="100"/>
        </p:scale>
        <p:origin x="582"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74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03EC2291-6B67-6F43-B658-89BCABFCDE35}" type="datetime1">
              <a:rPr lang="en-US" smtClean="0"/>
              <a:t>7/31/2017</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B194B4D-4CA1-0244-B5BF-30CC2800542C}" type="slidenum">
              <a:rPr lang="en-US" smtClean="0"/>
              <a:t>‹#›</a:t>
            </a:fld>
            <a:endParaRPr lang="en-US" dirty="0"/>
          </a:p>
        </p:txBody>
      </p:sp>
    </p:spTree>
    <p:extLst>
      <p:ext uri="{BB962C8B-B14F-4D97-AF65-F5344CB8AC3E}">
        <p14:creationId xmlns:p14="http://schemas.microsoft.com/office/powerpoint/2010/main" val="342249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14D06C8-12BB-8D46-9F94-179D66834F58}" type="datetime1">
              <a:rPr lang="en-US" smtClean="0"/>
              <a:t>7/31/2017</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21DFC0F-C2D6-4D4F-833C-833AEE8F6822}" type="slidenum">
              <a:rPr lang="en-US" smtClean="0"/>
              <a:t>‹#›</a:t>
            </a:fld>
            <a:endParaRPr lang="en-US" dirty="0"/>
          </a:p>
        </p:txBody>
      </p:sp>
    </p:spTree>
    <p:extLst>
      <p:ext uri="{BB962C8B-B14F-4D97-AF65-F5344CB8AC3E}">
        <p14:creationId xmlns:p14="http://schemas.microsoft.com/office/powerpoint/2010/main" val="3691832110"/>
      </p:ext>
    </p:extLst>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a:t>
            </a:fld>
            <a:endParaRPr lang="en-US" dirty="0"/>
          </a:p>
        </p:txBody>
      </p:sp>
    </p:spTree>
    <p:extLst>
      <p:ext uri="{BB962C8B-B14F-4D97-AF65-F5344CB8AC3E}">
        <p14:creationId xmlns:p14="http://schemas.microsoft.com/office/powerpoint/2010/main" val="1181007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11</a:t>
            </a:fld>
            <a:endParaRPr lang="en-US" dirty="0"/>
          </a:p>
        </p:txBody>
      </p:sp>
    </p:spTree>
    <p:extLst>
      <p:ext uri="{BB962C8B-B14F-4D97-AF65-F5344CB8AC3E}">
        <p14:creationId xmlns:p14="http://schemas.microsoft.com/office/powerpoint/2010/main" val="255185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12</a:t>
            </a:fld>
            <a:endParaRPr lang="en-US" dirty="0"/>
          </a:p>
        </p:txBody>
      </p:sp>
    </p:spTree>
    <p:extLst>
      <p:ext uri="{BB962C8B-B14F-4D97-AF65-F5344CB8AC3E}">
        <p14:creationId xmlns:p14="http://schemas.microsoft.com/office/powerpoint/2010/main" val="377118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13</a:t>
            </a:fld>
            <a:endParaRPr lang="en-US" dirty="0"/>
          </a:p>
        </p:txBody>
      </p:sp>
    </p:spTree>
    <p:extLst>
      <p:ext uri="{BB962C8B-B14F-4D97-AF65-F5344CB8AC3E}">
        <p14:creationId xmlns:p14="http://schemas.microsoft.com/office/powerpoint/2010/main" val="173612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14</a:t>
            </a:fld>
            <a:endParaRPr lang="en-US" dirty="0"/>
          </a:p>
        </p:txBody>
      </p:sp>
    </p:spTree>
    <p:extLst>
      <p:ext uri="{BB962C8B-B14F-4D97-AF65-F5344CB8AC3E}">
        <p14:creationId xmlns:p14="http://schemas.microsoft.com/office/powerpoint/2010/main" val="3922289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15</a:t>
            </a:fld>
            <a:endParaRPr lang="en-US" dirty="0"/>
          </a:p>
        </p:txBody>
      </p:sp>
    </p:spTree>
    <p:extLst>
      <p:ext uri="{BB962C8B-B14F-4D97-AF65-F5344CB8AC3E}">
        <p14:creationId xmlns:p14="http://schemas.microsoft.com/office/powerpoint/2010/main" val="762295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16</a:t>
            </a:fld>
            <a:endParaRPr lang="en-US" dirty="0"/>
          </a:p>
        </p:txBody>
      </p:sp>
    </p:spTree>
    <p:extLst>
      <p:ext uri="{BB962C8B-B14F-4D97-AF65-F5344CB8AC3E}">
        <p14:creationId xmlns:p14="http://schemas.microsoft.com/office/powerpoint/2010/main" val="4224657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17</a:t>
            </a:fld>
            <a:endParaRPr lang="en-US" dirty="0"/>
          </a:p>
        </p:txBody>
      </p:sp>
    </p:spTree>
    <p:extLst>
      <p:ext uri="{BB962C8B-B14F-4D97-AF65-F5344CB8AC3E}">
        <p14:creationId xmlns:p14="http://schemas.microsoft.com/office/powerpoint/2010/main" val="3139278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18</a:t>
            </a:fld>
            <a:endParaRPr lang="en-US" dirty="0"/>
          </a:p>
        </p:txBody>
      </p:sp>
    </p:spTree>
    <p:extLst>
      <p:ext uri="{BB962C8B-B14F-4D97-AF65-F5344CB8AC3E}">
        <p14:creationId xmlns:p14="http://schemas.microsoft.com/office/powerpoint/2010/main" val="3418896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19</a:t>
            </a:fld>
            <a:endParaRPr lang="en-US" dirty="0"/>
          </a:p>
        </p:txBody>
      </p:sp>
    </p:spTree>
    <p:extLst>
      <p:ext uri="{BB962C8B-B14F-4D97-AF65-F5344CB8AC3E}">
        <p14:creationId xmlns:p14="http://schemas.microsoft.com/office/powerpoint/2010/main" val="2940134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20</a:t>
            </a:fld>
            <a:endParaRPr lang="en-US" dirty="0"/>
          </a:p>
        </p:txBody>
      </p:sp>
    </p:spTree>
    <p:extLst>
      <p:ext uri="{BB962C8B-B14F-4D97-AF65-F5344CB8AC3E}">
        <p14:creationId xmlns:p14="http://schemas.microsoft.com/office/powerpoint/2010/main" val="23149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3</a:t>
            </a:fld>
            <a:endParaRPr lang="en-US" dirty="0"/>
          </a:p>
        </p:txBody>
      </p:sp>
    </p:spTree>
    <p:extLst>
      <p:ext uri="{BB962C8B-B14F-4D97-AF65-F5344CB8AC3E}">
        <p14:creationId xmlns:p14="http://schemas.microsoft.com/office/powerpoint/2010/main" val="352220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21</a:t>
            </a:fld>
            <a:endParaRPr lang="en-US" dirty="0"/>
          </a:p>
        </p:txBody>
      </p:sp>
    </p:spTree>
    <p:extLst>
      <p:ext uri="{BB962C8B-B14F-4D97-AF65-F5344CB8AC3E}">
        <p14:creationId xmlns:p14="http://schemas.microsoft.com/office/powerpoint/2010/main" val="963773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22</a:t>
            </a:fld>
            <a:endParaRPr lang="en-US" dirty="0"/>
          </a:p>
        </p:txBody>
      </p:sp>
    </p:spTree>
    <p:extLst>
      <p:ext uri="{BB962C8B-B14F-4D97-AF65-F5344CB8AC3E}">
        <p14:creationId xmlns:p14="http://schemas.microsoft.com/office/powerpoint/2010/main" val="729698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23</a:t>
            </a:fld>
            <a:endParaRPr lang="en-US" dirty="0"/>
          </a:p>
        </p:txBody>
      </p:sp>
    </p:spTree>
    <p:extLst>
      <p:ext uri="{BB962C8B-B14F-4D97-AF65-F5344CB8AC3E}">
        <p14:creationId xmlns:p14="http://schemas.microsoft.com/office/powerpoint/2010/main" val="2589331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24</a:t>
            </a:fld>
            <a:endParaRPr lang="en-US" dirty="0"/>
          </a:p>
        </p:txBody>
      </p:sp>
    </p:spTree>
    <p:extLst>
      <p:ext uri="{BB962C8B-B14F-4D97-AF65-F5344CB8AC3E}">
        <p14:creationId xmlns:p14="http://schemas.microsoft.com/office/powerpoint/2010/main" val="1689435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25</a:t>
            </a:fld>
            <a:endParaRPr lang="en-US" dirty="0"/>
          </a:p>
        </p:txBody>
      </p:sp>
    </p:spTree>
    <p:extLst>
      <p:ext uri="{BB962C8B-B14F-4D97-AF65-F5344CB8AC3E}">
        <p14:creationId xmlns:p14="http://schemas.microsoft.com/office/powerpoint/2010/main" val="1207610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26</a:t>
            </a:fld>
            <a:endParaRPr lang="en-US" dirty="0"/>
          </a:p>
        </p:txBody>
      </p:sp>
    </p:spTree>
    <p:extLst>
      <p:ext uri="{BB962C8B-B14F-4D97-AF65-F5344CB8AC3E}">
        <p14:creationId xmlns:p14="http://schemas.microsoft.com/office/powerpoint/2010/main" val="512076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27</a:t>
            </a:fld>
            <a:endParaRPr lang="en-US" dirty="0"/>
          </a:p>
        </p:txBody>
      </p:sp>
    </p:spTree>
    <p:extLst>
      <p:ext uri="{BB962C8B-B14F-4D97-AF65-F5344CB8AC3E}">
        <p14:creationId xmlns:p14="http://schemas.microsoft.com/office/powerpoint/2010/main" val="2611116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28</a:t>
            </a:fld>
            <a:endParaRPr lang="en-US" dirty="0"/>
          </a:p>
        </p:txBody>
      </p:sp>
    </p:spTree>
    <p:extLst>
      <p:ext uri="{BB962C8B-B14F-4D97-AF65-F5344CB8AC3E}">
        <p14:creationId xmlns:p14="http://schemas.microsoft.com/office/powerpoint/2010/main" val="2370840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29</a:t>
            </a:fld>
            <a:endParaRPr lang="en-US" dirty="0"/>
          </a:p>
        </p:txBody>
      </p:sp>
    </p:spTree>
    <p:extLst>
      <p:ext uri="{BB962C8B-B14F-4D97-AF65-F5344CB8AC3E}">
        <p14:creationId xmlns:p14="http://schemas.microsoft.com/office/powerpoint/2010/main" val="349756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4</a:t>
            </a:fld>
            <a:endParaRPr lang="en-US" dirty="0"/>
          </a:p>
        </p:txBody>
      </p:sp>
    </p:spTree>
    <p:extLst>
      <p:ext uri="{BB962C8B-B14F-4D97-AF65-F5344CB8AC3E}">
        <p14:creationId xmlns:p14="http://schemas.microsoft.com/office/powerpoint/2010/main" val="98678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5</a:t>
            </a:fld>
            <a:endParaRPr lang="en-US" dirty="0"/>
          </a:p>
        </p:txBody>
      </p:sp>
    </p:spTree>
    <p:extLst>
      <p:ext uri="{BB962C8B-B14F-4D97-AF65-F5344CB8AC3E}">
        <p14:creationId xmlns:p14="http://schemas.microsoft.com/office/powerpoint/2010/main" val="2155720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6</a:t>
            </a:fld>
            <a:endParaRPr lang="en-US" dirty="0"/>
          </a:p>
        </p:txBody>
      </p:sp>
    </p:spTree>
    <p:extLst>
      <p:ext uri="{BB962C8B-B14F-4D97-AF65-F5344CB8AC3E}">
        <p14:creationId xmlns:p14="http://schemas.microsoft.com/office/powerpoint/2010/main" val="201236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7</a:t>
            </a:fld>
            <a:endParaRPr lang="en-US" dirty="0"/>
          </a:p>
        </p:txBody>
      </p:sp>
    </p:spTree>
    <p:extLst>
      <p:ext uri="{BB962C8B-B14F-4D97-AF65-F5344CB8AC3E}">
        <p14:creationId xmlns:p14="http://schemas.microsoft.com/office/powerpoint/2010/main" val="803030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8</a:t>
            </a:fld>
            <a:endParaRPr lang="en-US" dirty="0"/>
          </a:p>
        </p:txBody>
      </p:sp>
    </p:spTree>
    <p:extLst>
      <p:ext uri="{BB962C8B-B14F-4D97-AF65-F5344CB8AC3E}">
        <p14:creationId xmlns:p14="http://schemas.microsoft.com/office/powerpoint/2010/main" val="48245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9</a:t>
            </a:fld>
            <a:endParaRPr lang="en-US" dirty="0"/>
          </a:p>
        </p:txBody>
      </p:sp>
    </p:spTree>
    <p:extLst>
      <p:ext uri="{BB962C8B-B14F-4D97-AF65-F5344CB8AC3E}">
        <p14:creationId xmlns:p14="http://schemas.microsoft.com/office/powerpoint/2010/main" val="2324294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E21DFC0F-C2D6-4D4F-833C-833AEE8F6822}" type="slidenum">
              <a:rPr lang="en-US" smtClean="0"/>
              <a:t>10</a:t>
            </a:fld>
            <a:endParaRPr lang="en-US" dirty="0"/>
          </a:p>
        </p:txBody>
      </p:sp>
    </p:spTree>
    <p:extLst>
      <p:ext uri="{BB962C8B-B14F-4D97-AF65-F5344CB8AC3E}">
        <p14:creationId xmlns:p14="http://schemas.microsoft.com/office/powerpoint/2010/main" val="33027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57463" y="2601912"/>
            <a:ext cx="8021637" cy="1588439"/>
          </a:xfrm>
          <a:prstGeom prst="rect">
            <a:avLst/>
          </a:prstGeom>
        </p:spPr>
        <p:txBody>
          <a:bodyPr/>
          <a:lstStyle>
            <a:lvl1pPr marL="0" indent="0">
              <a:buNone/>
              <a:defRPr sz="4800" b="0" i="0" baseline="0">
                <a:solidFill>
                  <a:srgbClr val="C00000"/>
                </a:solidFill>
                <a:latin typeface="Helvetica Light" charset="0"/>
                <a:ea typeface="Helvetica Light" charset="0"/>
                <a:cs typeface="Helvetica Light" charset="0"/>
              </a:defRPr>
            </a:lvl1pPr>
            <a:lvl2pPr marL="342900" indent="0">
              <a:buNone/>
              <a:defRPr sz="4800" b="0" i="0">
                <a:latin typeface="Helvetica" charset="0"/>
                <a:ea typeface="Helvetica" charset="0"/>
                <a:cs typeface="Helvetica" charset="0"/>
              </a:defRPr>
            </a:lvl2pPr>
            <a:lvl3pPr marL="685800" indent="0">
              <a:buNone/>
              <a:defRPr sz="4800" b="0" i="0">
                <a:latin typeface="Helvetica" charset="0"/>
                <a:ea typeface="Helvetica" charset="0"/>
                <a:cs typeface="Helvetica" charset="0"/>
              </a:defRPr>
            </a:lvl3pPr>
            <a:lvl4pPr marL="1028700" indent="0">
              <a:buNone/>
              <a:defRPr sz="4800" b="0" i="0">
                <a:latin typeface="Helvetica" charset="0"/>
                <a:ea typeface="Helvetica" charset="0"/>
                <a:cs typeface="Helvetica" charset="0"/>
              </a:defRPr>
            </a:lvl4pPr>
            <a:lvl5pPr marL="1371600" indent="0">
              <a:buNone/>
              <a:defRPr sz="4800" b="0" i="0">
                <a:latin typeface="Helvetica" charset="0"/>
                <a:ea typeface="Helvetica" charset="0"/>
                <a:cs typeface="Helvetica" charset="0"/>
              </a:defRPr>
            </a:lvl5pPr>
          </a:lstStyle>
          <a:p>
            <a:pPr lvl="0"/>
            <a:r>
              <a:rPr lang="en-US" dirty="0"/>
              <a:t>Click to</a:t>
            </a:r>
            <a:br>
              <a:rPr lang="en-US" dirty="0"/>
            </a:br>
            <a:r>
              <a:rPr lang="en-US" dirty="0"/>
              <a:t>add title here</a:t>
            </a:r>
          </a:p>
        </p:txBody>
      </p:sp>
      <p:sp>
        <p:nvSpPr>
          <p:cNvPr id="10" name="Text Placeholder 9"/>
          <p:cNvSpPr>
            <a:spLocks noGrp="1"/>
          </p:cNvSpPr>
          <p:nvPr>
            <p:ph type="body" sz="quarter" idx="12" hasCustomPrompt="1"/>
          </p:nvPr>
        </p:nvSpPr>
        <p:spPr>
          <a:xfrm>
            <a:off x="457463" y="4236652"/>
            <a:ext cx="6985000" cy="590550"/>
          </a:xfrm>
          <a:prstGeom prst="rect">
            <a:avLst/>
          </a:prstGeom>
        </p:spPr>
        <p:txBody>
          <a:bodyPr/>
          <a:lstStyle>
            <a:lvl1pPr marL="0" indent="0">
              <a:buNone/>
              <a:defRPr sz="1400" b="0" i="0">
                <a:solidFill>
                  <a:schemeClr val="tx1">
                    <a:lumMod val="50000"/>
                    <a:lumOff val="50000"/>
                  </a:schemeClr>
                </a:solidFill>
                <a:latin typeface="Helvetica" charset="0"/>
                <a:ea typeface="Helvetica" charset="0"/>
                <a:cs typeface="Helvetica" charset="0"/>
              </a:defRPr>
            </a:lvl1pPr>
            <a:lvl2pPr marL="342900" indent="0">
              <a:buNone/>
              <a:defRPr sz="1200" b="0" i="0">
                <a:solidFill>
                  <a:schemeClr val="tx1">
                    <a:lumMod val="50000"/>
                    <a:lumOff val="50000"/>
                  </a:schemeClr>
                </a:solidFill>
                <a:latin typeface="Helvetica" charset="0"/>
                <a:ea typeface="Helvetica" charset="0"/>
                <a:cs typeface="Helvetica" charset="0"/>
              </a:defRPr>
            </a:lvl2pPr>
            <a:lvl3pPr marL="685800" indent="0">
              <a:buNone/>
              <a:defRPr sz="1200" b="0" i="0">
                <a:solidFill>
                  <a:schemeClr val="tx1">
                    <a:lumMod val="50000"/>
                    <a:lumOff val="50000"/>
                  </a:schemeClr>
                </a:solidFill>
                <a:latin typeface="Helvetica" charset="0"/>
                <a:ea typeface="Helvetica" charset="0"/>
                <a:cs typeface="Helvetica" charset="0"/>
              </a:defRPr>
            </a:lvl3pPr>
            <a:lvl4pPr marL="1028700" indent="0">
              <a:buNone/>
              <a:defRPr sz="1200" b="0" i="0">
                <a:solidFill>
                  <a:schemeClr val="tx1">
                    <a:lumMod val="50000"/>
                    <a:lumOff val="50000"/>
                  </a:schemeClr>
                </a:solidFill>
                <a:latin typeface="Helvetica" charset="0"/>
                <a:ea typeface="Helvetica" charset="0"/>
                <a:cs typeface="Helvetica" charset="0"/>
              </a:defRPr>
            </a:lvl4pPr>
            <a:lvl5pPr marL="1371600" indent="0">
              <a:buNone/>
              <a:defRPr sz="1200" b="0" i="0">
                <a:solidFill>
                  <a:schemeClr val="tx1">
                    <a:lumMod val="50000"/>
                    <a:lumOff val="50000"/>
                  </a:schemeClr>
                </a:solidFill>
                <a:latin typeface="Helvetica" charset="0"/>
                <a:ea typeface="Helvetica" charset="0"/>
                <a:cs typeface="Helvetica" charset="0"/>
              </a:defRPr>
            </a:lvl5pPr>
          </a:lstStyle>
          <a:p>
            <a:pPr lvl="0"/>
            <a:r>
              <a:rPr lang="en-US" dirty="0"/>
              <a:t>Month Year</a:t>
            </a:r>
          </a:p>
        </p:txBody>
      </p:sp>
    </p:spTree>
    <p:extLst>
      <p:ext uri="{BB962C8B-B14F-4D97-AF65-F5344CB8AC3E}">
        <p14:creationId xmlns:p14="http://schemas.microsoft.com/office/powerpoint/2010/main" val="212079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ondary Cover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497975" y="1608881"/>
            <a:ext cx="3101513" cy="2593231"/>
          </a:xfrm>
          <a:prstGeom prst="rect">
            <a:avLst/>
          </a:prstGeom>
        </p:spPr>
        <p:txBody>
          <a:bodyPr/>
          <a:lstStyle>
            <a:lvl1pPr marL="0" indent="0">
              <a:buNone/>
              <a:defRPr sz="4500" b="0" i="0" baseline="0">
                <a:solidFill>
                  <a:schemeClr val="bg1"/>
                </a:solidFill>
                <a:latin typeface="Helvetica Light" charset="0"/>
                <a:ea typeface="Helvetica Light" charset="0"/>
                <a:cs typeface="Helvetica Light" charset="0"/>
              </a:defRPr>
            </a:lvl1pPr>
            <a:lvl2pPr marL="457200" indent="0">
              <a:buNone/>
              <a:defRPr sz="3600" b="0" i="0">
                <a:solidFill>
                  <a:schemeClr val="bg1"/>
                </a:solidFill>
                <a:latin typeface="Helvetica Light" charset="0"/>
                <a:ea typeface="Helvetica Light" charset="0"/>
                <a:cs typeface="Helvetica Light" charset="0"/>
              </a:defRPr>
            </a:lvl2pPr>
            <a:lvl3pPr marL="914400" indent="0">
              <a:buNone/>
              <a:defRPr sz="3600" b="0" i="0">
                <a:solidFill>
                  <a:schemeClr val="bg1"/>
                </a:solidFill>
                <a:latin typeface="Helvetica Light" charset="0"/>
                <a:ea typeface="Helvetica Light" charset="0"/>
                <a:cs typeface="Helvetica Light" charset="0"/>
              </a:defRPr>
            </a:lvl3pPr>
            <a:lvl4pPr marL="1371600" indent="0">
              <a:buNone/>
              <a:defRPr sz="3600" b="0" i="0">
                <a:solidFill>
                  <a:schemeClr val="bg1"/>
                </a:solidFill>
                <a:latin typeface="Helvetica Light" charset="0"/>
                <a:ea typeface="Helvetica Light" charset="0"/>
                <a:cs typeface="Helvetica Light" charset="0"/>
              </a:defRPr>
            </a:lvl4pPr>
            <a:lvl5pPr marL="1828800" indent="0">
              <a:buNone/>
              <a:defRPr sz="3600" b="0" i="0">
                <a:solidFill>
                  <a:schemeClr val="bg1"/>
                </a:solidFill>
                <a:latin typeface="Helvetica Light" charset="0"/>
                <a:ea typeface="Helvetica Light" charset="0"/>
                <a:cs typeface="Helvetica Light" charset="0"/>
              </a:defRPr>
            </a:lvl5pPr>
          </a:lstStyle>
          <a:p>
            <a:pPr lvl="0"/>
            <a:r>
              <a:rPr lang="en-US" dirty="0"/>
              <a:t>Click here to add title</a:t>
            </a:r>
          </a:p>
        </p:txBody>
      </p:sp>
    </p:spTree>
    <p:extLst>
      <p:ext uri="{BB962C8B-B14F-4D97-AF65-F5344CB8AC3E}">
        <p14:creationId xmlns:p14="http://schemas.microsoft.com/office/powerpoint/2010/main" val="68839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Quote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46758" y="2166937"/>
            <a:ext cx="7650484" cy="809625"/>
          </a:xfrm>
          <a:prstGeom prst="rect">
            <a:avLst/>
          </a:prstGeom>
        </p:spPr>
        <p:txBody>
          <a:bodyPr/>
          <a:lstStyle>
            <a:lvl1pPr marL="0" indent="0" algn="ctr">
              <a:buNone/>
              <a:defRPr sz="4500" b="0" i="0">
                <a:solidFill>
                  <a:schemeClr val="bg1"/>
                </a:solidFill>
                <a:latin typeface="Helvetica Light" charset="0"/>
                <a:ea typeface="Helvetica Light" charset="0"/>
                <a:cs typeface="Helvetica Light" charset="0"/>
              </a:defRPr>
            </a:lvl1pPr>
          </a:lstStyle>
          <a:p>
            <a:pPr lvl="0"/>
            <a:r>
              <a:rPr lang="en-US" dirty="0"/>
              <a:t>Click here to add title</a:t>
            </a:r>
          </a:p>
        </p:txBody>
      </p:sp>
    </p:spTree>
    <p:extLst>
      <p:ext uri="{BB962C8B-B14F-4D97-AF65-F5344CB8AC3E}">
        <p14:creationId xmlns:p14="http://schemas.microsoft.com/office/powerpoint/2010/main" val="39743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Quote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46758" y="2166937"/>
            <a:ext cx="7650484" cy="809625"/>
          </a:xfrm>
          <a:prstGeom prst="rect">
            <a:avLst/>
          </a:prstGeom>
        </p:spPr>
        <p:txBody>
          <a:bodyPr/>
          <a:lstStyle>
            <a:lvl1pPr marL="0" indent="0" algn="ctr">
              <a:buNone/>
              <a:defRPr sz="4500" b="0" i="0">
                <a:solidFill>
                  <a:schemeClr val="bg1"/>
                </a:solidFill>
                <a:latin typeface="Helvetica Light" charset="0"/>
                <a:ea typeface="Helvetica Light" charset="0"/>
                <a:cs typeface="Helvetica Light" charset="0"/>
              </a:defRPr>
            </a:lvl1pPr>
          </a:lstStyle>
          <a:p>
            <a:pPr lvl="0"/>
            <a:r>
              <a:rPr lang="en-US" dirty="0"/>
              <a:t>Click here to add title</a:t>
            </a:r>
          </a:p>
        </p:txBody>
      </p:sp>
    </p:spTree>
    <p:extLst>
      <p:ext uri="{BB962C8B-B14F-4D97-AF65-F5344CB8AC3E}">
        <p14:creationId xmlns:p14="http://schemas.microsoft.com/office/powerpoint/2010/main" val="191605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73859"/>
          </a:xfrm>
          <a:prstGeom prst="rect">
            <a:avLst/>
          </a:prstGeom>
        </p:spPr>
        <p:txBody>
          <a:bodyPr/>
          <a:lstStyle>
            <a:lvl1pPr>
              <a:defRPr lang="en-US" sz="3000" b="0" i="0" kern="1200" smtClean="0">
                <a:solidFill>
                  <a:srgbClr val="C00000"/>
                </a:solidFill>
                <a:latin typeface="Helvetica Light" charset="0"/>
                <a:ea typeface="Helvetica Light" charset="0"/>
                <a:cs typeface="Helvetica Light" charset="0"/>
              </a:defRPr>
            </a:lvl1pPr>
          </a:lstStyle>
          <a:p>
            <a:r>
              <a:rPr lang="en-US" dirty="0"/>
              <a:t>Click to add title</a:t>
            </a:r>
          </a:p>
        </p:txBody>
      </p:sp>
      <p:sp>
        <p:nvSpPr>
          <p:cNvPr id="5" name="Chart Placeholder 4"/>
          <p:cNvSpPr>
            <a:spLocks noGrp="1"/>
          </p:cNvSpPr>
          <p:nvPr>
            <p:ph type="chart" sz="quarter" idx="10"/>
          </p:nvPr>
        </p:nvSpPr>
        <p:spPr>
          <a:xfrm>
            <a:off x="628650" y="1583267"/>
            <a:ext cx="3598862" cy="2912533"/>
          </a:xfrm>
          <a:prstGeom prst="rect">
            <a:avLst/>
          </a:prstGeom>
        </p:spPr>
        <p:txBody>
          <a:bodyPr/>
          <a:lstStyle/>
          <a:p>
            <a:endParaRPr lang="en-US" dirty="0"/>
          </a:p>
        </p:txBody>
      </p:sp>
      <p:sp>
        <p:nvSpPr>
          <p:cNvPr id="7" name="Table Placeholder 6"/>
          <p:cNvSpPr>
            <a:spLocks noGrp="1"/>
          </p:cNvSpPr>
          <p:nvPr>
            <p:ph type="tbl" sz="quarter" idx="11"/>
          </p:nvPr>
        </p:nvSpPr>
        <p:spPr>
          <a:xfrm>
            <a:off x="4665133" y="1583267"/>
            <a:ext cx="3843867" cy="2912533"/>
          </a:xfrm>
          <a:prstGeom prst="rect">
            <a:avLst/>
          </a:prstGeom>
        </p:spPr>
        <p:txBody>
          <a:bodyPr/>
          <a:lstStyle/>
          <a:p>
            <a:endParaRPr lang="en-US" dirty="0"/>
          </a:p>
        </p:txBody>
      </p:sp>
      <p:sp>
        <p:nvSpPr>
          <p:cNvPr id="8" name="Text Placeholder 3"/>
          <p:cNvSpPr>
            <a:spLocks noGrp="1"/>
          </p:cNvSpPr>
          <p:nvPr>
            <p:ph type="body" sz="quarter" idx="12"/>
          </p:nvPr>
        </p:nvSpPr>
        <p:spPr>
          <a:xfrm>
            <a:off x="628650" y="1012824"/>
            <a:ext cx="7886700" cy="47730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a:t>
            </a:r>
            <a:r>
              <a:rPr lang="en-US"/>
              <a:t>text styles</a:t>
            </a:r>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73859"/>
          </a:xfrm>
          <a:prstGeom prst="rect">
            <a:avLst/>
          </a:prstGeom>
        </p:spPr>
        <p:txBody>
          <a:bodyPr/>
          <a:lstStyle>
            <a:lvl1pPr>
              <a:defRPr lang="en-US" sz="3000" b="0" i="0" kern="1200" smtClean="0">
                <a:solidFill>
                  <a:srgbClr val="C00000"/>
                </a:solidFill>
                <a:latin typeface="Helvetica Light" charset="0"/>
                <a:ea typeface="Helvetica Light" charset="0"/>
                <a:cs typeface="Helvetica Light" charset="0"/>
              </a:defRPr>
            </a:lvl1pPr>
          </a:lstStyle>
          <a:p>
            <a:r>
              <a:rPr lang="en-US" dirty="0"/>
              <a:t>Click to add title</a:t>
            </a:r>
          </a:p>
        </p:txBody>
      </p:sp>
      <p:sp>
        <p:nvSpPr>
          <p:cNvPr id="4" name="Text Placeholder 3"/>
          <p:cNvSpPr>
            <a:spLocks noGrp="1"/>
          </p:cNvSpPr>
          <p:nvPr>
            <p:ph type="body" sz="quarter" idx="10"/>
          </p:nvPr>
        </p:nvSpPr>
        <p:spPr>
          <a:xfrm>
            <a:off x="628650" y="1012824"/>
            <a:ext cx="7886700"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247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73859"/>
          </a:xfrm>
          <a:prstGeom prst="rect">
            <a:avLst/>
          </a:prstGeom>
        </p:spPr>
        <p:txBody>
          <a:bodyPr/>
          <a:lstStyle>
            <a:lvl1pPr>
              <a:defRPr lang="en-US" sz="3000" b="0" i="0" kern="1200" smtClean="0">
                <a:solidFill>
                  <a:srgbClr val="C00000"/>
                </a:solidFill>
                <a:latin typeface="Helvetica Light" charset="0"/>
                <a:ea typeface="Helvetica Light" charset="0"/>
                <a:cs typeface="Helvetica Light" charset="0"/>
              </a:defRPr>
            </a:lvl1pPr>
          </a:lstStyle>
          <a:p>
            <a:r>
              <a:rPr lang="en-US" dirty="0"/>
              <a:t>Click to add title</a:t>
            </a:r>
          </a:p>
        </p:txBody>
      </p:sp>
      <p:sp>
        <p:nvSpPr>
          <p:cNvPr id="4" name="Text Placeholder 3"/>
          <p:cNvSpPr>
            <a:spLocks noGrp="1"/>
          </p:cNvSpPr>
          <p:nvPr>
            <p:ph type="body" sz="quarter" idx="10"/>
          </p:nvPr>
        </p:nvSpPr>
        <p:spPr>
          <a:xfrm>
            <a:off x="628650" y="1012824"/>
            <a:ext cx="3655026"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p:cNvCxnSpPr/>
          <p:nvPr userDrawn="1"/>
        </p:nvCxnSpPr>
        <p:spPr>
          <a:xfrm flipH="1">
            <a:off x="4502710" y="1012824"/>
            <a:ext cx="11625" cy="3174562"/>
          </a:xfrm>
          <a:prstGeom prst="line">
            <a:avLst/>
          </a:prstGeom>
          <a:noFill/>
          <a:ln w="12700" cmpd="sng">
            <a:solidFill>
              <a:schemeClr val="bg1">
                <a:lumMod val="85000"/>
              </a:schemeClr>
            </a:solidFill>
            <a:round/>
            <a:headEnd/>
            <a:tailEnd/>
          </a:ln>
        </p:spPr>
      </p:cxnSp>
      <p:sp>
        <p:nvSpPr>
          <p:cNvPr id="6" name="Text Placeholder 3"/>
          <p:cNvSpPr>
            <a:spLocks noGrp="1"/>
          </p:cNvSpPr>
          <p:nvPr>
            <p:ph type="body" sz="quarter" idx="11"/>
          </p:nvPr>
        </p:nvSpPr>
        <p:spPr>
          <a:xfrm>
            <a:off x="4860324" y="1012824"/>
            <a:ext cx="3655026"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4638"/>
            <a:ext cx="9144000" cy="582097"/>
          </a:xfrm>
          <a:prstGeom prst="rect">
            <a:avLst/>
          </a:prstGeom>
        </p:spPr>
        <p:txBody>
          <a:bodyPr/>
          <a:lstStyle>
            <a:lvl1pPr>
              <a:defRPr lang="en-US" sz="3000" b="0" i="0" kern="1200" dirty="0" smtClean="0">
                <a:solidFill>
                  <a:srgbClr val="C00000"/>
                </a:solidFill>
                <a:latin typeface="Helvetica Light" charset="0"/>
                <a:ea typeface="Helvetica Light" charset="0"/>
                <a:cs typeface="Helvetica Light" charset="0"/>
              </a:defRPr>
            </a:lvl1pPr>
          </a:lstStyle>
          <a:p>
            <a:r>
              <a:rPr lang="en-US" dirty="0"/>
              <a:t>Click to add title</a:t>
            </a:r>
          </a:p>
        </p:txBody>
      </p:sp>
      <p:sp>
        <p:nvSpPr>
          <p:cNvPr id="4" name="Text Placeholder 3"/>
          <p:cNvSpPr>
            <a:spLocks noGrp="1"/>
          </p:cNvSpPr>
          <p:nvPr>
            <p:ph type="body" sz="quarter" idx="11"/>
          </p:nvPr>
        </p:nvSpPr>
        <p:spPr>
          <a:xfrm>
            <a:off x="3305947" y="1012824"/>
            <a:ext cx="2559394"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2"/>
          </p:nvPr>
        </p:nvSpPr>
        <p:spPr>
          <a:xfrm>
            <a:off x="6312758" y="1012824"/>
            <a:ext cx="2559394"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3"/>
          </p:nvPr>
        </p:nvSpPr>
        <p:spPr>
          <a:xfrm>
            <a:off x="249709" y="1012824"/>
            <a:ext cx="2559394" cy="2018699"/>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6086689" y="1031155"/>
            <a:ext cx="18836" cy="3559895"/>
          </a:xfrm>
          <a:prstGeom prst="line">
            <a:avLst/>
          </a:prstGeom>
          <a:noFill/>
          <a:ln w="12700" cmpd="sng">
            <a:solidFill>
              <a:schemeClr val="bg1">
                <a:lumMod val="85000"/>
              </a:schemeClr>
            </a:solidFill>
            <a:round/>
            <a:headEnd/>
            <a:tailEnd/>
          </a:ln>
        </p:spPr>
      </p:cxnSp>
      <p:cxnSp>
        <p:nvCxnSpPr>
          <p:cNvPr id="8" name="Straight Connector 7"/>
          <p:cNvCxnSpPr/>
          <p:nvPr userDrawn="1"/>
        </p:nvCxnSpPr>
        <p:spPr>
          <a:xfrm>
            <a:off x="3057525" y="1031155"/>
            <a:ext cx="18836" cy="3559895"/>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7735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Copy Right Slide">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9767" y="0"/>
            <a:ext cx="4444608" cy="4764024"/>
          </a:xfrm>
          <a:prstGeom prst="rect">
            <a:avLst/>
          </a:prstGeom>
        </p:spPr>
        <p:txBody>
          <a:bodyPr vert="horz"/>
          <a:lstStyle>
            <a:lvl1pPr>
              <a:defRPr b="0" i="0">
                <a:latin typeface="Helvetica Light" charset="0"/>
              </a:defRPr>
            </a:lvl1pPr>
          </a:lstStyle>
          <a:p>
            <a:endParaRPr lang="en-US" dirty="0"/>
          </a:p>
        </p:txBody>
      </p:sp>
      <p:sp>
        <p:nvSpPr>
          <p:cNvPr id="6" name="Text Placeholder 4"/>
          <p:cNvSpPr>
            <a:spLocks noGrp="1"/>
          </p:cNvSpPr>
          <p:nvPr>
            <p:ph type="body" sz="quarter" idx="17" hasCustomPrompt="1"/>
          </p:nvPr>
        </p:nvSpPr>
        <p:spPr>
          <a:xfrm>
            <a:off x="4921251" y="410394"/>
            <a:ext cx="3673475" cy="438150"/>
          </a:xfrm>
          <a:prstGeom prst="rect">
            <a:avLst/>
          </a:prstGeom>
        </p:spPr>
        <p:txBody>
          <a:bodyPr/>
          <a:lstStyle>
            <a:lvl1pPr marL="0" indent="0">
              <a:buNone/>
              <a:defRPr sz="3000" b="0" i="0">
                <a:solidFill>
                  <a:srgbClr val="C00000"/>
                </a:solidFill>
                <a:latin typeface="Helvetica Light" charset="0"/>
                <a:ea typeface="Helvetica Light" charset="0"/>
                <a:cs typeface="Helvetica Light" charset="0"/>
              </a:defRPr>
            </a:lvl1pPr>
          </a:lstStyle>
          <a:p>
            <a:pPr lvl="0"/>
            <a:r>
              <a:rPr lang="en-US" dirty="0"/>
              <a:t>Click to add title</a:t>
            </a:r>
          </a:p>
        </p:txBody>
      </p:sp>
      <p:sp>
        <p:nvSpPr>
          <p:cNvPr id="13" name="Text Placeholder 3"/>
          <p:cNvSpPr>
            <a:spLocks noGrp="1"/>
          </p:cNvSpPr>
          <p:nvPr>
            <p:ph type="body" sz="quarter" idx="18"/>
          </p:nvPr>
        </p:nvSpPr>
        <p:spPr>
          <a:xfrm>
            <a:off x="4921251" y="1004586"/>
            <a:ext cx="3673475" cy="3402657"/>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44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py Left Image Right Slide">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4699392" y="0"/>
            <a:ext cx="4444608" cy="4764024"/>
          </a:xfrm>
          <a:prstGeom prst="rect">
            <a:avLst/>
          </a:prstGeom>
        </p:spPr>
        <p:txBody>
          <a:bodyPr vert="horz"/>
          <a:lstStyle>
            <a:lvl1pPr>
              <a:defRPr b="0" i="0">
                <a:latin typeface="Helvetica Light" charset="0"/>
              </a:defRPr>
            </a:lvl1pPr>
          </a:lstStyle>
          <a:p>
            <a:endParaRPr lang="en-US" dirty="0"/>
          </a:p>
        </p:txBody>
      </p:sp>
      <p:sp>
        <p:nvSpPr>
          <p:cNvPr id="5" name="Text Placeholder 4"/>
          <p:cNvSpPr>
            <a:spLocks noGrp="1"/>
          </p:cNvSpPr>
          <p:nvPr>
            <p:ph type="body" sz="quarter" idx="16" hasCustomPrompt="1"/>
          </p:nvPr>
        </p:nvSpPr>
        <p:spPr>
          <a:xfrm>
            <a:off x="511810" y="391344"/>
            <a:ext cx="3673475" cy="438150"/>
          </a:xfrm>
          <a:prstGeom prst="rect">
            <a:avLst/>
          </a:prstGeom>
        </p:spPr>
        <p:txBody>
          <a:bodyPr/>
          <a:lstStyle>
            <a:lvl1pPr marL="0" indent="0">
              <a:buNone/>
              <a:defRPr sz="3000" b="0" i="0">
                <a:solidFill>
                  <a:srgbClr val="C00000"/>
                </a:solidFill>
                <a:latin typeface="Helvetica Light" charset="0"/>
                <a:ea typeface="Helvetica Light" charset="0"/>
                <a:cs typeface="Helvetica Light" charset="0"/>
              </a:defRPr>
            </a:lvl1pPr>
          </a:lstStyle>
          <a:p>
            <a:pPr lvl="0"/>
            <a:r>
              <a:rPr lang="en-US" dirty="0"/>
              <a:t>Click to add title</a:t>
            </a:r>
          </a:p>
        </p:txBody>
      </p:sp>
      <p:sp>
        <p:nvSpPr>
          <p:cNvPr id="12" name="Text Placeholder 3"/>
          <p:cNvSpPr>
            <a:spLocks noGrp="1"/>
          </p:cNvSpPr>
          <p:nvPr>
            <p:ph type="body" sz="quarter" idx="17"/>
          </p:nvPr>
        </p:nvSpPr>
        <p:spPr>
          <a:xfrm>
            <a:off x="511809" y="1004586"/>
            <a:ext cx="3673475" cy="3402657"/>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081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Top 2 Column Bottom Slide">
    <p:spTree>
      <p:nvGrpSpPr>
        <p:cNvPr id="1" name=""/>
        <p:cNvGrpSpPr/>
        <p:nvPr/>
      </p:nvGrpSpPr>
      <p:grpSpPr>
        <a:xfrm>
          <a:off x="0" y="0"/>
          <a:ext cx="0" cy="0"/>
          <a:chOff x="0" y="0"/>
          <a:chExt cx="0" cy="0"/>
        </a:xfrm>
      </p:grpSpPr>
      <p:sp>
        <p:nvSpPr>
          <p:cNvPr id="21" name="Picture Placeholder 2"/>
          <p:cNvSpPr>
            <a:spLocks noGrp="1"/>
          </p:cNvSpPr>
          <p:nvPr>
            <p:ph type="pic" sz="quarter" idx="13"/>
          </p:nvPr>
        </p:nvSpPr>
        <p:spPr>
          <a:xfrm>
            <a:off x="0" y="0"/>
            <a:ext cx="9153768" cy="1984248"/>
          </a:xfrm>
          <a:prstGeom prst="rect">
            <a:avLst/>
          </a:prstGeom>
        </p:spPr>
        <p:txBody>
          <a:bodyPr vert="horz"/>
          <a:lstStyle>
            <a:lvl1pPr>
              <a:defRPr b="0" i="0">
                <a:latin typeface="Helvetica Light" charset="0"/>
              </a:defRPr>
            </a:lvl1pPr>
          </a:lstStyle>
          <a:p>
            <a:endParaRPr lang="en-US" dirty="0"/>
          </a:p>
        </p:txBody>
      </p:sp>
      <p:sp>
        <p:nvSpPr>
          <p:cNvPr id="8" name="Text Placeholder 4"/>
          <p:cNvSpPr>
            <a:spLocks noGrp="1"/>
          </p:cNvSpPr>
          <p:nvPr>
            <p:ph type="body" sz="quarter" idx="16" hasCustomPrompt="1"/>
          </p:nvPr>
        </p:nvSpPr>
        <p:spPr>
          <a:xfrm>
            <a:off x="0" y="2085647"/>
            <a:ext cx="8971280" cy="438150"/>
          </a:xfrm>
          <a:prstGeom prst="rect">
            <a:avLst/>
          </a:prstGeom>
        </p:spPr>
        <p:txBody>
          <a:bodyPr/>
          <a:lstStyle>
            <a:lvl1pPr marL="0" indent="0" algn="ctr">
              <a:buNone/>
              <a:defRPr sz="3000" b="0" i="0">
                <a:solidFill>
                  <a:srgbClr val="C00000"/>
                </a:solidFill>
                <a:latin typeface="Helvetica Light" charset="0"/>
                <a:ea typeface="Helvetica Light" charset="0"/>
                <a:cs typeface="Helvetica Light" charset="0"/>
              </a:defRPr>
            </a:lvl1pPr>
          </a:lstStyle>
          <a:p>
            <a:pPr lvl="0"/>
            <a:r>
              <a:rPr lang="en-US" dirty="0"/>
              <a:t>Click to add title</a:t>
            </a:r>
          </a:p>
        </p:txBody>
      </p:sp>
      <p:sp>
        <p:nvSpPr>
          <p:cNvPr id="38" name="Text Placeholder 3"/>
          <p:cNvSpPr>
            <a:spLocks noGrp="1"/>
          </p:cNvSpPr>
          <p:nvPr>
            <p:ph type="body" sz="quarter" idx="40"/>
          </p:nvPr>
        </p:nvSpPr>
        <p:spPr>
          <a:xfrm>
            <a:off x="701293" y="2766104"/>
            <a:ext cx="3593629" cy="1710918"/>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3"/>
          <p:cNvSpPr>
            <a:spLocks noGrp="1"/>
          </p:cNvSpPr>
          <p:nvPr>
            <p:ph type="body" sz="quarter" idx="41"/>
          </p:nvPr>
        </p:nvSpPr>
        <p:spPr>
          <a:xfrm>
            <a:off x="4836687" y="2766104"/>
            <a:ext cx="3593629" cy="1710918"/>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236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Top 3 Column Bottom Slide">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0" y="2"/>
            <a:ext cx="9144000" cy="1985598"/>
          </a:xfrm>
          <a:prstGeom prst="rect">
            <a:avLst/>
          </a:prstGeom>
        </p:spPr>
        <p:txBody>
          <a:bodyPr vert="horz"/>
          <a:lstStyle>
            <a:lvl1pPr>
              <a:defRPr b="0" i="0">
                <a:latin typeface="Helvetica Light" charset="0"/>
              </a:defRPr>
            </a:lvl1pPr>
          </a:lstStyle>
          <a:p>
            <a:endParaRPr lang="en-US" dirty="0"/>
          </a:p>
        </p:txBody>
      </p:sp>
      <p:sp>
        <p:nvSpPr>
          <p:cNvPr id="8" name="Text Placeholder 4"/>
          <p:cNvSpPr>
            <a:spLocks noGrp="1"/>
          </p:cNvSpPr>
          <p:nvPr>
            <p:ph type="body" sz="quarter" idx="21" hasCustomPrompt="1"/>
          </p:nvPr>
        </p:nvSpPr>
        <p:spPr>
          <a:xfrm>
            <a:off x="0" y="2074073"/>
            <a:ext cx="9144000" cy="438150"/>
          </a:xfrm>
          <a:prstGeom prst="rect">
            <a:avLst/>
          </a:prstGeom>
        </p:spPr>
        <p:txBody>
          <a:bodyPr/>
          <a:lstStyle>
            <a:lvl1pPr marL="0" indent="0" algn="ctr">
              <a:buNone/>
              <a:defRPr sz="3000" b="0" i="0" baseline="0">
                <a:solidFill>
                  <a:srgbClr val="C00000"/>
                </a:solidFill>
                <a:latin typeface="Helvetica Light" charset="0"/>
                <a:ea typeface="Helvetica Light" charset="0"/>
                <a:cs typeface="Helvetica Light" charset="0"/>
              </a:defRPr>
            </a:lvl1pPr>
          </a:lstStyle>
          <a:p>
            <a:pPr lvl="0"/>
            <a:r>
              <a:rPr lang="en-US" dirty="0"/>
              <a:t>Click to add title</a:t>
            </a:r>
          </a:p>
        </p:txBody>
      </p:sp>
      <p:sp>
        <p:nvSpPr>
          <p:cNvPr id="39" name="Text Placeholder 3"/>
          <p:cNvSpPr>
            <a:spLocks noGrp="1"/>
          </p:cNvSpPr>
          <p:nvPr>
            <p:ph type="body" sz="quarter" idx="11"/>
          </p:nvPr>
        </p:nvSpPr>
        <p:spPr>
          <a:xfrm>
            <a:off x="3305947" y="2639553"/>
            <a:ext cx="2559394" cy="1779803"/>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3"/>
          <p:cNvSpPr>
            <a:spLocks noGrp="1"/>
          </p:cNvSpPr>
          <p:nvPr>
            <p:ph type="body" sz="quarter" idx="12"/>
          </p:nvPr>
        </p:nvSpPr>
        <p:spPr>
          <a:xfrm>
            <a:off x="6312758" y="2639553"/>
            <a:ext cx="2559394" cy="1779803"/>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
          <p:cNvSpPr>
            <a:spLocks noGrp="1"/>
          </p:cNvSpPr>
          <p:nvPr>
            <p:ph type="body" sz="quarter" idx="13"/>
          </p:nvPr>
        </p:nvSpPr>
        <p:spPr>
          <a:xfrm>
            <a:off x="249709" y="2639553"/>
            <a:ext cx="2559394" cy="1779803"/>
          </a:xfrm>
          <a:prstGeom prst="rect">
            <a:avLst/>
          </a:prstGeom>
        </p:spPr>
        <p:txBody>
          <a:bodyPr/>
          <a:lstStyle>
            <a:lvl1pPr marL="0" indent="0">
              <a:buNone/>
              <a:defRPr sz="1100" b="0" i="0">
                <a:solidFill>
                  <a:schemeClr val="tx1">
                    <a:lumMod val="65000"/>
                    <a:lumOff val="35000"/>
                  </a:schemeClr>
                </a:solidFill>
                <a:latin typeface="Helvetica Light" charset="0"/>
                <a:ea typeface="Helvetica Light" charset="0"/>
                <a:cs typeface="Helvetica Light" charset="0"/>
              </a:defRPr>
            </a:lvl1pPr>
            <a:lvl2pPr marL="171450" indent="-171450">
              <a:buFont typeface="Arial" charset="0"/>
              <a:buChar char="•"/>
              <a:defRPr sz="1100" b="0" i="0">
                <a:solidFill>
                  <a:schemeClr val="tx1">
                    <a:lumMod val="65000"/>
                    <a:lumOff val="35000"/>
                  </a:schemeClr>
                </a:solidFill>
                <a:latin typeface="Helvetica Light" charset="0"/>
                <a:ea typeface="Helvetica Light" charset="0"/>
                <a:cs typeface="Helvetica Light" charset="0"/>
              </a:defRPr>
            </a:lvl2pPr>
            <a:lvl3pPr marL="365760" indent="-182880">
              <a:buFont typeface=".AppleSystemUIFont" charset="-120"/>
              <a:buChar char="–"/>
              <a:defRPr sz="1000" b="0" i="0">
                <a:solidFill>
                  <a:schemeClr val="tx1">
                    <a:lumMod val="65000"/>
                    <a:lumOff val="35000"/>
                  </a:schemeClr>
                </a:solidFill>
                <a:latin typeface="Helvetica Light" charset="0"/>
                <a:ea typeface="Helvetica Light" charset="0"/>
                <a:cs typeface="Helvetica Light" charset="0"/>
              </a:defRPr>
            </a:lvl3pPr>
            <a:lvl4pPr marL="548640" indent="-182880">
              <a:buFont typeface="Arial" charset="0"/>
              <a:buChar char="•"/>
              <a:defRPr sz="900" b="0" i="0">
                <a:solidFill>
                  <a:schemeClr val="tx1">
                    <a:lumMod val="65000"/>
                    <a:lumOff val="35000"/>
                  </a:schemeClr>
                </a:solidFill>
                <a:latin typeface="Helvetica Light" charset="0"/>
                <a:ea typeface="Helvetica Light" charset="0"/>
                <a:cs typeface="Helvetica Light" charset="0"/>
              </a:defRPr>
            </a:lvl4pPr>
            <a:lvl5pPr marL="731520" indent="-182880">
              <a:defRPr sz="900" b="0" i="0">
                <a:solidFill>
                  <a:schemeClr val="tx1">
                    <a:lumMod val="65000"/>
                    <a:lumOff val="35000"/>
                  </a:schemeClr>
                </a:solidFill>
                <a:latin typeface="Helvetica Light" charset="0"/>
                <a:ea typeface="Helvetica Light" charset="0"/>
                <a:cs typeface="Helvetica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996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6.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image" Target="../media/image6.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7.xml"/><Relationship Id="rId1" Type="http://schemas.openxmlformats.org/officeDocument/2006/relationships/slideLayout" Target="../slideLayouts/slideLayout10.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8.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9.xml"/><Relationship Id="rId1" Type="http://schemas.openxmlformats.org/officeDocument/2006/relationships/slideLayout" Target="../slideLayouts/slideLayout12.xml"/><Relationship Id="rId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3034" y="429769"/>
            <a:ext cx="2732230" cy="963902"/>
          </a:xfrm>
          <a:prstGeom prst="rect">
            <a:avLst/>
          </a:prstGeom>
        </p:spPr>
      </p:pic>
      <p:cxnSp>
        <p:nvCxnSpPr>
          <p:cNvPr id="4" name="Straight Connector 3"/>
          <p:cNvCxnSpPr/>
          <p:nvPr userDrawn="1"/>
        </p:nvCxnSpPr>
        <p:spPr>
          <a:xfrm>
            <a:off x="559610" y="2414016"/>
            <a:ext cx="1497790" cy="0"/>
          </a:xfrm>
          <a:prstGeom prst="line">
            <a:avLst/>
          </a:prstGeom>
          <a:ln w="762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8798692"/>
      </p:ext>
    </p:extLst>
  </p:cSld>
  <p:clrMap bg1="lt1" tx1="dk1" bg2="lt2" tx2="dk2" accent1="accent1" accent2="accent2" accent3="accent3" accent4="accent4" accent5="accent5" accent6="accent6" hlink="hlink" folHlink="folHlink"/>
  <p:sldLayoutIdLst>
    <p:sldLayoutId id="2147483849"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2" name="TextBox 1"/>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6" name="Picture 5"/>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spTree>
    <p:extLst>
      <p:ext uri="{BB962C8B-B14F-4D97-AF65-F5344CB8AC3E}">
        <p14:creationId xmlns:p14="http://schemas.microsoft.com/office/powerpoint/2010/main" val="3996575829"/>
      </p:ext>
    </p:extLst>
  </p:cSld>
  <p:clrMap bg1="lt1" tx1="dk1" bg2="lt2" tx2="dk2" accent1="accent1" accent2="accent2" accent3="accent3" accent4="accent4" accent5="accent5" accent6="accent6" hlink="hlink" folHlink="folHlink"/>
  <p:sldLayoutIdLst>
    <p:sldLayoutId id="2147483871" r:id="rId1"/>
    <p:sldLayoutId id="2147483868" r:id="rId2"/>
    <p:sldLayoutId id="2147483869" r:id="rId3"/>
    <p:sldLayoutId id="2147483870" r:id="rId4"/>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9" name="TextBox 8"/>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pic>
        <p:nvPicPr>
          <p:cNvPr id="4" name="Picture 3"/>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9145"/>
            <a:ext cx="4443984" cy="4776405"/>
          </a:xfrm>
          <a:prstGeom prst="rect">
            <a:avLst/>
          </a:prstGeom>
        </p:spPr>
      </p:pic>
    </p:spTree>
    <p:extLst>
      <p:ext uri="{BB962C8B-B14F-4D97-AF65-F5344CB8AC3E}">
        <p14:creationId xmlns:p14="http://schemas.microsoft.com/office/powerpoint/2010/main" val="2100698616"/>
      </p:ext>
    </p:extLst>
  </p:cSld>
  <p:clrMap bg1="lt1" tx1="dk1" bg2="lt2" tx2="dk2" accent1="accent1" accent2="accent2" accent3="accent3" accent4="accent4" accent5="accent5" accent6="accent6" hlink="hlink" folHlink="folHlink"/>
  <p:sldLayoutIdLst>
    <p:sldLayoutId id="2147483852"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9" name="TextBox 8"/>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pic>
        <p:nvPicPr>
          <p:cNvPr id="4" name="Picture 3"/>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700016" y="-9145"/>
            <a:ext cx="4443984" cy="4776405"/>
          </a:xfrm>
          <a:prstGeom prst="rect">
            <a:avLst/>
          </a:prstGeom>
        </p:spPr>
      </p:pic>
    </p:spTree>
    <p:extLst>
      <p:ext uri="{BB962C8B-B14F-4D97-AF65-F5344CB8AC3E}">
        <p14:creationId xmlns:p14="http://schemas.microsoft.com/office/powerpoint/2010/main" val="1210636483"/>
      </p:ext>
    </p:extLst>
  </p:cSld>
  <p:clrMap bg1="lt1" tx1="dk1" bg2="lt2" tx2="dk2" accent1="accent1" accent2="accent2" accent3="accent3" accent4="accent4" accent5="accent5" accent6="accent6" hlink="hlink" folHlink="folHlink"/>
  <p:sldLayoutIdLst>
    <p:sldLayoutId id="2147483862"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10" name="TextBox 9"/>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pic>
        <p:nvPicPr>
          <p:cNvPr id="13" name="Picture 1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 y="0"/>
            <a:ext cx="9143999" cy="1984248"/>
          </a:xfrm>
          <a:prstGeom prst="rect">
            <a:avLst/>
          </a:prstGeom>
        </p:spPr>
      </p:pic>
      <p:cxnSp>
        <p:nvCxnSpPr>
          <p:cNvPr id="7" name="Straight Connector 6"/>
          <p:cNvCxnSpPr/>
          <p:nvPr userDrawn="1"/>
        </p:nvCxnSpPr>
        <p:spPr>
          <a:xfrm>
            <a:off x="4572000" y="2773028"/>
            <a:ext cx="0" cy="1789000"/>
          </a:xfrm>
          <a:prstGeom prst="line">
            <a:avLst/>
          </a:prstGeom>
          <a:noFill/>
          <a:ln w="12700" cmpd="sng">
            <a:solidFill>
              <a:schemeClr val="bg1">
                <a:lumMod val="85000"/>
              </a:schemeClr>
            </a:solidFill>
            <a:round/>
            <a:headEnd/>
            <a:tailEnd/>
          </a:ln>
        </p:spPr>
      </p:cxnSp>
    </p:spTree>
    <p:extLst>
      <p:ext uri="{BB962C8B-B14F-4D97-AF65-F5344CB8AC3E}">
        <p14:creationId xmlns:p14="http://schemas.microsoft.com/office/powerpoint/2010/main" val="94172865"/>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3"/>
          <a:stretch>
            <a:fillRect/>
          </a:stretch>
        </p:blipFill>
        <p:spPr>
          <a:xfrm>
            <a:off x="2451100" y="2038449"/>
            <a:ext cx="4229100" cy="1009650"/>
          </a:xfrm>
          <a:prstGeom prst="rect">
            <a:avLst/>
          </a:prstGeom>
        </p:spPr>
      </p:pic>
      <p:cxnSp>
        <p:nvCxnSpPr>
          <p:cNvPr id="16" name="Straight Connector 15"/>
          <p:cNvCxnSpPr/>
          <p:nvPr userDrawn="1"/>
        </p:nvCxnSpPr>
        <p:spPr>
          <a:xfrm>
            <a:off x="3067449" y="2692005"/>
            <a:ext cx="0" cy="1789000"/>
          </a:xfrm>
          <a:prstGeom prst="line">
            <a:avLst/>
          </a:prstGeom>
          <a:noFill/>
          <a:ln w="12700" cmpd="sng">
            <a:solidFill>
              <a:schemeClr val="bg1">
                <a:lumMod val="85000"/>
              </a:schemeClr>
            </a:solidFill>
            <a:round/>
            <a:headEnd/>
            <a:tailEnd/>
          </a:ln>
        </p:spPr>
      </p:cxnSp>
      <p:cxnSp>
        <p:nvCxnSpPr>
          <p:cNvPr id="17" name="Straight Connector 16"/>
          <p:cNvCxnSpPr/>
          <p:nvPr userDrawn="1"/>
        </p:nvCxnSpPr>
        <p:spPr>
          <a:xfrm>
            <a:off x="6086689" y="2692005"/>
            <a:ext cx="0" cy="1789000"/>
          </a:xfrm>
          <a:prstGeom prst="line">
            <a:avLst/>
          </a:prstGeom>
          <a:noFill/>
          <a:ln w="12700" cmpd="sng">
            <a:solidFill>
              <a:schemeClr val="bg1">
                <a:lumMod val="85000"/>
              </a:schemeClr>
            </a:solidFill>
            <a:round/>
            <a:headEnd/>
            <a:tailEnd/>
          </a:ln>
        </p:spPr>
      </p:cxnSp>
      <p:pic>
        <p:nvPicPr>
          <p:cNvPr id="3" name="Picture 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9143999" cy="1975104"/>
          </a:xfrm>
          <a:prstGeom prst="rect">
            <a:avLst/>
          </a:prstGeom>
        </p:spPr>
      </p:pic>
      <p:sp>
        <p:nvSpPr>
          <p:cNvPr id="13" name="Rectangle 12"/>
          <p:cNvSpPr/>
          <p:nvPr userDrawn="1"/>
        </p:nvSpPr>
        <p:spPr>
          <a:xfrm>
            <a:off x="0" y="4767262"/>
            <a:ext cx="9144000" cy="376238"/>
          </a:xfrm>
          <a:prstGeom prst="rect">
            <a:avLst/>
          </a:prstGeom>
          <a:solidFill>
            <a:srgbClr val="ECEC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0" i="0" dirty="0">
              <a:latin typeface="Helvetica Light" charset="0"/>
            </a:endParaRPr>
          </a:p>
        </p:txBody>
      </p:sp>
      <p:sp>
        <p:nvSpPr>
          <p:cNvPr id="14" name="TextBox 13"/>
          <p:cNvSpPr txBox="1"/>
          <p:nvPr userDrawn="1"/>
        </p:nvSpPr>
        <p:spPr>
          <a:xfrm>
            <a:off x="8539149" y="4862988"/>
            <a:ext cx="1762567" cy="207749"/>
          </a:xfrm>
          <a:prstGeom prst="rect">
            <a:avLst/>
          </a:prstGeom>
          <a:noFill/>
        </p:spPr>
        <p:txBody>
          <a:bodyPr wrap="square" rtlCol="0">
            <a:spAutoFit/>
          </a:bodyPr>
          <a:lstStyle/>
          <a:p>
            <a:fld id="{0A52FF5E-384C-654F-BC85-B661B40A616C}" type="slidenum">
              <a:rPr lang="en-US" sz="750" b="0" i="0" smtClean="0">
                <a:latin typeface="Helvetica Light" charset="0"/>
              </a:rPr>
              <a:t>‹#›</a:t>
            </a:fld>
            <a:endParaRPr lang="en-US" sz="750" b="0" i="0" dirty="0">
              <a:latin typeface="Helvetica Light" charset="0"/>
            </a:endParaRPr>
          </a:p>
        </p:txBody>
      </p:sp>
      <p:pic>
        <p:nvPicPr>
          <p:cNvPr id="15" name="Picture 1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66202" y="4810547"/>
            <a:ext cx="2530573" cy="310513"/>
          </a:xfrm>
          <a:prstGeom prst="rect">
            <a:avLst/>
          </a:prstGeom>
        </p:spPr>
      </p:pic>
    </p:spTree>
    <p:extLst>
      <p:ext uri="{BB962C8B-B14F-4D97-AF65-F5344CB8AC3E}">
        <p14:creationId xmlns:p14="http://schemas.microsoft.com/office/powerpoint/2010/main" val="39709239"/>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726069"/>
      </p:ext>
    </p:extLst>
  </p:cSld>
  <p:clrMap bg1="lt1" tx1="dk1" bg2="lt2" tx2="dk2" accent1="accent1" accent2="accent2" accent3="accent3" accent4="accent4" accent5="accent5" accent6="accent6" hlink="hlink" folHlink="folHlink"/>
  <p:sldLayoutIdLst>
    <p:sldLayoutId id="21474838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3"/>
          <a:stretch>
            <a:fillRect/>
          </a:stretch>
        </p:blipFill>
        <p:spPr>
          <a:xfrm>
            <a:off x="2451100" y="2038449"/>
            <a:ext cx="4229100" cy="1009650"/>
          </a:xfrm>
          <a:prstGeom prst="rect">
            <a:avLst/>
          </a:prstGeom>
        </p:spPr>
      </p:pic>
      <p:pic>
        <p:nvPicPr>
          <p:cNvPr id="2" name="Picture 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243712" y="-34724"/>
            <a:ext cx="9497028" cy="5178224"/>
          </a:xfrm>
          <a:prstGeom prst="rect">
            <a:avLst/>
          </a:prstGeom>
        </p:spPr>
      </p:pic>
    </p:spTree>
    <p:extLst>
      <p:ext uri="{BB962C8B-B14F-4D97-AF65-F5344CB8AC3E}">
        <p14:creationId xmlns:p14="http://schemas.microsoft.com/office/powerpoint/2010/main" val="166499519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3"/>
          <a:stretch>
            <a:fillRect/>
          </a:stretch>
        </p:blipFill>
        <p:spPr>
          <a:xfrm>
            <a:off x="2451100" y="2038449"/>
            <a:ext cx="4229100" cy="1009650"/>
          </a:xfrm>
          <a:prstGeom prst="rect">
            <a:avLst/>
          </a:prstGeom>
        </p:spPr>
      </p:pic>
      <p:pic>
        <p:nvPicPr>
          <p:cNvPr id="2" name="Picture 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34725"/>
            <a:ext cx="9144000" cy="5178225"/>
          </a:xfrm>
          <a:prstGeom prst="rect">
            <a:avLst/>
          </a:prstGeom>
        </p:spPr>
      </p:pic>
    </p:spTree>
    <p:extLst>
      <p:ext uri="{BB962C8B-B14F-4D97-AF65-F5344CB8AC3E}">
        <p14:creationId xmlns:p14="http://schemas.microsoft.com/office/powerpoint/2010/main" val="67321414"/>
      </p:ext>
    </p:extLst>
  </p:cSld>
  <p:clrMap bg1="lt1" tx1="dk1" bg2="lt2" tx2="dk2" accent1="accent1" accent2="accent2" accent3="accent3" accent4="accent4" accent5="accent5" accent6="accent6" hlink="hlink" folHlink="folHlink"/>
  <p:sldLayoutIdLst>
    <p:sldLayoutId id="2147483867" r:id="rId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ant.apache.org/bindownload.cgi"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hyperlink" Target="http://apache.bytenet.in/ant/binaries/apache-ant-1.9.4-bin.zi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learn-automation.com/configure-eclipse-for-seleniu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7463" y="2257783"/>
            <a:ext cx="7939405" cy="1242500"/>
          </a:xfrm>
        </p:spPr>
        <p:txBody>
          <a:bodyPr/>
          <a:lstStyle/>
          <a:p>
            <a:pPr algn="ctr"/>
            <a:r>
              <a:rPr lang="en-IN" sz="3600" dirty="0">
                <a:latin typeface="+mj-lt"/>
              </a:rPr>
              <a:t>Executing Selenium Test from Command Prompt, Ant </a:t>
            </a:r>
            <a:r>
              <a:rPr lang="en-IN" sz="3600" dirty="0" err="1">
                <a:latin typeface="+mj-lt"/>
              </a:rPr>
              <a:t>Config</a:t>
            </a:r>
            <a:endParaRPr lang="en-US" sz="3600" b="1" dirty="0">
              <a:latin typeface="+mj-lt"/>
            </a:endParaRPr>
          </a:p>
        </p:txBody>
      </p:sp>
      <p:sp>
        <p:nvSpPr>
          <p:cNvPr id="3" name="Text Placeholder 2"/>
          <p:cNvSpPr>
            <a:spLocks noGrp="1"/>
          </p:cNvSpPr>
          <p:nvPr>
            <p:ph type="body" sz="quarter" idx="12"/>
          </p:nvPr>
        </p:nvSpPr>
        <p:spPr>
          <a:xfrm>
            <a:off x="457463" y="4751118"/>
            <a:ext cx="6985000" cy="385761"/>
          </a:xfrm>
        </p:spPr>
        <p:txBody>
          <a:bodyPr/>
          <a:lstStyle/>
          <a:p>
            <a:r>
              <a:rPr lang="en-US" dirty="0"/>
              <a:t>Ritesh Sachdeo, Nagpur GDC</a:t>
            </a:r>
          </a:p>
        </p:txBody>
      </p:sp>
    </p:spTree>
    <p:extLst>
      <p:ext uri="{BB962C8B-B14F-4D97-AF65-F5344CB8AC3E}">
        <p14:creationId xmlns:p14="http://schemas.microsoft.com/office/powerpoint/2010/main" val="404839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0024"/>
            <a:ext cx="9144000" cy="830997"/>
          </a:xfrm>
          <a:prstGeom prst="rect">
            <a:avLst/>
          </a:prstGeom>
        </p:spPr>
        <p:txBody>
          <a:bodyPr wrap="square">
            <a:spAutoFit/>
          </a:bodyPr>
          <a:lstStyle/>
          <a:p>
            <a:pPr marL="285750" indent="-285750" fontAlgn="base">
              <a:lnSpc>
                <a:spcPct val="150000"/>
              </a:lnSpc>
              <a:buFont typeface="Wingdings" panose="05000000000000000000" pitchFamily="2" charset="2"/>
              <a:buChar char="q"/>
            </a:pPr>
            <a:r>
              <a:rPr lang="en-US" sz="1600" dirty="0">
                <a:latin typeface="Calibri" panose="020F0502020204030204" pitchFamily="34" charset="0"/>
              </a:rPr>
              <a:t>Now we can set </a:t>
            </a:r>
            <a:r>
              <a:rPr lang="en-US" sz="1600" dirty="0" err="1">
                <a:latin typeface="Calibri" panose="020F0502020204030204" pitchFamily="34" charset="0"/>
              </a:rPr>
              <a:t>classpath</a:t>
            </a:r>
            <a:r>
              <a:rPr lang="en-US" sz="1600" dirty="0">
                <a:latin typeface="Calibri" panose="020F0502020204030204" pitchFamily="34" charset="0"/>
              </a:rPr>
              <a:t> for </a:t>
            </a:r>
            <a:r>
              <a:rPr lang="en-US" sz="1600" dirty="0" err="1">
                <a:latin typeface="Calibri" panose="020F0502020204030204" pitchFamily="34" charset="0"/>
              </a:rPr>
              <a:t>this,specify</a:t>
            </a:r>
            <a:r>
              <a:rPr lang="en-US" sz="1600" dirty="0">
                <a:latin typeface="Calibri" panose="020F0502020204030204" pitchFamily="34" charset="0"/>
              </a:rPr>
              <a:t> bin folder.</a:t>
            </a:r>
          </a:p>
          <a:p>
            <a:pPr marL="285750" indent="-285750" fontAlgn="base">
              <a:lnSpc>
                <a:spcPct val="150000"/>
              </a:lnSpc>
              <a:buFont typeface="Wingdings" panose="05000000000000000000" pitchFamily="2" charset="2"/>
              <a:buChar char="q"/>
            </a:pPr>
            <a:r>
              <a:rPr lang="en-US" sz="1600" dirty="0">
                <a:latin typeface="Calibri" panose="020F0502020204030204" pitchFamily="34" charset="0"/>
              </a:rPr>
              <a:t>Home Directory &gt; set </a:t>
            </a:r>
            <a:r>
              <a:rPr lang="en-US" sz="1600" dirty="0" err="1">
                <a:latin typeface="Calibri" panose="020F0502020204030204" pitchFamily="34" charset="0"/>
              </a:rPr>
              <a:t>classpath</a:t>
            </a:r>
            <a:r>
              <a:rPr lang="en-US" sz="1600" dirty="0">
                <a:latin typeface="Calibri" panose="020F0502020204030204" pitchFamily="34" charset="0"/>
              </a:rPr>
              <a:t>=Home Directory\bin; and press enter</a:t>
            </a:r>
          </a:p>
        </p:txBody>
      </p:sp>
      <p:pic>
        <p:nvPicPr>
          <p:cNvPr id="2" name="Picture 1"/>
          <p:cNvPicPr>
            <a:picLocks noChangeAspect="1"/>
          </p:cNvPicPr>
          <p:nvPr/>
        </p:nvPicPr>
        <p:blipFill>
          <a:blip r:embed="rId3"/>
          <a:stretch>
            <a:fillRect/>
          </a:stretch>
        </p:blipFill>
        <p:spPr>
          <a:xfrm>
            <a:off x="1209367" y="981074"/>
            <a:ext cx="6744929" cy="3581093"/>
          </a:xfrm>
          <a:prstGeom prst="rect">
            <a:avLst/>
          </a:prstGeom>
        </p:spPr>
      </p:pic>
    </p:spTree>
    <p:extLst>
      <p:ext uri="{BB962C8B-B14F-4D97-AF65-F5344CB8AC3E}">
        <p14:creationId xmlns:p14="http://schemas.microsoft.com/office/powerpoint/2010/main" val="143893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0024"/>
            <a:ext cx="9144000" cy="830997"/>
          </a:xfrm>
          <a:prstGeom prst="rect">
            <a:avLst/>
          </a:prstGeom>
        </p:spPr>
        <p:txBody>
          <a:bodyPr wrap="square">
            <a:spAutoFit/>
          </a:bodyPr>
          <a:lstStyle/>
          <a:p>
            <a:pPr marL="285750" indent="-285750" fontAlgn="base">
              <a:lnSpc>
                <a:spcPct val="150000"/>
              </a:lnSpc>
              <a:buFont typeface="Wingdings" panose="05000000000000000000" pitchFamily="2" charset="2"/>
              <a:buChar char="q"/>
            </a:pPr>
            <a:r>
              <a:rPr lang="en-US" sz="1600" b="1" dirty="0">
                <a:latin typeface="Calibri" panose="020F0502020204030204" pitchFamily="34" charset="0"/>
              </a:rPr>
              <a:t>Step 3</a:t>
            </a:r>
            <a:r>
              <a:rPr lang="en-US" sz="1600" dirty="0">
                <a:latin typeface="Calibri" panose="020F0502020204030204" pitchFamily="34" charset="0"/>
              </a:rPr>
              <a:t>-Now run xml file using below command</a:t>
            </a:r>
          </a:p>
          <a:p>
            <a:pPr marL="628650" lvl="1" indent="-285750" fontAlgn="base">
              <a:lnSpc>
                <a:spcPct val="150000"/>
              </a:lnSpc>
              <a:buFont typeface="Wingdings" panose="05000000000000000000" pitchFamily="2" charset="2"/>
              <a:buChar char="ü"/>
            </a:pPr>
            <a:r>
              <a:rPr lang="en-US" sz="1600" dirty="0">
                <a:latin typeface="Calibri" panose="020F0502020204030204" pitchFamily="34" charset="0"/>
              </a:rPr>
              <a:t>Home-directory &gt; java </a:t>
            </a:r>
            <a:r>
              <a:rPr lang="en-US" sz="1600" dirty="0" err="1">
                <a:latin typeface="Calibri" panose="020F0502020204030204" pitchFamily="34" charset="0"/>
              </a:rPr>
              <a:t>org,testng.TestNG</a:t>
            </a:r>
            <a:r>
              <a:rPr lang="en-US" sz="1600" dirty="0">
                <a:latin typeface="Calibri" panose="020F0502020204030204" pitchFamily="34" charset="0"/>
              </a:rPr>
              <a:t> testng.xml testng2.xml testng2.xml and hit enter</a:t>
            </a:r>
          </a:p>
        </p:txBody>
      </p:sp>
      <p:pic>
        <p:nvPicPr>
          <p:cNvPr id="3" name="Picture 2"/>
          <p:cNvPicPr>
            <a:picLocks noChangeAspect="1"/>
          </p:cNvPicPr>
          <p:nvPr/>
        </p:nvPicPr>
        <p:blipFill>
          <a:blip r:embed="rId3"/>
          <a:stretch>
            <a:fillRect/>
          </a:stretch>
        </p:blipFill>
        <p:spPr>
          <a:xfrm>
            <a:off x="423862" y="1179872"/>
            <a:ext cx="8296275" cy="2694038"/>
          </a:xfrm>
          <a:prstGeom prst="rect">
            <a:avLst/>
          </a:prstGeom>
        </p:spPr>
      </p:pic>
    </p:spTree>
    <p:extLst>
      <p:ext uri="{BB962C8B-B14F-4D97-AF65-F5344CB8AC3E}">
        <p14:creationId xmlns:p14="http://schemas.microsoft.com/office/powerpoint/2010/main" val="437596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658" y="64557"/>
            <a:ext cx="9143999" cy="589072"/>
          </a:xfrm>
          <a:prstGeom prst="rect">
            <a:avLst/>
          </a:prstGeom>
        </p:spPr>
        <p:txBody>
          <a:bodyPr wrap="square">
            <a:spAutoFit/>
          </a:bodyPr>
          <a:lstStyle/>
          <a:p>
            <a:pPr>
              <a:lnSpc>
                <a:spcPct val="150000"/>
              </a:lnSpc>
            </a:pPr>
            <a:r>
              <a:rPr lang="en-US" sz="2400" b="1" dirty="0">
                <a:solidFill>
                  <a:srgbClr val="CC1F20"/>
                </a:solidFill>
                <a:latin typeface="Calibri" panose="020F0502020204030204" pitchFamily="34" charset="0"/>
                <a:cs typeface="Helvetica Light"/>
              </a:rPr>
              <a:t>What is the use of ant in selenium.</a:t>
            </a:r>
          </a:p>
        </p:txBody>
      </p:sp>
      <p:sp>
        <p:nvSpPr>
          <p:cNvPr id="4" name="Rectangle 3"/>
          <p:cNvSpPr/>
          <p:nvPr/>
        </p:nvSpPr>
        <p:spPr>
          <a:xfrm>
            <a:off x="417870" y="688688"/>
            <a:ext cx="8726130" cy="1200329"/>
          </a:xfrm>
          <a:prstGeom prst="rect">
            <a:avLst/>
          </a:prstGeom>
        </p:spPr>
        <p:txBody>
          <a:bodyPr wrap="square">
            <a:spAutoFit/>
          </a:bodyPr>
          <a:lstStyle/>
          <a:p>
            <a:pPr>
              <a:lnSpc>
                <a:spcPct val="150000"/>
              </a:lnSpc>
            </a:pPr>
            <a:r>
              <a:rPr lang="en-US" sz="1600" b="1" dirty="0">
                <a:solidFill>
                  <a:srgbClr val="222222"/>
                </a:solidFill>
                <a:latin typeface="Calibri" panose="020F0502020204030204" pitchFamily="34" charset="0"/>
              </a:rPr>
              <a:t>Ant</a:t>
            </a:r>
            <a:r>
              <a:rPr lang="en-US" sz="1600" dirty="0">
                <a:solidFill>
                  <a:srgbClr val="222222"/>
                </a:solidFill>
                <a:latin typeface="Calibri" panose="020F0502020204030204" pitchFamily="34" charset="0"/>
              </a:rPr>
              <a:t> is a build tool for Java. </a:t>
            </a:r>
            <a:r>
              <a:rPr lang="en-US" sz="1600" b="1" dirty="0">
                <a:solidFill>
                  <a:srgbClr val="222222"/>
                </a:solidFill>
                <a:latin typeface="Calibri" panose="020F0502020204030204" pitchFamily="34" charset="0"/>
              </a:rPr>
              <a:t>Ant</a:t>
            </a:r>
            <a:r>
              <a:rPr lang="en-US" sz="1600" dirty="0">
                <a:solidFill>
                  <a:srgbClr val="222222"/>
                </a:solidFill>
                <a:latin typeface="Calibri" panose="020F0502020204030204" pitchFamily="34" charset="0"/>
              </a:rPr>
              <a:t> used for code compilation, deployment, execution process. </a:t>
            </a:r>
            <a:r>
              <a:rPr lang="en-US" sz="1600" b="1" dirty="0">
                <a:solidFill>
                  <a:srgbClr val="222222"/>
                </a:solidFill>
                <a:latin typeface="Calibri" panose="020F0502020204030204" pitchFamily="34" charset="0"/>
              </a:rPr>
              <a:t>Ant</a:t>
            </a:r>
            <a:r>
              <a:rPr lang="en-US" sz="1600" dirty="0">
                <a:solidFill>
                  <a:srgbClr val="222222"/>
                </a:solidFill>
                <a:latin typeface="Calibri" panose="020F0502020204030204" pitchFamily="34" charset="0"/>
              </a:rPr>
              <a:t> can be downloaded from Apache website. Build.xml file used to configure execution targets using </a:t>
            </a:r>
            <a:r>
              <a:rPr lang="en-US" sz="1600" b="1" dirty="0">
                <a:solidFill>
                  <a:srgbClr val="222222"/>
                </a:solidFill>
                <a:latin typeface="Calibri" panose="020F0502020204030204" pitchFamily="34" charset="0"/>
              </a:rPr>
              <a:t>Ant</a:t>
            </a:r>
            <a:r>
              <a:rPr lang="en-US" sz="1600" dirty="0">
                <a:solidFill>
                  <a:srgbClr val="222222"/>
                </a:solidFill>
                <a:latin typeface="Calibri" panose="020F0502020204030204" pitchFamily="34" charset="0"/>
              </a:rPr>
              <a:t>. </a:t>
            </a:r>
            <a:r>
              <a:rPr lang="en-US" sz="1600" b="1" dirty="0">
                <a:solidFill>
                  <a:srgbClr val="222222"/>
                </a:solidFill>
                <a:latin typeface="Calibri" panose="020F0502020204030204" pitchFamily="34" charset="0"/>
              </a:rPr>
              <a:t>Ant</a:t>
            </a:r>
            <a:r>
              <a:rPr lang="en-US" sz="1600" dirty="0">
                <a:solidFill>
                  <a:srgbClr val="222222"/>
                </a:solidFill>
                <a:latin typeface="Calibri" panose="020F0502020204030204" pitchFamily="34" charset="0"/>
              </a:rPr>
              <a:t> can be run from the command line or suitable IDE plugin like eclipse.</a:t>
            </a:r>
            <a:endParaRPr lang="en-US" sz="1600" dirty="0">
              <a:latin typeface="Calibri" panose="020F0502020204030204" pitchFamily="34" charset="0"/>
            </a:endParaRPr>
          </a:p>
        </p:txBody>
      </p:sp>
      <p:sp>
        <p:nvSpPr>
          <p:cNvPr id="5" name="Rectangle 4"/>
          <p:cNvSpPr/>
          <p:nvPr/>
        </p:nvSpPr>
        <p:spPr>
          <a:xfrm>
            <a:off x="78658" y="1959136"/>
            <a:ext cx="9143998" cy="589072"/>
          </a:xfrm>
          <a:prstGeom prst="rect">
            <a:avLst/>
          </a:prstGeom>
        </p:spPr>
        <p:txBody>
          <a:bodyPr wrap="square">
            <a:spAutoFit/>
          </a:bodyPr>
          <a:lstStyle/>
          <a:p>
            <a:pPr>
              <a:lnSpc>
                <a:spcPct val="150000"/>
              </a:lnSpc>
            </a:pPr>
            <a:r>
              <a:rPr lang="en-US" sz="2400" b="1" dirty="0">
                <a:solidFill>
                  <a:srgbClr val="CC1F20"/>
                </a:solidFill>
                <a:latin typeface="Calibri" panose="020F0502020204030204" pitchFamily="34" charset="0"/>
                <a:cs typeface="Helvetica Light"/>
              </a:rPr>
              <a:t>What is Apache ant.</a:t>
            </a:r>
          </a:p>
        </p:txBody>
      </p:sp>
      <p:sp>
        <p:nvSpPr>
          <p:cNvPr id="6" name="Rectangle 5"/>
          <p:cNvSpPr/>
          <p:nvPr/>
        </p:nvSpPr>
        <p:spPr>
          <a:xfrm>
            <a:off x="358877" y="2692356"/>
            <a:ext cx="8785123" cy="1569660"/>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rgbClr val="343434"/>
                </a:solidFill>
                <a:latin typeface="Calibri" panose="020F0502020204030204" pitchFamily="34" charset="0"/>
              </a:rPr>
              <a:t>While creating a complete software product, one needs to take care different third party API, their </a:t>
            </a:r>
            <a:r>
              <a:rPr lang="en-US" sz="1600" dirty="0" err="1">
                <a:solidFill>
                  <a:srgbClr val="343434"/>
                </a:solidFill>
                <a:latin typeface="Calibri" panose="020F0502020204030204" pitchFamily="34" charset="0"/>
              </a:rPr>
              <a:t>classpath</a:t>
            </a:r>
            <a:r>
              <a:rPr lang="en-US" sz="1600" dirty="0">
                <a:solidFill>
                  <a:srgbClr val="343434"/>
                </a:solidFill>
                <a:latin typeface="Calibri" panose="020F0502020204030204" pitchFamily="34" charset="0"/>
              </a:rPr>
              <a:t>, cleaning previous executable binary files, compiling our source code, execution of source code, creation of reports and deployment code base etc. If these tasks are done one by one manually, it will take an enormous time, and the process will be prone to errors.</a:t>
            </a:r>
            <a:endParaRPr lang="en-US" sz="1600" dirty="0">
              <a:latin typeface="Calibri" panose="020F0502020204030204" pitchFamily="34" charset="0"/>
            </a:endParaRPr>
          </a:p>
        </p:txBody>
      </p:sp>
    </p:spTree>
    <p:extLst>
      <p:ext uri="{BB962C8B-B14F-4D97-AF65-F5344CB8AC3E}">
        <p14:creationId xmlns:p14="http://schemas.microsoft.com/office/powerpoint/2010/main" val="3209552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642"/>
            <a:ext cx="9143998" cy="791179"/>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latin typeface="Calibri" panose="020F0502020204030204" pitchFamily="34" charset="0"/>
              </a:rPr>
              <a:t>Here comes the importance of a build tool like Ant. It stores, executes and automates all process in a sequential order mentioned in Ant's configuration file (usually build.xml).</a:t>
            </a:r>
            <a:endParaRPr lang="en-US" sz="1600" dirty="0">
              <a:solidFill>
                <a:srgbClr val="CC1F20"/>
              </a:solidFill>
              <a:latin typeface="Calibri" panose="020F0502020204030204" pitchFamily="34" charset="0"/>
              <a:cs typeface="Helvetica Light"/>
            </a:endParaRPr>
          </a:p>
        </p:txBody>
      </p:sp>
      <p:pic>
        <p:nvPicPr>
          <p:cNvPr id="3" name="Picture 2"/>
          <p:cNvPicPr>
            <a:picLocks noChangeAspect="1"/>
          </p:cNvPicPr>
          <p:nvPr/>
        </p:nvPicPr>
        <p:blipFill>
          <a:blip r:embed="rId3"/>
          <a:stretch>
            <a:fillRect/>
          </a:stretch>
        </p:blipFill>
        <p:spPr>
          <a:xfrm>
            <a:off x="510970" y="890587"/>
            <a:ext cx="7905750" cy="3362325"/>
          </a:xfrm>
          <a:prstGeom prst="rect">
            <a:avLst/>
          </a:prstGeom>
        </p:spPr>
      </p:pic>
    </p:spTree>
    <p:extLst>
      <p:ext uri="{BB962C8B-B14F-4D97-AF65-F5344CB8AC3E}">
        <p14:creationId xmlns:p14="http://schemas.microsoft.com/office/powerpoint/2010/main" val="71063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642"/>
            <a:ext cx="9143998" cy="589072"/>
          </a:xfrm>
          <a:prstGeom prst="rect">
            <a:avLst/>
          </a:prstGeom>
        </p:spPr>
        <p:txBody>
          <a:bodyPr wrap="square">
            <a:spAutoFit/>
          </a:bodyPr>
          <a:lstStyle/>
          <a:p>
            <a:pPr>
              <a:lnSpc>
                <a:spcPct val="150000"/>
              </a:lnSpc>
            </a:pPr>
            <a:r>
              <a:rPr lang="en-US" sz="2400" b="1" dirty="0">
                <a:solidFill>
                  <a:srgbClr val="CC1F20"/>
                </a:solidFill>
                <a:latin typeface="Calibri" panose="020F0502020204030204" pitchFamily="34" charset="0"/>
                <a:cs typeface="Helvetica Light"/>
              </a:rPr>
              <a:t>What is ant tool?</a:t>
            </a:r>
          </a:p>
        </p:txBody>
      </p:sp>
      <p:sp>
        <p:nvSpPr>
          <p:cNvPr id="2" name="Rectangle 1"/>
          <p:cNvSpPr/>
          <p:nvPr/>
        </p:nvSpPr>
        <p:spPr>
          <a:xfrm>
            <a:off x="417869" y="601493"/>
            <a:ext cx="8726128" cy="1162113"/>
          </a:xfrm>
          <a:prstGeom prst="rect">
            <a:avLst/>
          </a:prstGeom>
        </p:spPr>
        <p:txBody>
          <a:bodyPr wrap="square">
            <a:spAutoFit/>
          </a:bodyPr>
          <a:lstStyle/>
          <a:p>
            <a:pPr>
              <a:lnSpc>
                <a:spcPct val="150000"/>
              </a:lnSpc>
            </a:pPr>
            <a:r>
              <a:rPr lang="en-US" sz="1600" dirty="0">
                <a:solidFill>
                  <a:srgbClr val="222222"/>
                </a:solidFill>
                <a:latin typeface="Calibri" panose="020F0502020204030204" pitchFamily="34" charset="0"/>
              </a:rPr>
              <a:t>Apache </a:t>
            </a:r>
            <a:r>
              <a:rPr lang="en-US" sz="1600" b="1" dirty="0">
                <a:solidFill>
                  <a:srgbClr val="222222"/>
                </a:solidFill>
                <a:latin typeface="Calibri" panose="020F0502020204030204" pitchFamily="34" charset="0"/>
              </a:rPr>
              <a:t>Ant</a:t>
            </a:r>
            <a:r>
              <a:rPr lang="en-US" sz="1600" dirty="0">
                <a:solidFill>
                  <a:srgbClr val="222222"/>
                </a:solidFill>
                <a:latin typeface="Calibri" panose="020F0502020204030204" pitchFamily="34" charset="0"/>
              </a:rPr>
              <a:t> is a Java library and command-line </a:t>
            </a:r>
            <a:r>
              <a:rPr lang="en-US" sz="1600" b="1" dirty="0">
                <a:solidFill>
                  <a:srgbClr val="222222"/>
                </a:solidFill>
                <a:latin typeface="Calibri" panose="020F0502020204030204" pitchFamily="34" charset="0"/>
              </a:rPr>
              <a:t>tool</a:t>
            </a:r>
            <a:r>
              <a:rPr lang="en-US" sz="1600" dirty="0">
                <a:solidFill>
                  <a:srgbClr val="222222"/>
                </a:solidFill>
                <a:latin typeface="Calibri" panose="020F0502020204030204" pitchFamily="34" charset="0"/>
              </a:rPr>
              <a:t> whose mission is to drive processes described in build files as targets and extension points dependent upon each other. The main known usage of </a:t>
            </a:r>
            <a:r>
              <a:rPr lang="en-US" sz="1600" b="1" dirty="0">
                <a:solidFill>
                  <a:srgbClr val="222222"/>
                </a:solidFill>
                <a:latin typeface="Calibri" panose="020F0502020204030204" pitchFamily="34" charset="0"/>
              </a:rPr>
              <a:t>Ant</a:t>
            </a:r>
            <a:r>
              <a:rPr lang="en-US" sz="1600" dirty="0">
                <a:solidFill>
                  <a:srgbClr val="222222"/>
                </a:solidFill>
                <a:latin typeface="Calibri" panose="020F0502020204030204" pitchFamily="34" charset="0"/>
              </a:rPr>
              <a:t> is the build of Java applications.</a:t>
            </a:r>
          </a:p>
        </p:txBody>
      </p:sp>
      <p:sp>
        <p:nvSpPr>
          <p:cNvPr id="4" name="Rectangle 3"/>
          <p:cNvSpPr/>
          <p:nvPr/>
        </p:nvSpPr>
        <p:spPr>
          <a:xfrm>
            <a:off x="-2" y="1675115"/>
            <a:ext cx="9143997" cy="589072"/>
          </a:xfrm>
          <a:prstGeom prst="rect">
            <a:avLst/>
          </a:prstGeom>
        </p:spPr>
        <p:txBody>
          <a:bodyPr wrap="square">
            <a:spAutoFit/>
          </a:bodyPr>
          <a:lstStyle/>
          <a:p>
            <a:pPr>
              <a:lnSpc>
                <a:spcPct val="150000"/>
              </a:lnSpc>
            </a:pPr>
            <a:r>
              <a:rPr lang="en-US" sz="2400" b="1" dirty="0">
                <a:solidFill>
                  <a:srgbClr val="CC1F20"/>
                </a:solidFill>
                <a:latin typeface="Calibri" panose="020F0502020204030204" pitchFamily="34" charset="0"/>
                <a:cs typeface="Helvetica Light"/>
              </a:rPr>
              <a:t>Benefits of Ant build.</a:t>
            </a:r>
          </a:p>
        </p:txBody>
      </p:sp>
      <p:sp>
        <p:nvSpPr>
          <p:cNvPr id="7" name="Rectangle 6"/>
          <p:cNvSpPr/>
          <p:nvPr/>
        </p:nvSpPr>
        <p:spPr>
          <a:xfrm>
            <a:off x="-1" y="2202754"/>
            <a:ext cx="9143997" cy="2270109"/>
          </a:xfrm>
          <a:prstGeom prst="rect">
            <a:avLst/>
          </a:prstGeom>
        </p:spPr>
        <p:txBody>
          <a:bodyPr wrap="square">
            <a:spAutoFit/>
          </a:bodyPr>
          <a:lstStyle/>
          <a:p>
            <a:pPr marL="628650" lvl="1" indent="-285750">
              <a:lnSpc>
                <a:spcPct val="150000"/>
              </a:lnSpc>
              <a:buFont typeface="Wingdings" panose="05000000000000000000" pitchFamily="2" charset="2"/>
              <a:buChar char="q"/>
            </a:pPr>
            <a:r>
              <a:rPr lang="en-US" sz="1600" dirty="0">
                <a:solidFill>
                  <a:srgbClr val="343434"/>
                </a:solidFill>
                <a:latin typeface="Calibri" panose="020F0502020204030204" pitchFamily="34" charset="0"/>
              </a:rPr>
              <a:t>Ant creates the application life cycle i.e. clean, compile, set dependency, execute, report, etc.</a:t>
            </a:r>
          </a:p>
          <a:p>
            <a:pPr marL="628650" lvl="1" indent="-285750">
              <a:lnSpc>
                <a:spcPct val="150000"/>
              </a:lnSpc>
              <a:buFont typeface="Wingdings" panose="05000000000000000000" pitchFamily="2" charset="2"/>
              <a:buChar char="q"/>
            </a:pPr>
            <a:r>
              <a:rPr lang="en-US" sz="1600" dirty="0">
                <a:solidFill>
                  <a:srgbClr val="343434"/>
                </a:solidFill>
                <a:latin typeface="Calibri" panose="020F0502020204030204" pitchFamily="34" charset="0"/>
              </a:rPr>
              <a:t>Third party API dependency can be set by Ant i.e. other Jar file's class path is set by Ant build file.</a:t>
            </a:r>
          </a:p>
          <a:p>
            <a:pPr marL="628650" lvl="1" indent="-285750">
              <a:lnSpc>
                <a:spcPct val="150000"/>
              </a:lnSpc>
              <a:buFont typeface="Wingdings" panose="05000000000000000000" pitchFamily="2" charset="2"/>
              <a:buChar char="q"/>
            </a:pPr>
            <a:r>
              <a:rPr lang="en-US" sz="1600" dirty="0">
                <a:solidFill>
                  <a:srgbClr val="343434"/>
                </a:solidFill>
                <a:latin typeface="Calibri" panose="020F0502020204030204" pitchFamily="34" charset="0"/>
              </a:rPr>
              <a:t>A complete application is created for End to End delivery and deployment.</a:t>
            </a:r>
          </a:p>
          <a:p>
            <a:pPr marL="628650" lvl="1" indent="-285750">
              <a:lnSpc>
                <a:spcPct val="150000"/>
              </a:lnSpc>
              <a:buFont typeface="Wingdings" panose="05000000000000000000" pitchFamily="2" charset="2"/>
              <a:buChar char="q"/>
            </a:pPr>
            <a:r>
              <a:rPr lang="en-US" sz="1600" dirty="0">
                <a:solidFill>
                  <a:srgbClr val="343434"/>
                </a:solidFill>
                <a:latin typeface="Calibri" panose="020F0502020204030204" pitchFamily="34" charset="0"/>
              </a:rPr>
              <a:t>It is a simple build tool where all configurations can be done using XML file and which can be executed from the command line.</a:t>
            </a:r>
          </a:p>
          <a:p>
            <a:pPr marL="628650" lvl="1" indent="-285750">
              <a:lnSpc>
                <a:spcPct val="150000"/>
              </a:lnSpc>
              <a:buFont typeface="Wingdings" panose="05000000000000000000" pitchFamily="2" charset="2"/>
              <a:buChar char="q"/>
            </a:pPr>
            <a:r>
              <a:rPr lang="en-US" sz="1600" dirty="0">
                <a:solidFill>
                  <a:srgbClr val="343434"/>
                </a:solidFill>
                <a:latin typeface="Calibri" panose="020F0502020204030204" pitchFamily="34" charset="0"/>
              </a:rPr>
              <a:t>It makes your code clean as configuration is separate from actual application logic.</a:t>
            </a:r>
            <a:endParaRPr lang="en-US" sz="1600" b="0" i="0" dirty="0">
              <a:solidFill>
                <a:srgbClr val="343434"/>
              </a:solidFill>
              <a:effectLst/>
              <a:latin typeface="Calibri" panose="020F0502020204030204" pitchFamily="34" charset="0"/>
            </a:endParaRPr>
          </a:p>
        </p:txBody>
      </p:sp>
    </p:spTree>
    <p:extLst>
      <p:ext uri="{BB962C8B-B14F-4D97-AF65-F5344CB8AC3E}">
        <p14:creationId xmlns:p14="http://schemas.microsoft.com/office/powerpoint/2010/main" val="172300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6642"/>
            <a:ext cx="9143998" cy="589072"/>
          </a:xfrm>
          <a:prstGeom prst="rect">
            <a:avLst/>
          </a:prstGeom>
        </p:spPr>
        <p:txBody>
          <a:bodyPr wrap="square">
            <a:spAutoFit/>
          </a:bodyPr>
          <a:lstStyle/>
          <a:p>
            <a:pPr>
              <a:lnSpc>
                <a:spcPct val="150000"/>
              </a:lnSpc>
            </a:pPr>
            <a:r>
              <a:rPr lang="en-US" sz="2400" b="1" dirty="0">
                <a:solidFill>
                  <a:srgbClr val="CC1F20"/>
                </a:solidFill>
                <a:latin typeface="Calibri" panose="020F0502020204030204" pitchFamily="34" charset="0"/>
                <a:cs typeface="Helvetica Light"/>
              </a:rPr>
              <a:t>How to install ant in selenium.</a:t>
            </a:r>
          </a:p>
        </p:txBody>
      </p:sp>
      <p:sp>
        <p:nvSpPr>
          <p:cNvPr id="3" name="Rectangle 2"/>
          <p:cNvSpPr/>
          <p:nvPr/>
        </p:nvSpPr>
        <p:spPr>
          <a:xfrm>
            <a:off x="221225" y="595714"/>
            <a:ext cx="8922772" cy="46166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b="1" dirty="0">
                <a:solidFill>
                  <a:srgbClr val="343434"/>
                </a:solidFill>
                <a:latin typeface="Calibri" panose="020F0502020204030204" pitchFamily="34" charset="0"/>
              </a:rPr>
              <a:t>Step 1)</a:t>
            </a:r>
            <a:r>
              <a:rPr lang="en-US" sz="1600" dirty="0">
                <a:solidFill>
                  <a:srgbClr val="343434"/>
                </a:solidFill>
                <a:latin typeface="Calibri" panose="020F0502020204030204" pitchFamily="34" charset="0"/>
              </a:rPr>
              <a:t> Go to </a:t>
            </a:r>
            <a:r>
              <a:rPr lang="en-US" sz="1600" dirty="0">
                <a:solidFill>
                  <a:srgbClr val="04B8E6"/>
                </a:solidFill>
                <a:latin typeface="Calibri" panose="020F0502020204030204" pitchFamily="34" charset="0"/>
                <a:hlinkClick r:id="rId3"/>
              </a:rPr>
              <a:t>http://ant.apache.org/bindownload.cgi</a:t>
            </a:r>
            <a:r>
              <a:rPr lang="en-US" sz="1600" dirty="0">
                <a:solidFill>
                  <a:srgbClr val="343434"/>
                </a:solidFill>
                <a:latin typeface="Calibri" panose="020F0502020204030204" pitchFamily="34" charset="0"/>
              </a:rPr>
              <a:t> Download .zip file from </a:t>
            </a:r>
            <a:r>
              <a:rPr lang="en-US" sz="1600" dirty="0">
                <a:solidFill>
                  <a:srgbClr val="04B8E6"/>
                </a:solidFill>
                <a:latin typeface="Calibri" panose="020F0502020204030204" pitchFamily="34" charset="0"/>
                <a:hlinkClick r:id="rId4"/>
              </a:rPr>
              <a:t>apache-ant-1.9.4-bin.zip</a:t>
            </a:r>
            <a:endParaRPr lang="en-US" sz="1600" dirty="0">
              <a:latin typeface="Calibri" panose="020F0502020204030204" pitchFamily="34" charset="0"/>
            </a:endParaRPr>
          </a:p>
        </p:txBody>
      </p:sp>
      <p:pic>
        <p:nvPicPr>
          <p:cNvPr id="6" name="Picture 5"/>
          <p:cNvPicPr>
            <a:picLocks noChangeAspect="1"/>
          </p:cNvPicPr>
          <p:nvPr/>
        </p:nvPicPr>
        <p:blipFill>
          <a:blip r:embed="rId5"/>
          <a:stretch>
            <a:fillRect/>
          </a:stretch>
        </p:blipFill>
        <p:spPr>
          <a:xfrm>
            <a:off x="1121952" y="1312606"/>
            <a:ext cx="6547209" cy="3023113"/>
          </a:xfrm>
          <a:prstGeom prst="rect">
            <a:avLst/>
          </a:prstGeom>
        </p:spPr>
      </p:pic>
    </p:spTree>
    <p:extLst>
      <p:ext uri="{BB962C8B-B14F-4D97-AF65-F5344CB8AC3E}">
        <p14:creationId xmlns:p14="http://schemas.microsoft.com/office/powerpoint/2010/main" val="29735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367" y="81893"/>
            <a:ext cx="9011262" cy="423449"/>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b="1" dirty="0">
                <a:latin typeface="Calibri" panose="020F0502020204030204" pitchFamily="34" charset="0"/>
              </a:rPr>
              <a:t>Step 2)</a:t>
            </a:r>
            <a:r>
              <a:rPr lang="en-US" sz="1600" dirty="0">
                <a:latin typeface="Calibri" panose="020F0502020204030204" pitchFamily="34" charset="0"/>
              </a:rPr>
              <a:t> Unzip the folder and go to and copy path to the root of unzipped folder.</a:t>
            </a:r>
          </a:p>
        </p:txBody>
      </p:sp>
      <p:pic>
        <p:nvPicPr>
          <p:cNvPr id="2" name="Picture 1"/>
          <p:cNvPicPr>
            <a:picLocks noChangeAspect="1"/>
          </p:cNvPicPr>
          <p:nvPr/>
        </p:nvPicPr>
        <p:blipFill>
          <a:blip r:embed="rId3"/>
          <a:stretch>
            <a:fillRect/>
          </a:stretch>
        </p:blipFill>
        <p:spPr>
          <a:xfrm>
            <a:off x="922082" y="684203"/>
            <a:ext cx="6609428" cy="3327357"/>
          </a:xfrm>
          <a:prstGeom prst="rect">
            <a:avLst/>
          </a:prstGeom>
        </p:spPr>
      </p:pic>
    </p:spTree>
    <p:extLst>
      <p:ext uri="{BB962C8B-B14F-4D97-AF65-F5344CB8AC3E}">
        <p14:creationId xmlns:p14="http://schemas.microsoft.com/office/powerpoint/2010/main" val="3416904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366" y="0"/>
            <a:ext cx="9077633" cy="830997"/>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b="1" dirty="0">
                <a:latin typeface="Calibri" panose="020F0502020204030204" pitchFamily="34" charset="0"/>
              </a:rPr>
              <a:t>Step 3)</a:t>
            </a:r>
            <a:r>
              <a:rPr lang="en-US" sz="1600" dirty="0">
                <a:latin typeface="Calibri" panose="020F0502020204030204" pitchFamily="34" charset="0"/>
              </a:rPr>
              <a:t> Go to Start -&gt; Computer -&gt; right click here and select 'Properties' then click on Advanced System Settings</a:t>
            </a:r>
          </a:p>
        </p:txBody>
      </p:sp>
      <p:pic>
        <p:nvPicPr>
          <p:cNvPr id="4" name="Picture 3"/>
          <p:cNvPicPr>
            <a:picLocks noChangeAspect="1"/>
          </p:cNvPicPr>
          <p:nvPr/>
        </p:nvPicPr>
        <p:blipFill>
          <a:blip r:embed="rId3"/>
          <a:stretch>
            <a:fillRect/>
          </a:stretch>
        </p:blipFill>
        <p:spPr>
          <a:xfrm>
            <a:off x="1677629" y="830997"/>
            <a:ext cx="5431094" cy="3716595"/>
          </a:xfrm>
          <a:prstGeom prst="rect">
            <a:avLst/>
          </a:prstGeom>
        </p:spPr>
      </p:pic>
    </p:spTree>
    <p:extLst>
      <p:ext uri="{BB962C8B-B14F-4D97-AF65-F5344CB8AC3E}">
        <p14:creationId xmlns:p14="http://schemas.microsoft.com/office/powerpoint/2010/main" val="379290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367" y="0"/>
            <a:ext cx="9011262" cy="423449"/>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b="1" dirty="0">
                <a:latin typeface="Calibri" panose="020F0502020204030204" pitchFamily="34" charset="0"/>
              </a:rPr>
              <a:t>Step 4)</a:t>
            </a:r>
            <a:r>
              <a:rPr lang="en-US" sz="1600" dirty="0">
                <a:latin typeface="Calibri" panose="020F0502020204030204" pitchFamily="34" charset="0"/>
              </a:rPr>
              <a:t> A new window opens. Click on 'Environment Variable…' button.</a:t>
            </a:r>
          </a:p>
        </p:txBody>
      </p:sp>
      <p:pic>
        <p:nvPicPr>
          <p:cNvPr id="2" name="Picture 1"/>
          <p:cNvPicPr>
            <a:picLocks noChangeAspect="1"/>
          </p:cNvPicPr>
          <p:nvPr/>
        </p:nvPicPr>
        <p:blipFill>
          <a:blip r:embed="rId3"/>
          <a:stretch>
            <a:fillRect/>
          </a:stretch>
        </p:blipFill>
        <p:spPr>
          <a:xfrm>
            <a:off x="1551652" y="746636"/>
            <a:ext cx="5321095" cy="3451737"/>
          </a:xfrm>
          <a:prstGeom prst="rect">
            <a:avLst/>
          </a:prstGeom>
        </p:spPr>
      </p:pic>
    </p:spTree>
    <p:extLst>
      <p:ext uri="{BB962C8B-B14F-4D97-AF65-F5344CB8AC3E}">
        <p14:creationId xmlns:p14="http://schemas.microsoft.com/office/powerpoint/2010/main" val="3369895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367" y="0"/>
            <a:ext cx="9011262" cy="830997"/>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b="1" dirty="0">
                <a:latin typeface="Calibri" panose="020F0502020204030204" pitchFamily="34" charset="0"/>
              </a:rPr>
              <a:t>Step 5)</a:t>
            </a:r>
            <a:r>
              <a:rPr lang="en-US" sz="1600" dirty="0">
                <a:latin typeface="Calibri" panose="020F0502020204030204" pitchFamily="34" charset="0"/>
              </a:rPr>
              <a:t> Click 'New…' button and set variable name as 'ANT_HOME' and variable value as the root path to unzipped folder and click OK.</a:t>
            </a:r>
          </a:p>
        </p:txBody>
      </p:sp>
      <p:pic>
        <p:nvPicPr>
          <p:cNvPr id="4" name="Picture 3"/>
          <p:cNvPicPr>
            <a:picLocks noChangeAspect="1"/>
          </p:cNvPicPr>
          <p:nvPr/>
        </p:nvPicPr>
        <p:blipFill>
          <a:blip r:embed="rId3"/>
          <a:stretch>
            <a:fillRect/>
          </a:stretch>
        </p:blipFill>
        <p:spPr>
          <a:xfrm>
            <a:off x="881060" y="884903"/>
            <a:ext cx="7381875" cy="3864078"/>
          </a:xfrm>
          <a:prstGeom prst="rect">
            <a:avLst/>
          </a:prstGeom>
        </p:spPr>
      </p:pic>
    </p:spTree>
    <p:extLst>
      <p:ext uri="{BB962C8B-B14F-4D97-AF65-F5344CB8AC3E}">
        <p14:creationId xmlns:p14="http://schemas.microsoft.com/office/powerpoint/2010/main" val="111361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80591"/>
            <a:ext cx="9144000" cy="573859"/>
          </a:xfrm>
        </p:spPr>
        <p:txBody>
          <a:bodyPr/>
          <a:lstStyle/>
          <a:p>
            <a:pPr algn="l"/>
            <a:r>
              <a:rPr lang="en-US" sz="2400" dirty="0">
                <a:solidFill>
                  <a:schemeClr val="tx1"/>
                </a:solidFill>
                <a:latin typeface="Calibri" panose="020F0502020204030204" pitchFamily="34" charset="0"/>
              </a:rPr>
              <a:t>What we are going to cover in this session?</a:t>
            </a:r>
          </a:p>
        </p:txBody>
      </p:sp>
      <p:sp>
        <p:nvSpPr>
          <p:cNvPr id="2" name="Rectangle 1"/>
          <p:cNvSpPr/>
          <p:nvPr/>
        </p:nvSpPr>
        <p:spPr>
          <a:xfrm>
            <a:off x="154858" y="954450"/>
            <a:ext cx="8989142" cy="2677656"/>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solidFill>
                  <a:schemeClr val="tx1">
                    <a:lumMod val="75000"/>
                    <a:lumOff val="25000"/>
                  </a:schemeClr>
                </a:solidFill>
                <a:latin typeface="Calibri" panose="020F0502020204030204" pitchFamily="34" charset="0"/>
                <a:cs typeface="Helvetica Light"/>
              </a:rPr>
              <a:t>How to execute selenium test using command prompt.</a:t>
            </a:r>
          </a:p>
          <a:p>
            <a:pPr marL="285750" indent="-285750">
              <a:lnSpc>
                <a:spcPct val="150000"/>
              </a:lnSpc>
              <a:buFont typeface="Wingdings" panose="05000000000000000000" pitchFamily="2" charset="2"/>
              <a:buChar char="q"/>
            </a:pPr>
            <a:r>
              <a:rPr lang="en-US" sz="1600" dirty="0">
                <a:solidFill>
                  <a:schemeClr val="tx1">
                    <a:lumMod val="75000"/>
                    <a:lumOff val="25000"/>
                  </a:schemeClr>
                </a:solidFill>
                <a:latin typeface="Calibri" panose="020F0502020204030204" pitchFamily="34" charset="0"/>
                <a:cs typeface="Helvetica Light"/>
              </a:rPr>
              <a:t>What is the use of ant in selenium.</a:t>
            </a:r>
          </a:p>
          <a:p>
            <a:pPr marL="285750" indent="-285750">
              <a:lnSpc>
                <a:spcPct val="150000"/>
              </a:lnSpc>
              <a:buFont typeface="Wingdings" panose="05000000000000000000" pitchFamily="2" charset="2"/>
              <a:buChar char="q"/>
            </a:pPr>
            <a:r>
              <a:rPr lang="en-US" sz="1600" dirty="0">
                <a:solidFill>
                  <a:schemeClr val="tx1">
                    <a:lumMod val="75000"/>
                    <a:lumOff val="25000"/>
                  </a:schemeClr>
                </a:solidFill>
                <a:latin typeface="Calibri" panose="020F0502020204030204" pitchFamily="34" charset="0"/>
                <a:cs typeface="Helvetica Light"/>
              </a:rPr>
              <a:t>What is Apache ant.</a:t>
            </a:r>
          </a:p>
          <a:p>
            <a:pPr marL="285750" indent="-285750">
              <a:lnSpc>
                <a:spcPct val="150000"/>
              </a:lnSpc>
              <a:buFont typeface="Wingdings" panose="05000000000000000000" pitchFamily="2" charset="2"/>
              <a:buChar char="q"/>
            </a:pPr>
            <a:r>
              <a:rPr lang="en-US" sz="1600" dirty="0">
                <a:solidFill>
                  <a:schemeClr val="tx1">
                    <a:lumMod val="75000"/>
                    <a:lumOff val="25000"/>
                  </a:schemeClr>
                </a:solidFill>
                <a:latin typeface="Calibri" panose="020F0502020204030204" pitchFamily="34" charset="0"/>
                <a:cs typeface="Helvetica Light"/>
              </a:rPr>
              <a:t>What is ant tool.</a:t>
            </a:r>
          </a:p>
          <a:p>
            <a:pPr marL="285750" indent="-285750">
              <a:lnSpc>
                <a:spcPct val="150000"/>
              </a:lnSpc>
              <a:buFont typeface="Wingdings" panose="05000000000000000000" pitchFamily="2" charset="2"/>
              <a:buChar char="q"/>
            </a:pPr>
            <a:r>
              <a:rPr lang="en-US" sz="1600" dirty="0">
                <a:solidFill>
                  <a:schemeClr val="tx1">
                    <a:lumMod val="75000"/>
                    <a:lumOff val="25000"/>
                  </a:schemeClr>
                </a:solidFill>
                <a:latin typeface="Calibri" panose="020F0502020204030204" pitchFamily="34" charset="0"/>
                <a:cs typeface="Helvetica Light"/>
              </a:rPr>
              <a:t>Benefits of Ant build.</a:t>
            </a:r>
          </a:p>
          <a:p>
            <a:pPr marL="285750" indent="-285750">
              <a:lnSpc>
                <a:spcPct val="150000"/>
              </a:lnSpc>
              <a:buFont typeface="Wingdings" panose="05000000000000000000" pitchFamily="2" charset="2"/>
              <a:buChar char="q"/>
            </a:pPr>
            <a:r>
              <a:rPr lang="en-US" sz="1600" dirty="0">
                <a:solidFill>
                  <a:schemeClr val="tx1">
                    <a:lumMod val="75000"/>
                    <a:lumOff val="25000"/>
                  </a:schemeClr>
                </a:solidFill>
                <a:latin typeface="Calibri" panose="020F0502020204030204" pitchFamily="34" charset="0"/>
                <a:cs typeface="Helvetica Light"/>
              </a:rPr>
              <a:t>How to install ant in selenium.</a:t>
            </a:r>
          </a:p>
          <a:p>
            <a:pPr marL="285750" indent="-285750">
              <a:lnSpc>
                <a:spcPct val="150000"/>
              </a:lnSpc>
              <a:buFont typeface="Wingdings" panose="05000000000000000000" pitchFamily="2" charset="2"/>
              <a:buChar char="q"/>
            </a:pPr>
            <a:r>
              <a:rPr lang="en-US" sz="1600" dirty="0">
                <a:solidFill>
                  <a:schemeClr val="tx1">
                    <a:lumMod val="75000"/>
                    <a:lumOff val="25000"/>
                  </a:schemeClr>
                </a:solidFill>
                <a:latin typeface="Calibri" panose="020F0502020204030204" pitchFamily="34" charset="0"/>
                <a:cs typeface="Helvetica Light"/>
              </a:rPr>
              <a:t>How we can use the ant in program.</a:t>
            </a:r>
          </a:p>
        </p:txBody>
      </p:sp>
    </p:spTree>
    <p:extLst>
      <p:ext uri="{BB962C8B-B14F-4D97-AF65-F5344CB8AC3E}">
        <p14:creationId xmlns:p14="http://schemas.microsoft.com/office/powerpoint/2010/main" val="2230302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367" y="0"/>
            <a:ext cx="9011262" cy="46166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b="1" dirty="0">
                <a:latin typeface="Calibri" panose="020F0502020204030204" pitchFamily="34" charset="0"/>
              </a:rPr>
              <a:t>Step 6) </a:t>
            </a:r>
            <a:r>
              <a:rPr lang="en-US" sz="1600" dirty="0">
                <a:latin typeface="Calibri" panose="020F0502020204030204" pitchFamily="34" charset="0"/>
              </a:rPr>
              <a:t>now select 'Path' variable from the list and click 'Edit' and append; %ANT_HOME%\bin.</a:t>
            </a:r>
          </a:p>
        </p:txBody>
      </p:sp>
      <p:pic>
        <p:nvPicPr>
          <p:cNvPr id="2" name="Picture 1"/>
          <p:cNvPicPr>
            <a:picLocks noChangeAspect="1"/>
          </p:cNvPicPr>
          <p:nvPr/>
        </p:nvPicPr>
        <p:blipFill>
          <a:blip r:embed="rId3"/>
          <a:stretch>
            <a:fillRect/>
          </a:stretch>
        </p:blipFill>
        <p:spPr>
          <a:xfrm>
            <a:off x="1288946" y="589935"/>
            <a:ext cx="6566104" cy="3677265"/>
          </a:xfrm>
          <a:prstGeom prst="rect">
            <a:avLst/>
          </a:prstGeom>
        </p:spPr>
      </p:pic>
      <p:sp>
        <p:nvSpPr>
          <p:cNvPr id="5" name="Rectangle 4"/>
          <p:cNvSpPr/>
          <p:nvPr/>
        </p:nvSpPr>
        <p:spPr>
          <a:xfrm>
            <a:off x="879986" y="4267200"/>
            <a:ext cx="8482777" cy="423449"/>
          </a:xfrm>
          <a:prstGeom prst="rect">
            <a:avLst/>
          </a:prstGeom>
        </p:spPr>
        <p:txBody>
          <a:bodyPr wrap="square">
            <a:spAutoFit/>
          </a:bodyPr>
          <a:lstStyle/>
          <a:p>
            <a:pPr>
              <a:lnSpc>
                <a:spcPct val="150000"/>
              </a:lnSpc>
            </a:pPr>
            <a:r>
              <a:rPr lang="en-US" sz="1600" b="1" dirty="0">
                <a:solidFill>
                  <a:srgbClr val="343434"/>
                </a:solidFill>
                <a:latin typeface="Calibri" panose="020F0502020204030204" pitchFamily="34" charset="0"/>
              </a:rPr>
              <a:t>Restart system one time and you are ready to use Ant build tool now.</a:t>
            </a:r>
          </a:p>
        </p:txBody>
      </p:sp>
    </p:spTree>
    <p:extLst>
      <p:ext uri="{BB962C8B-B14F-4D97-AF65-F5344CB8AC3E}">
        <p14:creationId xmlns:p14="http://schemas.microsoft.com/office/powerpoint/2010/main" val="212471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367" y="0"/>
            <a:ext cx="9011262" cy="791179"/>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b="1" dirty="0">
                <a:latin typeface="Calibri" panose="020F0502020204030204" pitchFamily="34" charset="0"/>
              </a:rPr>
              <a:t>Step 7) </a:t>
            </a:r>
            <a:r>
              <a:rPr lang="en-US" sz="1600" dirty="0">
                <a:latin typeface="Calibri" panose="020F0502020204030204" pitchFamily="34" charset="0"/>
              </a:rPr>
              <a:t>To check the version of your Ant using command line:</a:t>
            </a:r>
            <a:br>
              <a:rPr lang="en-US" sz="1600" dirty="0"/>
            </a:br>
            <a:r>
              <a:rPr lang="en-US" sz="1600" dirty="0"/>
              <a:t>		</a:t>
            </a:r>
            <a:r>
              <a:rPr lang="en-US" sz="1600" b="1" dirty="0">
                <a:latin typeface="Calibri" panose="020F0502020204030204" pitchFamily="34" charset="0"/>
              </a:rPr>
              <a:t>Ant –version</a:t>
            </a:r>
          </a:p>
        </p:txBody>
      </p:sp>
      <p:pic>
        <p:nvPicPr>
          <p:cNvPr id="6" name="Picture 5"/>
          <p:cNvPicPr>
            <a:picLocks noChangeAspect="1"/>
          </p:cNvPicPr>
          <p:nvPr/>
        </p:nvPicPr>
        <p:blipFill>
          <a:blip r:embed="rId3"/>
          <a:stretch>
            <a:fillRect/>
          </a:stretch>
        </p:blipFill>
        <p:spPr>
          <a:xfrm>
            <a:off x="567352" y="1065570"/>
            <a:ext cx="7563925" cy="2828004"/>
          </a:xfrm>
          <a:prstGeom prst="rect">
            <a:avLst/>
          </a:prstGeom>
        </p:spPr>
      </p:pic>
    </p:spTree>
    <p:extLst>
      <p:ext uri="{BB962C8B-B14F-4D97-AF65-F5344CB8AC3E}">
        <p14:creationId xmlns:p14="http://schemas.microsoft.com/office/powerpoint/2010/main" val="198243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367" y="0"/>
            <a:ext cx="9011262" cy="589072"/>
          </a:xfrm>
          <a:prstGeom prst="rect">
            <a:avLst/>
          </a:prstGeom>
        </p:spPr>
        <p:txBody>
          <a:bodyPr wrap="square">
            <a:spAutoFit/>
          </a:bodyPr>
          <a:lstStyle/>
          <a:p>
            <a:pPr>
              <a:lnSpc>
                <a:spcPct val="150000"/>
              </a:lnSpc>
            </a:pPr>
            <a:r>
              <a:rPr lang="en-US" sz="2400" b="1" dirty="0">
                <a:solidFill>
                  <a:srgbClr val="C00000"/>
                </a:solidFill>
                <a:latin typeface="Calibri" panose="020F0502020204030204" pitchFamily="34" charset="0"/>
                <a:cs typeface="Helvetica Light"/>
              </a:rPr>
              <a:t>How we can use the ant in program.</a:t>
            </a:r>
          </a:p>
        </p:txBody>
      </p:sp>
      <p:sp>
        <p:nvSpPr>
          <p:cNvPr id="2" name="Rectangle 1"/>
          <p:cNvSpPr/>
          <p:nvPr/>
        </p:nvSpPr>
        <p:spPr>
          <a:xfrm>
            <a:off x="299884" y="688214"/>
            <a:ext cx="8844116" cy="3785652"/>
          </a:xfrm>
          <a:prstGeom prst="rect">
            <a:avLst/>
          </a:prstGeom>
        </p:spPr>
        <p:txBody>
          <a:bodyPr wrap="square">
            <a:spAutoFit/>
          </a:bodyPr>
          <a:lstStyle/>
          <a:p>
            <a:pPr>
              <a:lnSpc>
                <a:spcPct val="150000"/>
              </a:lnSpc>
            </a:pPr>
            <a:r>
              <a:rPr lang="en-US" sz="1600" b="1" dirty="0">
                <a:solidFill>
                  <a:srgbClr val="C00000"/>
                </a:solidFill>
                <a:latin typeface="Calibri" panose="020F0502020204030204" pitchFamily="34" charset="0"/>
              </a:rPr>
              <a:t>Steps to follow:</a:t>
            </a:r>
          </a:p>
          <a:p>
            <a:pPr marL="628650" lvl="1" indent="-285750">
              <a:lnSpc>
                <a:spcPct val="150000"/>
              </a:lnSpc>
              <a:buFont typeface="Wingdings" panose="05000000000000000000" pitchFamily="2" charset="2"/>
              <a:buChar char="q"/>
            </a:pPr>
            <a:r>
              <a:rPr lang="en-US" sz="1600" dirty="0">
                <a:latin typeface="Calibri" panose="020F0502020204030204" pitchFamily="34" charset="0"/>
              </a:rPr>
              <a:t>Create a Java project called </a:t>
            </a:r>
            <a:r>
              <a:rPr lang="en-US" sz="1600" i="1" dirty="0" err="1">
                <a:latin typeface="Calibri" panose="020F0502020204030204" pitchFamily="34" charset="0"/>
              </a:rPr>
              <a:t>de.vogella.build.ant.first</a:t>
            </a:r>
            <a:r>
              <a:rPr lang="en-US" sz="1600" dirty="0">
                <a:latin typeface="Calibri" panose="020F0502020204030204" pitchFamily="34" charset="0"/>
              </a:rPr>
              <a:t> in Eclipse. Create a package called </a:t>
            </a:r>
            <a:r>
              <a:rPr lang="en-US" sz="1600" i="1" dirty="0">
                <a:latin typeface="Calibri" panose="020F0502020204030204" pitchFamily="34" charset="0"/>
              </a:rPr>
              <a:t>math</a:t>
            </a:r>
            <a:r>
              <a:rPr lang="en-US" sz="1600" dirty="0">
                <a:latin typeface="Calibri" panose="020F0502020204030204" pitchFamily="34" charset="0"/>
              </a:rPr>
              <a:t> and the following class.</a:t>
            </a:r>
          </a:p>
          <a:p>
            <a:pPr marL="628650" lvl="1" indent="-285750">
              <a:lnSpc>
                <a:spcPct val="150000"/>
              </a:lnSpc>
              <a:buFont typeface="Wingdings" panose="05000000000000000000" pitchFamily="2" charset="2"/>
              <a:buChar char="q"/>
            </a:pPr>
            <a:r>
              <a:rPr lang="en-US" sz="1600" b="1" dirty="0">
                <a:solidFill>
                  <a:srgbClr val="C00000"/>
                </a:solidFill>
                <a:latin typeface="Calibri" panose="020F0502020204030204" pitchFamily="34" charset="0"/>
              </a:rPr>
              <a:t>Example</a:t>
            </a:r>
            <a:r>
              <a:rPr lang="en-US" sz="1600" dirty="0">
                <a:solidFill>
                  <a:srgbClr val="C00000"/>
                </a:solidFill>
                <a:latin typeface="Calibri" panose="020F0502020204030204" pitchFamily="34" charset="0"/>
              </a:rPr>
              <a:t> :</a:t>
            </a:r>
          </a:p>
          <a:p>
            <a:pPr lvl="3">
              <a:lnSpc>
                <a:spcPct val="150000"/>
              </a:lnSpc>
            </a:pPr>
            <a:r>
              <a:rPr lang="en-US" sz="1600" dirty="0">
                <a:latin typeface="Calibri" panose="020F0502020204030204" pitchFamily="34" charset="0"/>
              </a:rPr>
              <a:t>package math;</a:t>
            </a:r>
          </a:p>
          <a:p>
            <a:pPr lvl="3">
              <a:lnSpc>
                <a:spcPct val="150000"/>
              </a:lnSpc>
            </a:pPr>
            <a:r>
              <a:rPr lang="en-US" sz="1600" dirty="0">
                <a:latin typeface="Calibri" panose="020F0502020204030204" pitchFamily="34" charset="0"/>
              </a:rPr>
              <a:t>public class </a:t>
            </a:r>
            <a:r>
              <a:rPr lang="en-US" sz="1600" dirty="0" err="1">
                <a:latin typeface="Calibri" panose="020F0502020204030204" pitchFamily="34" charset="0"/>
              </a:rPr>
              <a:t>MyMath</a:t>
            </a:r>
            <a:r>
              <a:rPr lang="en-US" sz="1600" dirty="0">
                <a:latin typeface="Calibri" panose="020F0502020204030204" pitchFamily="34" charset="0"/>
              </a:rPr>
              <a:t> {</a:t>
            </a:r>
          </a:p>
          <a:p>
            <a:pPr lvl="3">
              <a:lnSpc>
                <a:spcPct val="150000"/>
              </a:lnSpc>
            </a:pPr>
            <a:r>
              <a:rPr lang="en-US" sz="1600" dirty="0">
                <a:latin typeface="Calibri" panose="020F0502020204030204" pitchFamily="34" charset="0"/>
              </a:rPr>
              <a:t>    public </a:t>
            </a:r>
            <a:r>
              <a:rPr lang="en-US" sz="1600" dirty="0" err="1">
                <a:latin typeface="Calibri" panose="020F0502020204030204" pitchFamily="34" charset="0"/>
              </a:rPr>
              <a:t>int</a:t>
            </a:r>
            <a:r>
              <a:rPr lang="en-US" sz="1600" dirty="0">
                <a:latin typeface="Calibri" panose="020F0502020204030204" pitchFamily="34" charset="0"/>
              </a:rPr>
              <a:t> multi(</a:t>
            </a:r>
            <a:r>
              <a:rPr lang="en-US" sz="1600" dirty="0" err="1">
                <a:latin typeface="Calibri" panose="020F0502020204030204" pitchFamily="34" charset="0"/>
              </a:rPr>
              <a:t>int</a:t>
            </a:r>
            <a:r>
              <a:rPr lang="en-US" sz="1600" dirty="0">
                <a:latin typeface="Calibri" panose="020F0502020204030204" pitchFamily="34" charset="0"/>
              </a:rPr>
              <a:t> number1, </a:t>
            </a:r>
            <a:r>
              <a:rPr lang="en-US" sz="1600" dirty="0" err="1">
                <a:latin typeface="Calibri" panose="020F0502020204030204" pitchFamily="34" charset="0"/>
              </a:rPr>
              <a:t>int</a:t>
            </a:r>
            <a:r>
              <a:rPr lang="en-US" sz="1600" dirty="0">
                <a:latin typeface="Calibri" panose="020F0502020204030204" pitchFamily="34" charset="0"/>
              </a:rPr>
              <a:t> number2) {</a:t>
            </a:r>
          </a:p>
          <a:p>
            <a:pPr lvl="3">
              <a:lnSpc>
                <a:spcPct val="150000"/>
              </a:lnSpc>
            </a:pPr>
            <a:r>
              <a:rPr lang="en-US" sz="1600" dirty="0">
                <a:latin typeface="Calibri" panose="020F0502020204030204" pitchFamily="34" charset="0"/>
              </a:rPr>
              <a:t>        return number1 * number2;</a:t>
            </a:r>
          </a:p>
          <a:p>
            <a:pPr lvl="3">
              <a:lnSpc>
                <a:spcPct val="150000"/>
              </a:lnSpc>
            </a:pPr>
            <a:r>
              <a:rPr lang="en-US" sz="1600" dirty="0">
                <a:latin typeface="Calibri" panose="020F0502020204030204" pitchFamily="34" charset="0"/>
              </a:rPr>
              <a:t>    }</a:t>
            </a:r>
          </a:p>
          <a:p>
            <a:pPr lvl="3">
              <a:lnSpc>
                <a:spcPct val="150000"/>
              </a:lnSpc>
            </a:pPr>
            <a:r>
              <a:rPr lang="en-US" sz="1600" dirty="0">
                <a:latin typeface="Calibri" panose="020F0502020204030204" pitchFamily="34" charset="0"/>
              </a:rPr>
              <a:t>}</a:t>
            </a:r>
          </a:p>
        </p:txBody>
      </p:sp>
    </p:spTree>
    <p:extLst>
      <p:ext uri="{BB962C8B-B14F-4D97-AF65-F5344CB8AC3E}">
        <p14:creationId xmlns:p14="http://schemas.microsoft.com/office/powerpoint/2010/main" val="175718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50458"/>
            <a:ext cx="9144000" cy="4031873"/>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latin typeface="Calibri" panose="020F0502020204030204" pitchFamily="34" charset="0"/>
              </a:rPr>
              <a:t>Create the test package and the following class.</a:t>
            </a:r>
          </a:p>
          <a:p>
            <a:pPr marL="285750" indent="-285750">
              <a:lnSpc>
                <a:spcPct val="150000"/>
              </a:lnSpc>
              <a:buFont typeface="Wingdings" panose="05000000000000000000" pitchFamily="2" charset="2"/>
              <a:buChar char="q"/>
            </a:pPr>
            <a:r>
              <a:rPr lang="en-US" sz="1600" b="1" dirty="0">
                <a:solidFill>
                  <a:srgbClr val="C00000"/>
                </a:solidFill>
                <a:latin typeface="Calibri" panose="020F0502020204030204" pitchFamily="34" charset="0"/>
              </a:rPr>
              <a:t>Example :- </a:t>
            </a:r>
          </a:p>
          <a:p>
            <a:pPr lvl="1">
              <a:lnSpc>
                <a:spcPct val="150000"/>
              </a:lnSpc>
            </a:pPr>
            <a:r>
              <a:rPr lang="en-US" sz="1600" dirty="0">
                <a:latin typeface="Calibri" panose="020F0502020204030204" pitchFamily="34" charset="0"/>
              </a:rPr>
              <a:t>package test;</a:t>
            </a:r>
          </a:p>
          <a:p>
            <a:pPr lvl="1">
              <a:lnSpc>
                <a:spcPct val="150000"/>
              </a:lnSpc>
            </a:pPr>
            <a:r>
              <a:rPr lang="en-US" sz="1600" dirty="0">
                <a:latin typeface="Calibri" panose="020F0502020204030204" pitchFamily="34" charset="0"/>
              </a:rPr>
              <a:t>import </a:t>
            </a:r>
            <a:r>
              <a:rPr lang="en-US" sz="1600" dirty="0" err="1">
                <a:latin typeface="Calibri" panose="020F0502020204030204" pitchFamily="34" charset="0"/>
              </a:rPr>
              <a:t>math.MyMath</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public class Main {</a:t>
            </a:r>
          </a:p>
          <a:p>
            <a:pPr lvl="1">
              <a:lnSpc>
                <a:spcPct val="150000"/>
              </a:lnSpc>
            </a:pPr>
            <a:r>
              <a:rPr lang="en-US" sz="1600" dirty="0">
                <a:latin typeface="Calibri" panose="020F0502020204030204" pitchFamily="34" charset="0"/>
              </a:rPr>
              <a:t>    public static void main(String[] </a:t>
            </a:r>
            <a:r>
              <a:rPr lang="en-US" sz="1600" dirty="0" err="1">
                <a:latin typeface="Calibri" panose="020F0502020204030204" pitchFamily="34" charset="0"/>
              </a:rPr>
              <a:t>args</a:t>
            </a: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MyMath</a:t>
            </a:r>
            <a:r>
              <a:rPr lang="en-US" sz="1600" dirty="0">
                <a:latin typeface="Calibri" panose="020F0502020204030204" pitchFamily="34" charset="0"/>
              </a:rPr>
              <a:t> math = new </a:t>
            </a:r>
            <a:r>
              <a:rPr lang="en-US" sz="1600" dirty="0" err="1">
                <a:latin typeface="Calibri" panose="020F0502020204030204" pitchFamily="34" charset="0"/>
              </a:rPr>
              <a:t>MyMath</a:t>
            </a:r>
            <a:r>
              <a:rPr lang="en-US" sz="1600" dirty="0">
                <a:latin typeface="Calibri" panose="020F0502020204030204" pitchFamily="34" charset="0"/>
              </a:rPr>
              <a:t>();</a:t>
            </a:r>
          </a:p>
          <a:p>
            <a:pPr lvl="1">
              <a:lnSpc>
                <a:spcPct val="150000"/>
              </a:lnSpc>
            </a:pPr>
            <a:r>
              <a:rPr lang="en-US" sz="1600" dirty="0">
                <a:latin typeface="Calibri" panose="020F0502020204030204" pitchFamily="34" charset="0"/>
              </a:rPr>
              <a:t>        </a:t>
            </a:r>
            <a:r>
              <a:rPr lang="en-US" sz="1600" dirty="0" err="1">
                <a:latin typeface="Calibri" panose="020F0502020204030204" pitchFamily="34" charset="0"/>
              </a:rPr>
              <a:t>System.out.println</a:t>
            </a:r>
            <a:r>
              <a:rPr lang="en-US" sz="1600" dirty="0">
                <a:latin typeface="Calibri" panose="020F0502020204030204" pitchFamily="34" charset="0"/>
              </a:rPr>
              <a:t>("Result is: " + </a:t>
            </a:r>
            <a:r>
              <a:rPr lang="en-US" sz="1600" dirty="0" err="1">
                <a:latin typeface="Calibri" panose="020F0502020204030204" pitchFamily="34" charset="0"/>
              </a:rPr>
              <a:t>math.multi</a:t>
            </a:r>
            <a:r>
              <a:rPr lang="en-US" sz="1600" dirty="0">
                <a:latin typeface="Calibri" panose="020F0502020204030204" pitchFamily="34" charset="0"/>
              </a:rPr>
              <a:t>(5, 10));</a:t>
            </a:r>
          </a:p>
          <a:p>
            <a:pPr lvl="1">
              <a:lnSpc>
                <a:spcPct val="150000"/>
              </a:lnSpc>
            </a:pPr>
            <a:r>
              <a:rPr lang="en-US" sz="1600" dirty="0">
                <a:latin typeface="Calibri" panose="020F0502020204030204" pitchFamily="34" charset="0"/>
              </a:rPr>
              <a:t>    }</a:t>
            </a:r>
          </a:p>
          <a:p>
            <a:pPr lvl="1">
              <a:lnSpc>
                <a:spcPct val="150000"/>
              </a:lnSpc>
            </a:pPr>
            <a:r>
              <a:rPr lang="en-US" sz="1600" dirty="0">
                <a:latin typeface="Calibri" panose="020F0502020204030204" pitchFamily="34" charset="0"/>
              </a:rPr>
              <a:t>}</a:t>
            </a:r>
          </a:p>
          <a:p>
            <a:pPr lvl="1"/>
            <a:endParaRPr lang="en-US" sz="1600" dirty="0">
              <a:latin typeface="Calibri" panose="020F0502020204030204" pitchFamily="34" charset="0"/>
            </a:endParaRPr>
          </a:p>
        </p:txBody>
      </p:sp>
    </p:spTree>
    <p:extLst>
      <p:ext uri="{BB962C8B-B14F-4D97-AF65-F5344CB8AC3E}">
        <p14:creationId xmlns:p14="http://schemas.microsoft.com/office/powerpoint/2010/main" val="3525105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1031"/>
            <a:ext cx="9144000" cy="4154984"/>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latin typeface="Calibri" panose="020F0502020204030204" pitchFamily="34" charset="0"/>
              </a:rPr>
              <a:t>Create a new file through the File ▸ New ▸ File menu and create the build.xml file. Implement the following code to this file.</a:t>
            </a:r>
          </a:p>
          <a:p>
            <a:pPr marL="285750" indent="-285750">
              <a:lnSpc>
                <a:spcPct val="150000"/>
              </a:lnSpc>
              <a:buFont typeface="Wingdings" panose="05000000000000000000" pitchFamily="2" charset="2"/>
              <a:buChar char="q"/>
            </a:pPr>
            <a:r>
              <a:rPr lang="en-US" sz="1600" b="1" dirty="0">
                <a:solidFill>
                  <a:srgbClr val="C00000"/>
                </a:solidFill>
                <a:latin typeface="Calibri" panose="020F0502020204030204" pitchFamily="34" charset="0"/>
              </a:rPr>
              <a:t>Example:-</a:t>
            </a:r>
          </a:p>
          <a:p>
            <a:pPr lvl="2">
              <a:lnSpc>
                <a:spcPct val="150000"/>
              </a:lnSpc>
            </a:pPr>
            <a:r>
              <a:rPr lang="en-US" sz="1600" dirty="0">
                <a:latin typeface="Calibri" panose="020F0502020204030204" pitchFamily="34" charset="0"/>
              </a:rPr>
              <a:t>&lt;?xml version="1.0"?&gt;</a:t>
            </a:r>
          </a:p>
          <a:p>
            <a:pPr lvl="2">
              <a:lnSpc>
                <a:spcPct val="150000"/>
              </a:lnSpc>
            </a:pPr>
            <a:r>
              <a:rPr lang="en-US" sz="1600" dirty="0">
                <a:latin typeface="Calibri" panose="020F0502020204030204" pitchFamily="34" charset="0"/>
              </a:rPr>
              <a:t>&lt;project name="Ant-Test" default="main" </a:t>
            </a:r>
            <a:r>
              <a:rPr lang="en-US" sz="1600" dirty="0" err="1">
                <a:latin typeface="Calibri" panose="020F0502020204030204" pitchFamily="34" charset="0"/>
              </a:rPr>
              <a:t>basedir</a:t>
            </a:r>
            <a:r>
              <a:rPr lang="en-US" sz="1600" dirty="0">
                <a:latin typeface="Calibri" panose="020F0502020204030204" pitchFamily="34" charset="0"/>
              </a:rPr>
              <a:t>="."&gt;</a:t>
            </a:r>
          </a:p>
          <a:p>
            <a:pPr lvl="3">
              <a:lnSpc>
                <a:spcPct val="150000"/>
              </a:lnSpc>
            </a:pPr>
            <a:r>
              <a:rPr lang="en-US" sz="1600" dirty="0">
                <a:latin typeface="Calibri" panose="020F0502020204030204" pitchFamily="34" charset="0"/>
              </a:rPr>
              <a:t>&lt;!-- Sets variables which can later be used. --&gt;</a:t>
            </a:r>
          </a:p>
          <a:p>
            <a:pPr lvl="3">
              <a:lnSpc>
                <a:spcPct val="150000"/>
              </a:lnSpc>
            </a:pPr>
            <a:r>
              <a:rPr lang="en-US" sz="1600" dirty="0">
                <a:latin typeface="Calibri" panose="020F0502020204030204" pitchFamily="34" charset="0"/>
              </a:rPr>
              <a:t>&lt;!-- The value of a property is accessed via ${} --&gt;</a:t>
            </a:r>
          </a:p>
          <a:p>
            <a:pPr lvl="3">
              <a:lnSpc>
                <a:spcPct val="150000"/>
              </a:lnSpc>
            </a:pPr>
            <a:r>
              <a:rPr lang="en-US" sz="1600" dirty="0">
                <a:latin typeface="Calibri" panose="020F0502020204030204" pitchFamily="34" charset="0"/>
              </a:rPr>
              <a:t>&lt;property name="</a:t>
            </a:r>
            <a:r>
              <a:rPr lang="en-US" sz="1600" dirty="0" err="1">
                <a:latin typeface="Calibri" panose="020F0502020204030204" pitchFamily="34" charset="0"/>
              </a:rPr>
              <a:t>src.dir</a:t>
            </a:r>
            <a:r>
              <a:rPr lang="en-US" sz="1600" dirty="0">
                <a:latin typeface="Calibri" panose="020F0502020204030204" pitchFamily="34" charset="0"/>
              </a:rPr>
              <a:t>" location="</a:t>
            </a:r>
            <a:r>
              <a:rPr lang="en-US" sz="1600" dirty="0" err="1">
                <a:latin typeface="Calibri" panose="020F0502020204030204" pitchFamily="34" charset="0"/>
              </a:rPr>
              <a:t>src</a:t>
            </a:r>
            <a:r>
              <a:rPr lang="en-US" sz="1600" dirty="0">
                <a:latin typeface="Calibri" panose="020F0502020204030204" pitchFamily="34" charset="0"/>
              </a:rPr>
              <a:t>" /&gt;</a:t>
            </a:r>
          </a:p>
          <a:p>
            <a:pPr lvl="3">
              <a:lnSpc>
                <a:spcPct val="150000"/>
              </a:lnSpc>
            </a:pPr>
            <a:r>
              <a:rPr lang="en-US" sz="1600" dirty="0">
                <a:latin typeface="Calibri" panose="020F0502020204030204" pitchFamily="34" charset="0"/>
              </a:rPr>
              <a:t>&lt;property name="</a:t>
            </a:r>
            <a:r>
              <a:rPr lang="en-US" sz="1600" dirty="0" err="1">
                <a:latin typeface="Calibri" panose="020F0502020204030204" pitchFamily="34" charset="0"/>
              </a:rPr>
              <a:t>build.dir</a:t>
            </a:r>
            <a:r>
              <a:rPr lang="en-US" sz="1600" dirty="0">
                <a:latin typeface="Calibri" panose="020F0502020204030204" pitchFamily="34" charset="0"/>
              </a:rPr>
              <a:t>" location="bin" /&gt;</a:t>
            </a:r>
          </a:p>
          <a:p>
            <a:pPr lvl="3">
              <a:lnSpc>
                <a:spcPct val="150000"/>
              </a:lnSpc>
            </a:pPr>
            <a:r>
              <a:rPr lang="en-US" sz="1600" dirty="0">
                <a:latin typeface="Calibri" panose="020F0502020204030204" pitchFamily="34" charset="0"/>
              </a:rPr>
              <a:t>&lt;property name="</a:t>
            </a:r>
            <a:r>
              <a:rPr lang="en-US" sz="1600" dirty="0" err="1">
                <a:latin typeface="Calibri" panose="020F0502020204030204" pitchFamily="34" charset="0"/>
              </a:rPr>
              <a:t>dist.dir</a:t>
            </a:r>
            <a:r>
              <a:rPr lang="en-US" sz="1600" dirty="0">
                <a:latin typeface="Calibri" panose="020F0502020204030204" pitchFamily="34" charset="0"/>
              </a:rPr>
              <a:t>" location="</a:t>
            </a:r>
            <a:r>
              <a:rPr lang="en-US" sz="1600" dirty="0" err="1">
                <a:latin typeface="Calibri" panose="020F0502020204030204" pitchFamily="34" charset="0"/>
              </a:rPr>
              <a:t>dist</a:t>
            </a:r>
            <a:r>
              <a:rPr lang="en-US" sz="1600" dirty="0">
                <a:latin typeface="Calibri" panose="020F0502020204030204" pitchFamily="34" charset="0"/>
              </a:rPr>
              <a:t>" /&gt;</a:t>
            </a:r>
          </a:p>
          <a:p>
            <a:pPr lvl="3">
              <a:lnSpc>
                <a:spcPct val="150000"/>
              </a:lnSpc>
            </a:pPr>
            <a:r>
              <a:rPr lang="en-US" sz="1600" dirty="0">
                <a:latin typeface="Calibri" panose="020F0502020204030204" pitchFamily="34" charset="0"/>
              </a:rPr>
              <a:t>&lt;property name="</a:t>
            </a:r>
            <a:r>
              <a:rPr lang="en-US" sz="1600" dirty="0" err="1">
                <a:latin typeface="Calibri" panose="020F0502020204030204" pitchFamily="34" charset="0"/>
              </a:rPr>
              <a:t>docs.dir</a:t>
            </a:r>
            <a:r>
              <a:rPr lang="en-US" sz="1600" dirty="0">
                <a:latin typeface="Calibri" panose="020F0502020204030204" pitchFamily="34" charset="0"/>
              </a:rPr>
              <a:t>" location="docs" /&gt;</a:t>
            </a:r>
          </a:p>
        </p:txBody>
      </p:sp>
    </p:spTree>
    <p:extLst>
      <p:ext uri="{BB962C8B-B14F-4D97-AF65-F5344CB8AC3E}">
        <p14:creationId xmlns:p14="http://schemas.microsoft.com/office/powerpoint/2010/main" val="317731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1031"/>
            <a:ext cx="9144000" cy="4855432"/>
          </a:xfrm>
          <a:prstGeom prst="rect">
            <a:avLst/>
          </a:prstGeom>
        </p:spPr>
        <p:txBody>
          <a:bodyPr wrap="square">
            <a:spAutoFit/>
          </a:bodyPr>
          <a:lstStyle/>
          <a:p>
            <a:pPr>
              <a:lnSpc>
                <a:spcPct val="150000"/>
              </a:lnSpc>
            </a:pPr>
            <a:r>
              <a:rPr lang="en-US" sz="1600" dirty="0">
                <a:latin typeface="Calibri" panose="020F0502020204030204" pitchFamily="34" charset="0"/>
              </a:rPr>
              <a:t>&lt;!-- Deletes the existing build, docs and </a:t>
            </a:r>
            <a:r>
              <a:rPr lang="en-US" sz="1600" dirty="0" err="1">
                <a:latin typeface="Calibri" panose="020F0502020204030204" pitchFamily="34" charset="0"/>
              </a:rPr>
              <a:t>dist</a:t>
            </a:r>
            <a:r>
              <a:rPr lang="en-US" sz="1600" dirty="0">
                <a:latin typeface="Calibri" panose="020F0502020204030204" pitchFamily="34" charset="0"/>
              </a:rPr>
              <a:t> directory--&gt;</a:t>
            </a:r>
          </a:p>
          <a:p>
            <a:pPr>
              <a:lnSpc>
                <a:spcPct val="150000"/>
              </a:lnSpc>
            </a:pPr>
            <a:r>
              <a:rPr lang="en-US" sz="1600" dirty="0">
                <a:latin typeface="Calibri" panose="020F0502020204030204" pitchFamily="34" charset="0"/>
              </a:rPr>
              <a:t>    &lt;target name="clean"&gt;</a:t>
            </a:r>
          </a:p>
          <a:p>
            <a:pPr>
              <a:lnSpc>
                <a:spcPct val="150000"/>
              </a:lnSpc>
            </a:pPr>
            <a:r>
              <a:rPr lang="en-US" sz="1600" dirty="0">
                <a:latin typeface="Calibri" panose="020F0502020204030204" pitchFamily="34" charset="0"/>
              </a:rPr>
              <a:t>        &lt;delete </a:t>
            </a:r>
            <a:r>
              <a:rPr lang="en-US" sz="1600" dirty="0" err="1">
                <a:latin typeface="Calibri" panose="020F0502020204030204" pitchFamily="34" charset="0"/>
              </a:rPr>
              <a:t>dir</a:t>
            </a:r>
            <a:r>
              <a:rPr lang="en-US" sz="1600" dirty="0">
                <a:latin typeface="Calibri" panose="020F0502020204030204" pitchFamily="34" charset="0"/>
              </a:rPr>
              <a:t>="${</a:t>
            </a:r>
            <a:r>
              <a:rPr lang="en-US" sz="1600" dirty="0" err="1">
                <a:latin typeface="Calibri" panose="020F0502020204030204" pitchFamily="34" charset="0"/>
              </a:rPr>
              <a:t>build.dir</a:t>
            </a:r>
            <a:r>
              <a:rPr lang="en-US" sz="1600" dirty="0">
                <a:latin typeface="Calibri" panose="020F0502020204030204" pitchFamily="34" charset="0"/>
              </a:rPr>
              <a:t>}" /&gt;</a:t>
            </a:r>
          </a:p>
          <a:p>
            <a:pPr>
              <a:lnSpc>
                <a:spcPct val="150000"/>
              </a:lnSpc>
            </a:pPr>
            <a:r>
              <a:rPr lang="en-US" sz="1600" dirty="0">
                <a:latin typeface="Calibri" panose="020F0502020204030204" pitchFamily="34" charset="0"/>
              </a:rPr>
              <a:t>        &lt;delete </a:t>
            </a:r>
            <a:r>
              <a:rPr lang="en-US" sz="1600" dirty="0" err="1">
                <a:latin typeface="Calibri" panose="020F0502020204030204" pitchFamily="34" charset="0"/>
              </a:rPr>
              <a:t>dir</a:t>
            </a:r>
            <a:r>
              <a:rPr lang="en-US" sz="1600" dirty="0">
                <a:latin typeface="Calibri" panose="020F0502020204030204" pitchFamily="34" charset="0"/>
              </a:rPr>
              <a:t>="${</a:t>
            </a:r>
            <a:r>
              <a:rPr lang="en-US" sz="1600" dirty="0" err="1">
                <a:latin typeface="Calibri" panose="020F0502020204030204" pitchFamily="34" charset="0"/>
              </a:rPr>
              <a:t>docs.dir</a:t>
            </a:r>
            <a:r>
              <a:rPr lang="en-US" sz="1600" dirty="0">
                <a:latin typeface="Calibri" panose="020F0502020204030204" pitchFamily="34" charset="0"/>
              </a:rPr>
              <a:t>}" /&gt;</a:t>
            </a:r>
          </a:p>
          <a:p>
            <a:pPr>
              <a:lnSpc>
                <a:spcPct val="150000"/>
              </a:lnSpc>
            </a:pPr>
            <a:r>
              <a:rPr lang="en-US" sz="1600" dirty="0">
                <a:latin typeface="Calibri" panose="020F0502020204030204" pitchFamily="34" charset="0"/>
              </a:rPr>
              <a:t>        &lt;delete </a:t>
            </a:r>
            <a:r>
              <a:rPr lang="en-US" sz="1600" dirty="0" err="1">
                <a:latin typeface="Calibri" panose="020F0502020204030204" pitchFamily="34" charset="0"/>
              </a:rPr>
              <a:t>dir</a:t>
            </a:r>
            <a:r>
              <a:rPr lang="en-US" sz="1600" dirty="0">
                <a:latin typeface="Calibri" panose="020F0502020204030204" pitchFamily="34" charset="0"/>
              </a:rPr>
              <a:t>="${</a:t>
            </a:r>
            <a:r>
              <a:rPr lang="en-US" sz="1600" dirty="0" err="1">
                <a:latin typeface="Calibri" panose="020F0502020204030204" pitchFamily="34" charset="0"/>
              </a:rPr>
              <a:t>dist.dir</a:t>
            </a:r>
            <a:r>
              <a:rPr lang="en-US" sz="1600" dirty="0">
                <a:latin typeface="Calibri" panose="020F0502020204030204" pitchFamily="34" charset="0"/>
              </a:rPr>
              <a:t>}" /&gt;</a:t>
            </a:r>
          </a:p>
          <a:p>
            <a:pPr>
              <a:lnSpc>
                <a:spcPct val="150000"/>
              </a:lnSpc>
            </a:pPr>
            <a:r>
              <a:rPr lang="en-US" sz="1600" dirty="0">
                <a:latin typeface="Calibri" panose="020F0502020204030204" pitchFamily="34" charset="0"/>
              </a:rPr>
              <a:t>    &lt;/target&gt;</a:t>
            </a:r>
          </a:p>
          <a:p>
            <a:pPr>
              <a:lnSpc>
                <a:spcPct val="150000"/>
              </a:lnSpc>
            </a:pPr>
            <a:r>
              <a:rPr lang="en-US" sz="1600" dirty="0">
                <a:latin typeface="Calibri" panose="020F0502020204030204" pitchFamily="34" charset="0"/>
              </a:rPr>
              <a:t>    &lt;!-- Creates the  build, docs and </a:t>
            </a:r>
            <a:r>
              <a:rPr lang="en-US" sz="1600" dirty="0" err="1">
                <a:latin typeface="Calibri" panose="020F0502020204030204" pitchFamily="34" charset="0"/>
              </a:rPr>
              <a:t>dist</a:t>
            </a:r>
            <a:r>
              <a:rPr lang="en-US" sz="1600" dirty="0">
                <a:latin typeface="Calibri" panose="020F0502020204030204" pitchFamily="34" charset="0"/>
              </a:rPr>
              <a:t> directory--&gt;</a:t>
            </a:r>
          </a:p>
          <a:p>
            <a:pPr>
              <a:lnSpc>
                <a:spcPct val="150000"/>
              </a:lnSpc>
            </a:pPr>
            <a:r>
              <a:rPr lang="en-US" sz="1600" dirty="0">
                <a:latin typeface="Calibri" panose="020F0502020204030204" pitchFamily="34" charset="0"/>
              </a:rPr>
              <a:t>    &lt;target name="</a:t>
            </a:r>
            <a:r>
              <a:rPr lang="en-US" sz="1600" dirty="0" err="1">
                <a:latin typeface="Calibri" panose="020F0502020204030204" pitchFamily="34" charset="0"/>
              </a:rPr>
              <a:t>makedir</a:t>
            </a:r>
            <a:r>
              <a:rPr lang="en-US" sz="1600" dirty="0">
                <a:latin typeface="Calibri" panose="020F0502020204030204" pitchFamily="34" charset="0"/>
              </a:rPr>
              <a:t>"&gt;</a:t>
            </a:r>
          </a:p>
          <a:p>
            <a:pPr>
              <a:lnSpc>
                <a:spcPct val="150000"/>
              </a:lnSpc>
            </a:pPr>
            <a:r>
              <a:rPr lang="en-US" sz="1600" dirty="0">
                <a:latin typeface="Calibri" panose="020F0502020204030204" pitchFamily="34" charset="0"/>
              </a:rPr>
              <a:t>        &lt;</a:t>
            </a:r>
            <a:r>
              <a:rPr lang="en-US" sz="1600" dirty="0" err="1">
                <a:latin typeface="Calibri" panose="020F0502020204030204" pitchFamily="34" charset="0"/>
              </a:rPr>
              <a:t>mkdir</a:t>
            </a:r>
            <a:r>
              <a:rPr lang="en-US" sz="1600" dirty="0">
                <a:latin typeface="Calibri" panose="020F0502020204030204" pitchFamily="34" charset="0"/>
              </a:rPr>
              <a:t> </a:t>
            </a:r>
            <a:r>
              <a:rPr lang="en-US" sz="1600" dirty="0" err="1">
                <a:latin typeface="Calibri" panose="020F0502020204030204" pitchFamily="34" charset="0"/>
              </a:rPr>
              <a:t>dir</a:t>
            </a:r>
            <a:r>
              <a:rPr lang="en-US" sz="1600" dirty="0">
                <a:latin typeface="Calibri" panose="020F0502020204030204" pitchFamily="34" charset="0"/>
              </a:rPr>
              <a:t>="${</a:t>
            </a:r>
            <a:r>
              <a:rPr lang="en-US" sz="1600" dirty="0" err="1">
                <a:latin typeface="Calibri" panose="020F0502020204030204" pitchFamily="34" charset="0"/>
              </a:rPr>
              <a:t>build.dir</a:t>
            </a:r>
            <a:r>
              <a:rPr lang="en-US" sz="1600" dirty="0">
                <a:latin typeface="Calibri" panose="020F0502020204030204" pitchFamily="34" charset="0"/>
              </a:rPr>
              <a:t>}" /&gt;</a:t>
            </a:r>
          </a:p>
          <a:p>
            <a:pPr>
              <a:lnSpc>
                <a:spcPct val="150000"/>
              </a:lnSpc>
            </a:pPr>
            <a:r>
              <a:rPr lang="en-US" sz="1600" dirty="0">
                <a:latin typeface="Calibri" panose="020F0502020204030204" pitchFamily="34" charset="0"/>
              </a:rPr>
              <a:t>        &lt;</a:t>
            </a:r>
            <a:r>
              <a:rPr lang="en-US" sz="1600" dirty="0" err="1">
                <a:latin typeface="Calibri" panose="020F0502020204030204" pitchFamily="34" charset="0"/>
              </a:rPr>
              <a:t>mkdir</a:t>
            </a:r>
            <a:r>
              <a:rPr lang="en-US" sz="1600" dirty="0">
                <a:latin typeface="Calibri" panose="020F0502020204030204" pitchFamily="34" charset="0"/>
              </a:rPr>
              <a:t> </a:t>
            </a:r>
            <a:r>
              <a:rPr lang="en-US" sz="1600" dirty="0" err="1">
                <a:latin typeface="Calibri" panose="020F0502020204030204" pitchFamily="34" charset="0"/>
              </a:rPr>
              <a:t>dir</a:t>
            </a:r>
            <a:r>
              <a:rPr lang="en-US" sz="1600" dirty="0">
                <a:latin typeface="Calibri" panose="020F0502020204030204" pitchFamily="34" charset="0"/>
              </a:rPr>
              <a:t>="${</a:t>
            </a:r>
            <a:r>
              <a:rPr lang="en-US" sz="1600" dirty="0" err="1">
                <a:latin typeface="Calibri" panose="020F0502020204030204" pitchFamily="34" charset="0"/>
              </a:rPr>
              <a:t>docs.dir</a:t>
            </a:r>
            <a:r>
              <a:rPr lang="en-US" sz="1600" dirty="0">
                <a:latin typeface="Calibri" panose="020F0502020204030204" pitchFamily="34" charset="0"/>
              </a:rPr>
              <a:t>}" /&gt;</a:t>
            </a:r>
          </a:p>
          <a:p>
            <a:pPr>
              <a:lnSpc>
                <a:spcPct val="150000"/>
              </a:lnSpc>
            </a:pPr>
            <a:r>
              <a:rPr lang="en-US" sz="1600" dirty="0">
                <a:latin typeface="Calibri" panose="020F0502020204030204" pitchFamily="34" charset="0"/>
              </a:rPr>
              <a:t>        &lt;</a:t>
            </a:r>
            <a:r>
              <a:rPr lang="en-US" sz="1600" dirty="0" err="1">
                <a:latin typeface="Calibri" panose="020F0502020204030204" pitchFamily="34" charset="0"/>
              </a:rPr>
              <a:t>mkdir</a:t>
            </a:r>
            <a:r>
              <a:rPr lang="en-US" sz="1600" dirty="0">
                <a:latin typeface="Calibri" panose="020F0502020204030204" pitchFamily="34" charset="0"/>
              </a:rPr>
              <a:t> </a:t>
            </a:r>
            <a:r>
              <a:rPr lang="en-US" sz="1600" dirty="0" err="1">
                <a:latin typeface="Calibri" panose="020F0502020204030204" pitchFamily="34" charset="0"/>
              </a:rPr>
              <a:t>dir</a:t>
            </a:r>
            <a:r>
              <a:rPr lang="en-US" sz="1600" dirty="0">
                <a:latin typeface="Calibri" panose="020F0502020204030204" pitchFamily="34" charset="0"/>
              </a:rPr>
              <a:t>="${</a:t>
            </a:r>
            <a:r>
              <a:rPr lang="en-US" sz="1600" dirty="0" err="1">
                <a:latin typeface="Calibri" panose="020F0502020204030204" pitchFamily="34" charset="0"/>
              </a:rPr>
              <a:t>dist.dir</a:t>
            </a:r>
            <a:r>
              <a:rPr lang="en-US" sz="1600" dirty="0">
                <a:latin typeface="Calibri" panose="020F0502020204030204" pitchFamily="34" charset="0"/>
              </a:rPr>
              <a:t>}" /&gt;</a:t>
            </a:r>
          </a:p>
          <a:p>
            <a:pPr>
              <a:lnSpc>
                <a:spcPct val="150000"/>
              </a:lnSpc>
            </a:pPr>
            <a:r>
              <a:rPr lang="en-US" sz="1600" dirty="0">
                <a:latin typeface="Calibri" panose="020F0502020204030204" pitchFamily="34" charset="0"/>
              </a:rPr>
              <a:t>    &lt;/target&gt;</a:t>
            </a:r>
          </a:p>
          <a:p>
            <a:pPr>
              <a:lnSpc>
                <a:spcPct val="150000"/>
              </a:lnSpc>
            </a:pPr>
            <a:endParaRPr lang="en-US" sz="1600" dirty="0">
              <a:latin typeface="Calibri" panose="020F0502020204030204" pitchFamily="34" charset="0"/>
            </a:endParaRPr>
          </a:p>
        </p:txBody>
      </p:sp>
    </p:spTree>
    <p:extLst>
      <p:ext uri="{BB962C8B-B14F-4D97-AF65-F5344CB8AC3E}">
        <p14:creationId xmlns:p14="http://schemas.microsoft.com/office/powerpoint/2010/main" val="777554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1264"/>
            <a:ext cx="9144000" cy="5224764"/>
          </a:xfrm>
          <a:prstGeom prst="rect">
            <a:avLst/>
          </a:prstGeom>
        </p:spPr>
        <p:txBody>
          <a:bodyPr wrap="square">
            <a:spAutoFit/>
          </a:bodyPr>
          <a:lstStyle/>
          <a:p>
            <a:pPr>
              <a:lnSpc>
                <a:spcPct val="150000"/>
              </a:lnSpc>
            </a:pPr>
            <a:r>
              <a:rPr lang="en-US" sz="1600" dirty="0">
                <a:latin typeface="Calibri" panose="020F0502020204030204" pitchFamily="34" charset="0"/>
              </a:rPr>
              <a:t> &lt;!-- Compiles the java code (including the usage of library for JUnit --&gt;</a:t>
            </a:r>
          </a:p>
          <a:p>
            <a:pPr>
              <a:lnSpc>
                <a:spcPct val="150000"/>
              </a:lnSpc>
            </a:pPr>
            <a:r>
              <a:rPr lang="en-US" sz="1600" dirty="0">
                <a:latin typeface="Calibri" panose="020F0502020204030204" pitchFamily="34" charset="0"/>
              </a:rPr>
              <a:t>    &lt;target name="compile" depends="clean, </a:t>
            </a:r>
            <a:r>
              <a:rPr lang="en-US" sz="1600" dirty="0" err="1">
                <a:latin typeface="Calibri" panose="020F0502020204030204" pitchFamily="34" charset="0"/>
              </a:rPr>
              <a:t>makedir</a:t>
            </a:r>
            <a:r>
              <a:rPr lang="en-US" sz="1600" dirty="0">
                <a:latin typeface="Calibri" panose="020F0502020204030204" pitchFamily="34" charset="0"/>
              </a:rPr>
              <a:t>"&gt;</a:t>
            </a:r>
          </a:p>
          <a:p>
            <a:pPr>
              <a:lnSpc>
                <a:spcPct val="150000"/>
              </a:lnSpc>
            </a:pPr>
            <a:r>
              <a:rPr lang="en-US" sz="1600" dirty="0">
                <a:latin typeface="Calibri" panose="020F0502020204030204" pitchFamily="34" charset="0"/>
              </a:rPr>
              <a:t>        &lt;</a:t>
            </a:r>
            <a:r>
              <a:rPr lang="en-US" sz="1600" dirty="0" err="1">
                <a:latin typeface="Calibri" panose="020F0502020204030204" pitchFamily="34" charset="0"/>
              </a:rPr>
              <a:t>javac</a:t>
            </a:r>
            <a:r>
              <a:rPr lang="en-US" sz="1600" dirty="0">
                <a:latin typeface="Calibri" panose="020F0502020204030204" pitchFamily="34" charset="0"/>
              </a:rPr>
              <a:t> </a:t>
            </a:r>
            <a:r>
              <a:rPr lang="en-US" sz="1600" dirty="0" err="1">
                <a:latin typeface="Calibri" panose="020F0502020204030204" pitchFamily="34" charset="0"/>
              </a:rPr>
              <a:t>srcdir</a:t>
            </a:r>
            <a:r>
              <a:rPr lang="en-US" sz="1600" dirty="0">
                <a:latin typeface="Calibri" panose="020F0502020204030204" pitchFamily="34" charset="0"/>
              </a:rPr>
              <a:t>="${</a:t>
            </a:r>
            <a:r>
              <a:rPr lang="en-US" sz="1600" dirty="0" err="1">
                <a:latin typeface="Calibri" panose="020F0502020204030204" pitchFamily="34" charset="0"/>
              </a:rPr>
              <a:t>src.dir</a:t>
            </a:r>
            <a:r>
              <a:rPr lang="en-US" sz="1600" dirty="0">
                <a:latin typeface="Calibri" panose="020F0502020204030204" pitchFamily="34" charset="0"/>
              </a:rPr>
              <a:t>}" </a:t>
            </a:r>
            <a:r>
              <a:rPr lang="en-US" sz="1600" dirty="0" err="1">
                <a:latin typeface="Calibri" panose="020F0502020204030204" pitchFamily="34" charset="0"/>
              </a:rPr>
              <a:t>destdir</a:t>
            </a:r>
            <a:r>
              <a:rPr lang="en-US" sz="1600" dirty="0">
                <a:latin typeface="Calibri" panose="020F0502020204030204" pitchFamily="34" charset="0"/>
              </a:rPr>
              <a:t>="${</a:t>
            </a:r>
            <a:r>
              <a:rPr lang="en-US" sz="1600" dirty="0" err="1">
                <a:latin typeface="Calibri" panose="020F0502020204030204" pitchFamily="34" charset="0"/>
              </a:rPr>
              <a:t>build.dir</a:t>
            </a:r>
            <a:r>
              <a:rPr lang="en-US" sz="1600" dirty="0">
                <a:latin typeface="Calibri" panose="020F0502020204030204" pitchFamily="34" charset="0"/>
              </a:rPr>
              <a:t>}"&gt;</a:t>
            </a:r>
          </a:p>
          <a:p>
            <a:pPr>
              <a:lnSpc>
                <a:spcPct val="150000"/>
              </a:lnSpc>
            </a:pPr>
            <a:r>
              <a:rPr lang="en-US" sz="1600" dirty="0">
                <a:latin typeface="Calibri" panose="020F0502020204030204" pitchFamily="34" charset="0"/>
              </a:rPr>
              <a:t>        &lt;/</a:t>
            </a:r>
            <a:r>
              <a:rPr lang="en-US" sz="1600" dirty="0" err="1">
                <a:latin typeface="Calibri" panose="020F0502020204030204" pitchFamily="34" charset="0"/>
              </a:rPr>
              <a:t>javac</a:t>
            </a:r>
            <a:r>
              <a:rPr lang="en-US" sz="1600" dirty="0">
                <a:latin typeface="Calibri" panose="020F0502020204030204" pitchFamily="34" charset="0"/>
              </a:rPr>
              <a:t>&gt;</a:t>
            </a:r>
          </a:p>
          <a:p>
            <a:pPr>
              <a:lnSpc>
                <a:spcPct val="150000"/>
              </a:lnSpc>
            </a:pPr>
            <a:r>
              <a:rPr lang="en-US" sz="1600" dirty="0">
                <a:latin typeface="Calibri" panose="020F0502020204030204" pitchFamily="34" charset="0"/>
              </a:rPr>
              <a:t>    &lt;/target&gt;</a:t>
            </a:r>
          </a:p>
          <a:p>
            <a:pPr>
              <a:lnSpc>
                <a:spcPct val="150000"/>
              </a:lnSpc>
            </a:pPr>
            <a:r>
              <a:rPr lang="en-US" sz="1600" dirty="0">
                <a:latin typeface="Calibri" panose="020F0502020204030204" pitchFamily="34" charset="0"/>
              </a:rPr>
              <a:t>    &lt;!-- Creates Javadoc --&gt;</a:t>
            </a:r>
          </a:p>
          <a:p>
            <a:pPr>
              <a:lnSpc>
                <a:spcPct val="150000"/>
              </a:lnSpc>
            </a:pPr>
            <a:r>
              <a:rPr lang="en-US" sz="1600" dirty="0">
                <a:latin typeface="Calibri" panose="020F0502020204030204" pitchFamily="34" charset="0"/>
              </a:rPr>
              <a:t>    &lt;target name="docs" depends="compile"&gt;</a:t>
            </a:r>
          </a:p>
          <a:p>
            <a:pPr>
              <a:lnSpc>
                <a:spcPct val="150000"/>
              </a:lnSpc>
            </a:pPr>
            <a:r>
              <a:rPr lang="en-US" sz="1600" dirty="0">
                <a:latin typeface="Calibri" panose="020F0502020204030204" pitchFamily="34" charset="0"/>
              </a:rPr>
              <a:t>        &lt;</a:t>
            </a:r>
            <a:r>
              <a:rPr lang="en-US" sz="1600" dirty="0" err="1">
                <a:latin typeface="Calibri" panose="020F0502020204030204" pitchFamily="34" charset="0"/>
              </a:rPr>
              <a:t>javadoc</a:t>
            </a:r>
            <a:r>
              <a:rPr lang="en-US" sz="1600" dirty="0">
                <a:latin typeface="Calibri" panose="020F0502020204030204" pitchFamily="34" charset="0"/>
              </a:rPr>
              <a:t> </a:t>
            </a:r>
            <a:r>
              <a:rPr lang="en-US" sz="1600" dirty="0" err="1">
                <a:latin typeface="Calibri" panose="020F0502020204030204" pitchFamily="34" charset="0"/>
              </a:rPr>
              <a:t>packagenames</a:t>
            </a:r>
            <a:r>
              <a:rPr lang="en-US" sz="1600" dirty="0">
                <a:latin typeface="Calibri" panose="020F0502020204030204" pitchFamily="34" charset="0"/>
              </a:rPr>
              <a:t>="</a:t>
            </a:r>
            <a:r>
              <a:rPr lang="en-US" sz="1600" dirty="0" err="1">
                <a:latin typeface="Calibri" panose="020F0502020204030204" pitchFamily="34" charset="0"/>
              </a:rPr>
              <a:t>src</a:t>
            </a:r>
            <a:r>
              <a:rPr lang="en-US" sz="1600" dirty="0">
                <a:latin typeface="Calibri" panose="020F0502020204030204" pitchFamily="34" charset="0"/>
              </a:rPr>
              <a:t>" </a:t>
            </a:r>
            <a:r>
              <a:rPr lang="en-US" sz="1600" dirty="0" err="1">
                <a:latin typeface="Calibri" panose="020F0502020204030204" pitchFamily="34" charset="0"/>
              </a:rPr>
              <a:t>sourcepath</a:t>
            </a:r>
            <a:r>
              <a:rPr lang="en-US" sz="1600" dirty="0">
                <a:latin typeface="Calibri" panose="020F0502020204030204" pitchFamily="34" charset="0"/>
              </a:rPr>
              <a:t>="${</a:t>
            </a:r>
            <a:r>
              <a:rPr lang="en-US" sz="1600" dirty="0" err="1">
                <a:latin typeface="Calibri" panose="020F0502020204030204" pitchFamily="34" charset="0"/>
              </a:rPr>
              <a:t>src.dir</a:t>
            </a:r>
            <a:r>
              <a:rPr lang="en-US" sz="1600" dirty="0">
                <a:latin typeface="Calibri" panose="020F0502020204030204" pitchFamily="34" charset="0"/>
              </a:rPr>
              <a:t>}" </a:t>
            </a:r>
            <a:r>
              <a:rPr lang="en-US" sz="1600" dirty="0" err="1">
                <a:latin typeface="Calibri" panose="020F0502020204030204" pitchFamily="34" charset="0"/>
              </a:rPr>
              <a:t>destdir</a:t>
            </a:r>
            <a:r>
              <a:rPr lang="en-US" sz="1600" dirty="0">
                <a:latin typeface="Calibri" panose="020F0502020204030204" pitchFamily="34" charset="0"/>
              </a:rPr>
              <a:t>="${</a:t>
            </a:r>
            <a:r>
              <a:rPr lang="en-US" sz="1600" dirty="0" err="1">
                <a:latin typeface="Calibri" panose="020F0502020204030204" pitchFamily="34" charset="0"/>
              </a:rPr>
              <a:t>docs.dir</a:t>
            </a:r>
            <a:r>
              <a:rPr lang="en-US" sz="1600" dirty="0">
                <a:latin typeface="Calibri" panose="020F0502020204030204" pitchFamily="34" charset="0"/>
              </a:rPr>
              <a:t>}"&gt;</a:t>
            </a:r>
          </a:p>
          <a:p>
            <a:pPr>
              <a:lnSpc>
                <a:spcPct val="150000"/>
              </a:lnSpc>
            </a:pPr>
            <a:r>
              <a:rPr lang="en-US" sz="1600" dirty="0">
                <a:latin typeface="Calibri" panose="020F0502020204030204" pitchFamily="34" charset="0"/>
              </a:rPr>
              <a:t>            &lt;!-- Define which files / directory should get included, we include all --&gt;</a:t>
            </a:r>
          </a:p>
          <a:p>
            <a:pPr>
              <a:lnSpc>
                <a:spcPct val="150000"/>
              </a:lnSpc>
            </a:pPr>
            <a:r>
              <a:rPr lang="en-US" sz="1600" dirty="0">
                <a:latin typeface="Calibri" panose="020F0502020204030204" pitchFamily="34" charset="0"/>
              </a:rPr>
              <a:t>             &lt;</a:t>
            </a:r>
            <a:r>
              <a:rPr lang="en-US" sz="1600" dirty="0" err="1">
                <a:latin typeface="Calibri" panose="020F0502020204030204" pitchFamily="34" charset="0"/>
              </a:rPr>
              <a:t>fileset</a:t>
            </a:r>
            <a:r>
              <a:rPr lang="en-US" sz="1600" dirty="0">
                <a:latin typeface="Calibri" panose="020F0502020204030204" pitchFamily="34" charset="0"/>
              </a:rPr>
              <a:t> </a:t>
            </a:r>
            <a:r>
              <a:rPr lang="en-US" sz="1600" dirty="0" err="1">
                <a:latin typeface="Calibri" panose="020F0502020204030204" pitchFamily="34" charset="0"/>
              </a:rPr>
              <a:t>dir</a:t>
            </a:r>
            <a:r>
              <a:rPr lang="en-US" sz="1600" dirty="0">
                <a:latin typeface="Calibri" panose="020F0502020204030204" pitchFamily="34" charset="0"/>
              </a:rPr>
              <a:t>="${</a:t>
            </a:r>
            <a:r>
              <a:rPr lang="en-US" sz="1600" dirty="0" err="1">
                <a:latin typeface="Calibri" panose="020F0502020204030204" pitchFamily="34" charset="0"/>
              </a:rPr>
              <a:t>src.dir</a:t>
            </a:r>
            <a:r>
              <a:rPr lang="en-US" sz="1600" dirty="0">
                <a:latin typeface="Calibri" panose="020F0502020204030204" pitchFamily="34" charset="0"/>
              </a:rPr>
              <a:t>}"&gt;</a:t>
            </a:r>
          </a:p>
          <a:p>
            <a:pPr>
              <a:lnSpc>
                <a:spcPct val="150000"/>
              </a:lnSpc>
            </a:pPr>
            <a:r>
              <a:rPr lang="en-US" sz="1600" dirty="0">
                <a:latin typeface="Calibri" panose="020F0502020204030204" pitchFamily="34" charset="0"/>
              </a:rPr>
              <a:t>                &lt;include name="**" /&gt;</a:t>
            </a:r>
          </a:p>
          <a:p>
            <a:pPr>
              <a:lnSpc>
                <a:spcPct val="150000"/>
              </a:lnSpc>
            </a:pPr>
            <a:r>
              <a:rPr lang="en-US" sz="1600" dirty="0">
                <a:latin typeface="Calibri" panose="020F0502020204030204" pitchFamily="34" charset="0"/>
              </a:rPr>
              <a:t>             &lt;/</a:t>
            </a:r>
            <a:r>
              <a:rPr lang="en-US" sz="1600" dirty="0" err="1">
                <a:latin typeface="Calibri" panose="020F0502020204030204" pitchFamily="34" charset="0"/>
              </a:rPr>
              <a:t>fileset</a:t>
            </a:r>
            <a:r>
              <a:rPr lang="en-US" sz="1600" dirty="0">
                <a:latin typeface="Calibri" panose="020F0502020204030204" pitchFamily="34" charset="0"/>
              </a:rPr>
              <a:t>&gt;</a:t>
            </a:r>
          </a:p>
          <a:p>
            <a:pPr>
              <a:lnSpc>
                <a:spcPct val="150000"/>
              </a:lnSpc>
            </a:pPr>
            <a:r>
              <a:rPr lang="en-US" sz="1600" dirty="0">
                <a:latin typeface="Calibri" panose="020F0502020204030204" pitchFamily="34" charset="0"/>
              </a:rPr>
              <a:t>        &lt;/</a:t>
            </a:r>
            <a:r>
              <a:rPr lang="en-US" sz="1600" dirty="0" err="1">
                <a:latin typeface="Calibri" panose="020F0502020204030204" pitchFamily="34" charset="0"/>
              </a:rPr>
              <a:t>javadoc</a:t>
            </a:r>
            <a:r>
              <a:rPr lang="en-US" sz="1600" dirty="0">
                <a:latin typeface="Calibri" panose="020F0502020204030204" pitchFamily="34" charset="0"/>
              </a:rPr>
              <a:t>&gt;</a:t>
            </a:r>
          </a:p>
          <a:p>
            <a:pPr>
              <a:lnSpc>
                <a:spcPct val="150000"/>
              </a:lnSpc>
            </a:pPr>
            <a:r>
              <a:rPr lang="en-US" sz="1600" dirty="0">
                <a:latin typeface="Calibri" panose="020F0502020204030204" pitchFamily="34" charset="0"/>
              </a:rPr>
              <a:t>    </a:t>
            </a:r>
          </a:p>
        </p:txBody>
      </p:sp>
    </p:spTree>
    <p:extLst>
      <p:ext uri="{BB962C8B-B14F-4D97-AF65-F5344CB8AC3E}">
        <p14:creationId xmlns:p14="http://schemas.microsoft.com/office/powerpoint/2010/main" val="738004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1264"/>
            <a:ext cx="9144000" cy="4855432"/>
          </a:xfrm>
          <a:prstGeom prst="rect">
            <a:avLst/>
          </a:prstGeom>
        </p:spPr>
        <p:txBody>
          <a:bodyPr wrap="square">
            <a:spAutoFit/>
          </a:bodyPr>
          <a:lstStyle/>
          <a:p>
            <a:pPr>
              <a:lnSpc>
                <a:spcPct val="150000"/>
              </a:lnSpc>
            </a:pPr>
            <a:r>
              <a:rPr lang="en-US" sz="1600" dirty="0">
                <a:latin typeface="Calibri" panose="020F0502020204030204" pitchFamily="34" charset="0"/>
              </a:rPr>
              <a:t>&lt;/target&gt;</a:t>
            </a:r>
          </a:p>
          <a:p>
            <a:pPr>
              <a:lnSpc>
                <a:spcPct val="150000"/>
              </a:lnSpc>
            </a:pPr>
            <a:r>
              <a:rPr lang="en-US" sz="1600" dirty="0">
                <a:latin typeface="Calibri" panose="020F0502020204030204" pitchFamily="34" charset="0"/>
              </a:rPr>
              <a:t>    &lt;!--Creates the deployable jar file  --&gt;</a:t>
            </a:r>
          </a:p>
          <a:p>
            <a:pPr>
              <a:lnSpc>
                <a:spcPct val="150000"/>
              </a:lnSpc>
            </a:pPr>
            <a:r>
              <a:rPr lang="en-US" sz="1600" dirty="0">
                <a:latin typeface="Calibri" panose="020F0502020204030204" pitchFamily="34" charset="0"/>
              </a:rPr>
              <a:t>    &lt;target name="jar" depends="compile"&gt;</a:t>
            </a:r>
          </a:p>
          <a:p>
            <a:pPr>
              <a:lnSpc>
                <a:spcPct val="150000"/>
              </a:lnSpc>
            </a:pPr>
            <a:r>
              <a:rPr lang="en-US" sz="1600" dirty="0">
                <a:latin typeface="Calibri" panose="020F0502020204030204" pitchFamily="34" charset="0"/>
              </a:rPr>
              <a:t>        &lt;jar </a:t>
            </a:r>
            <a:r>
              <a:rPr lang="en-US" sz="1600" dirty="0" err="1">
                <a:latin typeface="Calibri" panose="020F0502020204030204" pitchFamily="34" charset="0"/>
              </a:rPr>
              <a:t>destfile</a:t>
            </a:r>
            <a:r>
              <a:rPr lang="en-US" sz="1600" dirty="0">
                <a:latin typeface="Calibri" panose="020F0502020204030204" pitchFamily="34" charset="0"/>
              </a:rPr>
              <a:t>="${</a:t>
            </a:r>
            <a:r>
              <a:rPr lang="en-US" sz="1600" dirty="0" err="1">
                <a:latin typeface="Calibri" panose="020F0502020204030204" pitchFamily="34" charset="0"/>
              </a:rPr>
              <a:t>dist.dir</a:t>
            </a:r>
            <a:r>
              <a:rPr lang="en-US" sz="1600" dirty="0">
                <a:latin typeface="Calibri" panose="020F0502020204030204" pitchFamily="34" charset="0"/>
              </a:rPr>
              <a:t>}\de.vogella.build.test.ant.jar" </a:t>
            </a:r>
            <a:r>
              <a:rPr lang="en-US" sz="1600" dirty="0" err="1">
                <a:latin typeface="Calibri" panose="020F0502020204030204" pitchFamily="34" charset="0"/>
              </a:rPr>
              <a:t>basedir</a:t>
            </a:r>
            <a:r>
              <a:rPr lang="en-US" sz="1600" dirty="0">
                <a:latin typeface="Calibri" panose="020F0502020204030204" pitchFamily="34" charset="0"/>
              </a:rPr>
              <a:t>="${</a:t>
            </a:r>
            <a:r>
              <a:rPr lang="en-US" sz="1600" dirty="0" err="1">
                <a:latin typeface="Calibri" panose="020F0502020204030204" pitchFamily="34" charset="0"/>
              </a:rPr>
              <a:t>build.dir</a:t>
            </a:r>
            <a:r>
              <a:rPr lang="en-US" sz="1600" dirty="0">
                <a:latin typeface="Calibri" panose="020F0502020204030204" pitchFamily="34" charset="0"/>
              </a:rPr>
              <a:t>}"&gt;</a:t>
            </a:r>
          </a:p>
          <a:p>
            <a:pPr>
              <a:lnSpc>
                <a:spcPct val="150000"/>
              </a:lnSpc>
            </a:pPr>
            <a:r>
              <a:rPr lang="en-US" sz="1600" dirty="0">
                <a:latin typeface="Calibri" panose="020F0502020204030204" pitchFamily="34" charset="0"/>
              </a:rPr>
              <a:t>            &lt;manifest&gt;</a:t>
            </a:r>
          </a:p>
          <a:p>
            <a:pPr>
              <a:lnSpc>
                <a:spcPct val="150000"/>
              </a:lnSpc>
            </a:pPr>
            <a:r>
              <a:rPr lang="en-US" sz="1600" dirty="0">
                <a:latin typeface="Calibri" panose="020F0502020204030204" pitchFamily="34" charset="0"/>
              </a:rPr>
              <a:t>                &lt;attribute name="Main-Class" value="</a:t>
            </a:r>
            <a:r>
              <a:rPr lang="en-US" sz="1600" dirty="0" err="1">
                <a:latin typeface="Calibri" panose="020F0502020204030204" pitchFamily="34" charset="0"/>
              </a:rPr>
              <a:t>test.Main</a:t>
            </a:r>
            <a:r>
              <a:rPr lang="en-US" sz="1600" dirty="0">
                <a:latin typeface="Calibri" panose="020F0502020204030204" pitchFamily="34" charset="0"/>
              </a:rPr>
              <a:t>" /&gt;</a:t>
            </a:r>
          </a:p>
          <a:p>
            <a:pPr>
              <a:lnSpc>
                <a:spcPct val="150000"/>
              </a:lnSpc>
            </a:pPr>
            <a:r>
              <a:rPr lang="en-US" sz="1600" dirty="0">
                <a:latin typeface="Calibri" panose="020F0502020204030204" pitchFamily="34" charset="0"/>
              </a:rPr>
              <a:t>            &lt;/manifest&gt;</a:t>
            </a:r>
          </a:p>
          <a:p>
            <a:pPr>
              <a:lnSpc>
                <a:spcPct val="150000"/>
              </a:lnSpc>
            </a:pPr>
            <a:r>
              <a:rPr lang="en-US" sz="1600" dirty="0">
                <a:latin typeface="Calibri" panose="020F0502020204030204" pitchFamily="34" charset="0"/>
              </a:rPr>
              <a:t>        &lt;/jar&gt;</a:t>
            </a:r>
          </a:p>
          <a:p>
            <a:pPr>
              <a:lnSpc>
                <a:spcPct val="150000"/>
              </a:lnSpc>
            </a:pPr>
            <a:r>
              <a:rPr lang="en-US" sz="1600" dirty="0">
                <a:latin typeface="Calibri" panose="020F0502020204030204" pitchFamily="34" charset="0"/>
              </a:rPr>
              <a:t>    &lt;/target&gt;</a:t>
            </a:r>
          </a:p>
          <a:p>
            <a:pPr>
              <a:lnSpc>
                <a:spcPct val="150000"/>
              </a:lnSpc>
            </a:pPr>
            <a:r>
              <a:rPr lang="en-US" sz="1600" dirty="0">
                <a:latin typeface="Calibri" panose="020F0502020204030204" pitchFamily="34" charset="0"/>
              </a:rPr>
              <a:t>    &lt;target name="main" depends="compile, jar, docs"&gt;</a:t>
            </a:r>
          </a:p>
          <a:p>
            <a:pPr>
              <a:lnSpc>
                <a:spcPct val="150000"/>
              </a:lnSpc>
            </a:pPr>
            <a:r>
              <a:rPr lang="en-US" sz="1600" dirty="0">
                <a:latin typeface="Calibri" panose="020F0502020204030204" pitchFamily="34" charset="0"/>
              </a:rPr>
              <a:t>        &lt;description&gt;Main target&lt;/description&gt;</a:t>
            </a:r>
          </a:p>
          <a:p>
            <a:pPr>
              <a:lnSpc>
                <a:spcPct val="150000"/>
              </a:lnSpc>
            </a:pPr>
            <a:r>
              <a:rPr lang="en-US" sz="1600" dirty="0">
                <a:latin typeface="Calibri" panose="020F0502020204030204" pitchFamily="34" charset="0"/>
              </a:rPr>
              <a:t>    &lt;/target&gt;</a:t>
            </a:r>
          </a:p>
          <a:p>
            <a:pPr>
              <a:lnSpc>
                <a:spcPct val="150000"/>
              </a:lnSpc>
            </a:pPr>
            <a:r>
              <a:rPr lang="en-US" sz="1600" dirty="0">
                <a:latin typeface="Calibri" panose="020F0502020204030204" pitchFamily="34" charset="0"/>
              </a:rPr>
              <a:t>&lt;/project&gt;    </a:t>
            </a:r>
          </a:p>
        </p:txBody>
      </p:sp>
    </p:spTree>
    <p:extLst>
      <p:ext uri="{BB962C8B-B14F-4D97-AF65-F5344CB8AC3E}">
        <p14:creationId xmlns:p14="http://schemas.microsoft.com/office/powerpoint/2010/main" val="4078477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1632"/>
            <a:ext cx="9144000" cy="4816703"/>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dirty="0">
                <a:latin typeface="Calibri" panose="020F0502020204030204" pitchFamily="34" charset="0"/>
              </a:rPr>
              <a:t>Run the build.xml file as an Ant Build in Eclipse.</a:t>
            </a:r>
          </a:p>
          <a:p>
            <a:pPr marL="285750" indent="-285750">
              <a:lnSpc>
                <a:spcPct val="150000"/>
              </a:lnSpc>
              <a:buFont typeface="Wingdings" panose="05000000000000000000" pitchFamily="2" charset="2"/>
              <a:buChar char="q"/>
            </a:pPr>
            <a:r>
              <a:rPr lang="en-US" sz="1600" dirty="0">
                <a:latin typeface="Calibri" panose="020F0502020204030204" pitchFamily="34" charset="0"/>
              </a:rPr>
              <a:t>Right click on build.xml file.</a:t>
            </a:r>
          </a:p>
          <a:p>
            <a:pPr marL="285750" indent="-285750">
              <a:lnSpc>
                <a:spcPct val="150000"/>
              </a:lnSpc>
              <a:buFont typeface="Wingdings" panose="05000000000000000000" pitchFamily="2" charset="2"/>
              <a:buChar char="q"/>
            </a:pPr>
            <a:r>
              <a:rPr lang="en-US" sz="1600" dirty="0">
                <a:latin typeface="Calibri" panose="020F0502020204030204" pitchFamily="34" charset="0"/>
              </a:rPr>
              <a:t>Click on Run the java program on clicking on Ant Build.</a:t>
            </a:r>
          </a:p>
          <a:p>
            <a:pPr marL="285750" indent="-285750">
              <a:lnSpc>
                <a:spcPct val="150000"/>
              </a:lnSpc>
              <a:buFont typeface="Wingdings" panose="05000000000000000000" pitchFamily="2" charset="2"/>
              <a:buChar char="q"/>
            </a:pPr>
            <a:r>
              <a:rPr lang="en-US" sz="1600" dirty="0">
                <a:latin typeface="Calibri" panose="020F0502020204030204" pitchFamily="34" charset="0"/>
              </a:rPr>
              <a:t>Or user can run the program from command line.</a:t>
            </a:r>
          </a:p>
          <a:p>
            <a:pPr marL="285750" indent="-285750">
              <a:lnSpc>
                <a:spcPct val="150000"/>
              </a:lnSpc>
              <a:buFont typeface="Wingdings" panose="05000000000000000000" pitchFamily="2" charset="2"/>
              <a:buChar char="q"/>
            </a:pPr>
            <a:r>
              <a:rPr lang="en-US" sz="1600" dirty="0">
                <a:latin typeface="Calibri" panose="020F0502020204030204" pitchFamily="34" charset="0"/>
              </a:rPr>
              <a:t>Open a command line and switch to your project directory. Type the following commands.</a:t>
            </a:r>
          </a:p>
          <a:p>
            <a:pPr marL="285750" indent="-285750">
              <a:lnSpc>
                <a:spcPct val="150000"/>
              </a:lnSpc>
              <a:buFont typeface="Wingdings" panose="05000000000000000000" pitchFamily="2" charset="2"/>
              <a:buChar char="q"/>
            </a:pPr>
            <a:r>
              <a:rPr lang="en-US" sz="1600" b="1" dirty="0">
                <a:solidFill>
                  <a:srgbClr val="C00000"/>
                </a:solidFill>
                <a:latin typeface="Calibri" panose="020F0502020204030204" pitchFamily="34" charset="0"/>
              </a:rPr>
              <a:t>Command:- </a:t>
            </a:r>
          </a:p>
          <a:p>
            <a:pPr lvl="1">
              <a:lnSpc>
                <a:spcPct val="150000"/>
              </a:lnSpc>
            </a:pPr>
            <a:r>
              <a:rPr lang="en-US" sz="1600" b="1" dirty="0">
                <a:solidFill>
                  <a:srgbClr val="C00000"/>
                </a:solidFill>
                <a:latin typeface="Calibri" panose="020F0502020204030204" pitchFamily="34" charset="0"/>
              </a:rPr>
              <a:t>	</a:t>
            </a:r>
            <a:r>
              <a:rPr lang="en-US" sz="1600" dirty="0">
                <a:latin typeface="Calibri" panose="020F0502020204030204" pitchFamily="34" charset="0"/>
              </a:rPr>
              <a:t># run the build</a:t>
            </a:r>
          </a:p>
          <a:p>
            <a:pPr lvl="1">
              <a:lnSpc>
                <a:spcPct val="150000"/>
              </a:lnSpc>
            </a:pPr>
            <a:r>
              <a:rPr lang="en-US" sz="1600" dirty="0">
                <a:latin typeface="Calibri" panose="020F0502020204030204" pitchFamily="34" charset="0"/>
              </a:rPr>
              <a:t>	   ant -f build.xml</a:t>
            </a:r>
          </a:p>
          <a:p>
            <a:pPr lvl="1">
              <a:lnSpc>
                <a:spcPct val="150000"/>
              </a:lnSpc>
            </a:pPr>
            <a:r>
              <a:rPr lang="en-US" sz="1600" dirty="0">
                <a:latin typeface="Calibri" panose="020F0502020204030204" pitchFamily="34" charset="0"/>
              </a:rPr>
              <a:t>	# run ant with defaults (build.xml file and the default target)</a:t>
            </a:r>
          </a:p>
          <a:p>
            <a:pPr lvl="1">
              <a:lnSpc>
                <a:spcPct val="150000"/>
              </a:lnSpc>
            </a:pPr>
            <a:r>
              <a:rPr lang="en-US" sz="1600" dirty="0">
                <a:latin typeface="Calibri" panose="020F0502020204030204" pitchFamily="34" charset="0"/>
              </a:rPr>
              <a:t>	   ant</a:t>
            </a:r>
          </a:p>
          <a:p>
            <a:pPr marL="285750" indent="-285750">
              <a:lnSpc>
                <a:spcPct val="150000"/>
              </a:lnSpc>
              <a:buFont typeface="Wingdings" panose="05000000000000000000" pitchFamily="2" charset="2"/>
              <a:buChar char="q"/>
            </a:pPr>
            <a:r>
              <a:rPr lang="en-US" sz="1600" dirty="0">
                <a:latin typeface="Calibri" panose="020F0502020204030204" pitchFamily="34" charset="0"/>
              </a:rPr>
              <a:t>The build should finish successfully and generate the build artifacts.</a:t>
            </a:r>
          </a:p>
          <a:p>
            <a:br>
              <a:rPr lang="en-US" dirty="0"/>
            </a:br>
            <a:br>
              <a:rPr lang="en-US" dirty="0"/>
            </a:br>
            <a:endParaRPr lang="en-US" sz="1600" dirty="0">
              <a:latin typeface="Calibri" panose="020F0502020204030204" pitchFamily="34" charset="0"/>
            </a:endParaRPr>
          </a:p>
        </p:txBody>
      </p:sp>
      <p:sp>
        <p:nvSpPr>
          <p:cNvPr id="8" name="AutoShape 9" descr="anttest20"/>
          <p:cNvSpPr>
            <a:spLocks noChangeAspect="1" noChangeArrowheads="1"/>
          </p:cNvSpPr>
          <p:nvPr/>
        </p:nvSpPr>
        <p:spPr bwMode="auto">
          <a:xfrm>
            <a:off x="155575" y="1661652"/>
            <a:ext cx="6962980" cy="51568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2949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2825" y="1595438"/>
            <a:ext cx="2109788"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ChangeArrowheads="1"/>
          </p:cNvSpPr>
          <p:nvPr/>
        </p:nvSpPr>
        <p:spPr bwMode="auto">
          <a:xfrm>
            <a:off x="2807494" y="1133475"/>
            <a:ext cx="373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gency FB" panose="020B0503020202020204" pitchFamily="34" charset="0"/>
                <a:cs typeface="Times New Roman" panose="02020603050405020304" pitchFamily="18" charset="0"/>
              </a:defRPr>
            </a:lvl1pPr>
            <a:lvl2pPr marL="742950" indent="-285750">
              <a:spcBef>
                <a:spcPct val="20000"/>
              </a:spcBef>
              <a:buChar char="–"/>
              <a:defRPr sz="2800">
                <a:solidFill>
                  <a:schemeClr val="tx1"/>
                </a:solidFill>
                <a:latin typeface="Agency FB" panose="020B0503020202020204" pitchFamily="34" charset="0"/>
                <a:cs typeface="Times New Roman" panose="02020603050405020304" pitchFamily="18" charset="0"/>
              </a:defRPr>
            </a:lvl2pPr>
            <a:lvl3pPr>
              <a:spcBef>
                <a:spcPct val="20000"/>
              </a:spcBef>
              <a:buChar char="•"/>
              <a:defRPr sz="2400">
                <a:solidFill>
                  <a:schemeClr val="tx1"/>
                </a:solidFill>
                <a:latin typeface="Agency FB" panose="020B0503020202020204" pitchFamily="34" charset="0"/>
                <a:cs typeface="Times New Roman" panose="02020603050405020304" pitchFamily="18" charset="0"/>
              </a:defRPr>
            </a:lvl3pPr>
            <a:lvl4pPr marL="1600200" indent="-228600">
              <a:spcBef>
                <a:spcPct val="20000"/>
              </a:spcBef>
              <a:buChar char="–"/>
              <a:defRPr sz="1600">
                <a:solidFill>
                  <a:schemeClr val="tx1"/>
                </a:solidFill>
                <a:latin typeface="Arial" panose="020B0604020202020204" pitchFamily="34" charset="0"/>
                <a:cs typeface="Times New Roman" panose="02020603050405020304" pitchFamily="18" charset="0"/>
              </a:defRPr>
            </a:lvl4pPr>
            <a:lvl5pPr marL="2057400" indent="-228600">
              <a:spcBef>
                <a:spcPct val="20000"/>
              </a:spcBef>
              <a:buChar char="»"/>
              <a:defRPr sz="16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Times New Roman" panose="02020603050405020304" pitchFamily="18" charset="0"/>
              </a:defRPr>
            </a:lvl9pPr>
          </a:lstStyle>
          <a:p>
            <a:pPr lvl="2" eaLnBrk="1" hangingPunct="1">
              <a:spcBef>
                <a:spcPct val="0"/>
              </a:spcBef>
              <a:buFontTx/>
              <a:buNone/>
            </a:pPr>
            <a:r>
              <a:rPr lang="en-US" altLang="en-US" b="1" dirty="0">
                <a:latin typeface="Calibri" panose="020F0502020204030204" pitchFamily="34" charset="0"/>
              </a:rPr>
              <a:t>Any Questions?   </a:t>
            </a:r>
          </a:p>
        </p:txBody>
      </p:sp>
    </p:spTree>
    <p:extLst>
      <p:ext uri="{BB962C8B-B14F-4D97-AF65-F5344CB8AC3E}">
        <p14:creationId xmlns:p14="http://schemas.microsoft.com/office/powerpoint/2010/main" val="253329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589072"/>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2400" b="1" dirty="0">
                <a:solidFill>
                  <a:srgbClr val="CC1F20"/>
                </a:solidFill>
                <a:latin typeface="Calibri" panose="020F0502020204030204" pitchFamily="34" charset="0"/>
                <a:cs typeface="Helvetica Light"/>
              </a:rPr>
              <a:t> How to execute selenium test using command prompt.</a:t>
            </a:r>
          </a:p>
        </p:txBody>
      </p:sp>
      <p:sp>
        <p:nvSpPr>
          <p:cNvPr id="4" name="Rectangle 3"/>
          <p:cNvSpPr/>
          <p:nvPr/>
        </p:nvSpPr>
        <p:spPr>
          <a:xfrm>
            <a:off x="211392" y="719452"/>
            <a:ext cx="8932607" cy="2677656"/>
          </a:xfrm>
          <a:prstGeom prst="rect">
            <a:avLst/>
          </a:prstGeom>
        </p:spPr>
        <p:txBody>
          <a:bodyPr wrap="square">
            <a:spAutoFit/>
          </a:bodyPr>
          <a:lstStyle/>
          <a:p>
            <a:pPr marL="628650" lvl="1" indent="-285750" algn="just">
              <a:lnSpc>
                <a:spcPct val="150000"/>
              </a:lnSpc>
              <a:buFont typeface="Wingdings" panose="05000000000000000000" pitchFamily="2" charset="2"/>
              <a:buChar char="q"/>
            </a:pPr>
            <a:r>
              <a:rPr lang="en-US" sz="1600" dirty="0">
                <a:latin typeface="Calibri" panose="020F0502020204030204" pitchFamily="34" charset="0"/>
              </a:rPr>
              <a:t>Before executing </a:t>
            </a:r>
            <a:r>
              <a:rPr lang="en-US" sz="1600" dirty="0" err="1">
                <a:latin typeface="Calibri" panose="020F0502020204030204" pitchFamily="34" charset="0"/>
              </a:rPr>
              <a:t>testcases</a:t>
            </a:r>
            <a:r>
              <a:rPr lang="en-US" sz="1600" dirty="0">
                <a:latin typeface="Calibri" panose="020F0502020204030204" pitchFamily="34" charset="0"/>
              </a:rPr>
              <a:t> from command line you should have setup ready, if you still have not done then please follow the below link and complete setup part-</a:t>
            </a:r>
          </a:p>
          <a:p>
            <a:pPr marL="628650" lvl="1" indent="-285750" algn="just">
              <a:lnSpc>
                <a:spcPct val="150000"/>
              </a:lnSpc>
              <a:buFont typeface="Wingdings" panose="05000000000000000000" pitchFamily="2" charset="2"/>
              <a:buChar char="q"/>
            </a:pPr>
            <a:r>
              <a:rPr lang="en-US" sz="1600" dirty="0">
                <a:latin typeface="Calibri" panose="020F0502020204030204" pitchFamily="34" charset="0"/>
                <a:hlinkClick r:id="rId3"/>
              </a:rPr>
              <a:t>http://learn-automation.com/configure-eclipse-for-selenium/</a:t>
            </a:r>
            <a:endParaRPr lang="en-US" sz="1600" dirty="0">
              <a:latin typeface="Calibri" panose="020F0502020204030204" pitchFamily="34" charset="0"/>
            </a:endParaRPr>
          </a:p>
          <a:p>
            <a:pPr marL="628650" lvl="1" indent="-285750" algn="just">
              <a:lnSpc>
                <a:spcPct val="150000"/>
              </a:lnSpc>
              <a:buFont typeface="Wingdings" panose="05000000000000000000" pitchFamily="2" charset="2"/>
              <a:buChar char="q"/>
            </a:pPr>
            <a:r>
              <a:rPr lang="en-US" sz="1600" dirty="0">
                <a:latin typeface="Calibri" panose="020F0502020204030204" pitchFamily="34" charset="0"/>
              </a:rPr>
              <a:t>Once you start designing test case continuously  your test cases count will increase so you have to manage your test cases accordingly.</a:t>
            </a:r>
          </a:p>
          <a:p>
            <a:pPr marL="628650" lvl="1" indent="-285750" algn="just">
              <a:lnSpc>
                <a:spcPct val="150000"/>
              </a:lnSpc>
              <a:buFont typeface="Wingdings" panose="05000000000000000000" pitchFamily="2" charset="2"/>
              <a:buChar char="q"/>
            </a:pPr>
            <a:r>
              <a:rPr lang="en-US" sz="1600" dirty="0" err="1">
                <a:latin typeface="Calibri" panose="020F0502020204030204" pitchFamily="34" charset="0"/>
              </a:rPr>
              <a:t>TestNG</a:t>
            </a:r>
            <a:r>
              <a:rPr lang="en-US" sz="1600" dirty="0">
                <a:latin typeface="Calibri" panose="020F0502020204030204" pitchFamily="34" charset="0"/>
              </a:rPr>
              <a:t> having very interesting concept of creating  xml file based on your requirement and put all relevant test cases inside testng.xml file and run it as a Test Suite.</a:t>
            </a:r>
          </a:p>
        </p:txBody>
      </p:sp>
    </p:spTree>
    <p:extLst>
      <p:ext uri="{BB962C8B-B14F-4D97-AF65-F5344CB8AC3E}">
        <p14:creationId xmlns:p14="http://schemas.microsoft.com/office/powerpoint/2010/main" val="188613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9143999" cy="3231654"/>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1600" b="1" dirty="0">
                <a:solidFill>
                  <a:srgbClr val="CC1F20"/>
                </a:solidFill>
                <a:latin typeface="Calibri" panose="020F0502020204030204" pitchFamily="34" charset="0"/>
              </a:rPr>
              <a:t>Scenario</a:t>
            </a:r>
            <a:r>
              <a:rPr lang="en-US" sz="1600" dirty="0">
                <a:latin typeface="Calibri" panose="020F0502020204030204" pitchFamily="34" charset="0"/>
              </a:rPr>
              <a:t> – If you have 50 test case for application 1 and 70 test case for application 2 and 100 test case for application3 so in this case we can create 3 xml (1 xml for each app) and run them either individually or run all xml in one shot.</a:t>
            </a:r>
            <a:br>
              <a:rPr lang="en-US" sz="1600" dirty="0">
                <a:latin typeface="Calibri" panose="020F0502020204030204" pitchFamily="34" charset="0"/>
              </a:rPr>
            </a:br>
            <a:r>
              <a:rPr lang="en-US" sz="1600" b="1" dirty="0">
                <a:latin typeface="Calibri" panose="020F0502020204030204" pitchFamily="34" charset="0"/>
              </a:rPr>
              <a:t>Precondition-</a:t>
            </a:r>
          </a:p>
          <a:p>
            <a:pPr marL="971550" lvl="2" indent="-285750">
              <a:lnSpc>
                <a:spcPct val="150000"/>
              </a:lnSpc>
              <a:buFont typeface="Wingdings" panose="05000000000000000000" pitchFamily="2" charset="2"/>
              <a:buChar char="ü"/>
            </a:pPr>
            <a:r>
              <a:rPr lang="en-US" sz="1600" dirty="0" err="1">
                <a:latin typeface="Calibri" panose="020F0502020204030204" pitchFamily="34" charset="0"/>
              </a:rPr>
              <a:t>TestNG</a:t>
            </a:r>
            <a:r>
              <a:rPr lang="en-US" sz="1600" dirty="0">
                <a:latin typeface="Calibri" panose="020F0502020204030204" pitchFamily="34" charset="0"/>
              </a:rPr>
              <a:t> should be installed.</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Multiple xml file should be created.</a:t>
            </a:r>
          </a:p>
          <a:p>
            <a:pPr marL="971550" lvl="2" indent="-285750">
              <a:lnSpc>
                <a:spcPct val="150000"/>
              </a:lnSpc>
              <a:buFont typeface="Wingdings" panose="05000000000000000000" pitchFamily="2" charset="2"/>
              <a:buChar char="ü"/>
            </a:pPr>
            <a:r>
              <a:rPr lang="en-US" sz="1600" dirty="0">
                <a:latin typeface="Calibri" panose="020F0502020204030204" pitchFamily="34" charset="0"/>
              </a:rPr>
              <a:t>Class-path should be set.</a:t>
            </a:r>
            <a:br>
              <a:rPr lang="en-US" sz="2400" dirty="0"/>
            </a:br>
            <a:endParaRPr lang="en-US" sz="2400" dirty="0">
              <a:solidFill>
                <a:srgbClr val="CC1F20"/>
              </a:solidFill>
              <a:latin typeface="Calibri" panose="020F0502020204030204" pitchFamily="34" charset="0"/>
              <a:cs typeface="Helvetica Light"/>
            </a:endParaRPr>
          </a:p>
        </p:txBody>
      </p:sp>
    </p:spTree>
    <p:extLst>
      <p:ext uri="{BB962C8B-B14F-4D97-AF65-F5344CB8AC3E}">
        <p14:creationId xmlns:p14="http://schemas.microsoft.com/office/powerpoint/2010/main" val="35937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8490"/>
            <a:ext cx="9143999" cy="1015663"/>
          </a:xfrm>
          <a:prstGeom prst="rect">
            <a:avLst/>
          </a:prstGeom>
        </p:spPr>
        <p:txBody>
          <a:bodyPr wrap="square">
            <a:spAutoFit/>
          </a:bodyPr>
          <a:lstStyle/>
          <a:p>
            <a:pPr fontAlgn="base">
              <a:lnSpc>
                <a:spcPct val="150000"/>
              </a:lnSpc>
            </a:pPr>
            <a:r>
              <a:rPr lang="en-US" sz="2400" b="1" dirty="0">
                <a:solidFill>
                  <a:srgbClr val="CC1F20"/>
                </a:solidFill>
                <a:latin typeface="Calibri" panose="020F0502020204030204" pitchFamily="34" charset="0"/>
              </a:rPr>
              <a:t>Run selenium test from command line</a:t>
            </a:r>
          </a:p>
          <a:p>
            <a:pPr marL="628650" lvl="1" indent="-285750" fontAlgn="base">
              <a:lnSpc>
                <a:spcPct val="150000"/>
              </a:lnSpc>
              <a:buFont typeface="Wingdings" panose="05000000000000000000" pitchFamily="2" charset="2"/>
              <a:buChar char="q"/>
            </a:pPr>
            <a:r>
              <a:rPr lang="en-US" sz="1600" b="1" dirty="0">
                <a:latin typeface="Calibri" panose="020F0502020204030204" pitchFamily="34" charset="0"/>
              </a:rPr>
              <a:t>Step 1-</a:t>
            </a:r>
            <a:r>
              <a:rPr lang="en-US" sz="1600" dirty="0">
                <a:latin typeface="Calibri" panose="020F0502020204030204" pitchFamily="34" charset="0"/>
              </a:rPr>
              <a:t> Create multiple testng.xml files and store all xml into project home directory as given below.</a:t>
            </a:r>
            <a:endParaRPr lang="en-US" sz="1600" b="1" dirty="0">
              <a:solidFill>
                <a:srgbClr val="CC1F20"/>
              </a:solidFill>
              <a:latin typeface="Calibri" panose="020F0502020204030204" pitchFamily="34" charset="0"/>
            </a:endParaRPr>
          </a:p>
        </p:txBody>
      </p:sp>
      <p:pic>
        <p:nvPicPr>
          <p:cNvPr id="3" name="Picture 2"/>
          <p:cNvPicPr>
            <a:picLocks noChangeAspect="1"/>
          </p:cNvPicPr>
          <p:nvPr/>
        </p:nvPicPr>
        <p:blipFill>
          <a:blip r:embed="rId3"/>
          <a:stretch>
            <a:fillRect/>
          </a:stretch>
        </p:blipFill>
        <p:spPr>
          <a:xfrm>
            <a:off x="1044230" y="1018309"/>
            <a:ext cx="4618816" cy="3221182"/>
          </a:xfrm>
          <a:prstGeom prst="rect">
            <a:avLst/>
          </a:prstGeom>
        </p:spPr>
      </p:pic>
    </p:spTree>
    <p:extLst>
      <p:ext uri="{BB962C8B-B14F-4D97-AF65-F5344CB8AC3E}">
        <p14:creationId xmlns:p14="http://schemas.microsoft.com/office/powerpoint/2010/main" val="389229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0024"/>
            <a:ext cx="9144000" cy="2308324"/>
          </a:xfrm>
          <a:prstGeom prst="rect">
            <a:avLst/>
          </a:prstGeom>
        </p:spPr>
        <p:txBody>
          <a:bodyPr wrap="square">
            <a:spAutoFit/>
          </a:bodyPr>
          <a:lstStyle/>
          <a:p>
            <a:pPr marL="285750" indent="-285750" fontAlgn="base">
              <a:lnSpc>
                <a:spcPct val="150000"/>
              </a:lnSpc>
              <a:buFont typeface="Wingdings" panose="05000000000000000000" pitchFamily="2" charset="2"/>
              <a:buChar char="q"/>
            </a:pPr>
            <a:r>
              <a:rPr lang="en-US" sz="1600" b="1" dirty="0">
                <a:solidFill>
                  <a:srgbClr val="252525"/>
                </a:solidFill>
                <a:latin typeface="Calibri" panose="020F0502020204030204" pitchFamily="34" charset="0"/>
              </a:rPr>
              <a:t>Step 2- </a:t>
            </a:r>
            <a:r>
              <a:rPr lang="en-US" sz="1600" dirty="0">
                <a:solidFill>
                  <a:srgbClr val="252525"/>
                </a:solidFill>
                <a:latin typeface="Calibri" panose="020F0502020204030204" pitchFamily="34" charset="0"/>
              </a:rPr>
              <a:t>Set </a:t>
            </a:r>
            <a:r>
              <a:rPr lang="en-US" sz="1600" dirty="0" err="1">
                <a:solidFill>
                  <a:srgbClr val="252525"/>
                </a:solidFill>
                <a:latin typeface="Calibri" panose="020F0502020204030204" pitchFamily="34" charset="0"/>
              </a:rPr>
              <a:t>classpath</a:t>
            </a:r>
            <a:r>
              <a:rPr lang="en-US" sz="1600" dirty="0">
                <a:solidFill>
                  <a:srgbClr val="252525"/>
                </a:solidFill>
                <a:latin typeface="Calibri" panose="020F0502020204030204" pitchFamily="34" charset="0"/>
              </a:rPr>
              <a:t> now</a:t>
            </a:r>
          </a:p>
          <a:p>
            <a:pPr marL="628650" lvl="1" indent="-285750" fontAlgn="base">
              <a:lnSpc>
                <a:spcPct val="150000"/>
              </a:lnSpc>
              <a:buFont typeface="Wingdings" panose="05000000000000000000" pitchFamily="2" charset="2"/>
              <a:buChar char="ü"/>
            </a:pPr>
            <a:r>
              <a:rPr lang="en-US" sz="1600" dirty="0">
                <a:latin typeface="Calibri" panose="020F0502020204030204" pitchFamily="34" charset="0"/>
              </a:rPr>
              <a:t>Some key points to remember-</a:t>
            </a:r>
          </a:p>
          <a:p>
            <a:pPr marL="628650" lvl="1" indent="-285750" fontAlgn="base">
              <a:lnSpc>
                <a:spcPct val="150000"/>
              </a:lnSpc>
              <a:buFont typeface="Wingdings" panose="05000000000000000000" pitchFamily="2" charset="2"/>
              <a:buChar char="ü"/>
            </a:pPr>
            <a:r>
              <a:rPr lang="en-US" sz="1600" dirty="0">
                <a:solidFill>
                  <a:srgbClr val="FF0000"/>
                </a:solidFill>
                <a:latin typeface="Calibri" panose="020F0502020204030204" pitchFamily="34" charset="0"/>
              </a:rPr>
              <a:t>1-Put all the jars (Selenium jars) into separate folder and  put that folder into project home directory</a:t>
            </a:r>
          </a:p>
          <a:p>
            <a:pPr marL="628650" lvl="1" indent="-285750" fontAlgn="base">
              <a:lnSpc>
                <a:spcPct val="150000"/>
              </a:lnSpc>
              <a:buFont typeface="Wingdings" panose="05000000000000000000" pitchFamily="2" charset="2"/>
              <a:buChar char="ü"/>
            </a:pPr>
            <a:r>
              <a:rPr lang="en-US" sz="1600" dirty="0">
                <a:latin typeface="Calibri" panose="020F0502020204030204" pitchFamily="34" charset="0"/>
              </a:rPr>
              <a:t>in my case- I created lib folder (you can keep name based on your choice) and I kept all jars inside it which we downloaded from Selenium website.</a:t>
            </a:r>
          </a:p>
          <a:p>
            <a:pPr marL="628650" lvl="1" indent="-285750" fontAlgn="base">
              <a:lnSpc>
                <a:spcPct val="150000"/>
              </a:lnSpc>
              <a:buFont typeface="Wingdings" panose="05000000000000000000" pitchFamily="2" charset="2"/>
              <a:buChar char="ü"/>
            </a:pPr>
            <a:r>
              <a:rPr lang="en-US" sz="1600" dirty="0">
                <a:latin typeface="Calibri" panose="020F0502020204030204" pitchFamily="34" charset="0"/>
              </a:rPr>
              <a:t>Refer below screenshot of Lib folder and I have shown only some jars but you have to kept all files.</a:t>
            </a:r>
            <a:endParaRPr lang="en-US" dirty="0"/>
          </a:p>
        </p:txBody>
      </p:sp>
    </p:spTree>
    <p:extLst>
      <p:ext uri="{BB962C8B-B14F-4D97-AF65-F5344CB8AC3E}">
        <p14:creationId xmlns:p14="http://schemas.microsoft.com/office/powerpoint/2010/main" val="224119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0024"/>
            <a:ext cx="9144000" cy="1246495"/>
          </a:xfrm>
          <a:prstGeom prst="rect">
            <a:avLst/>
          </a:prstGeom>
        </p:spPr>
        <p:txBody>
          <a:bodyPr wrap="square">
            <a:spAutoFit/>
          </a:bodyPr>
          <a:lstStyle/>
          <a:p>
            <a:pPr fontAlgn="base">
              <a:lnSpc>
                <a:spcPct val="150000"/>
              </a:lnSpc>
            </a:pPr>
            <a:br>
              <a:rPr lang="en-US" sz="1600" dirty="0">
                <a:latin typeface="Calibri" panose="020F0502020204030204" pitchFamily="34" charset="0"/>
              </a:rPr>
            </a:br>
            <a:endParaRPr lang="en-US" sz="1600" dirty="0">
              <a:solidFill>
                <a:srgbClr val="252525"/>
              </a:solidFill>
              <a:latin typeface="Calibri" panose="020F0502020204030204" pitchFamily="34" charset="0"/>
            </a:endParaRPr>
          </a:p>
          <a:p>
            <a:br>
              <a:rPr lang="en-US" dirty="0"/>
            </a:br>
            <a:endParaRPr lang="en-US" dirty="0"/>
          </a:p>
        </p:txBody>
      </p:sp>
      <p:pic>
        <p:nvPicPr>
          <p:cNvPr id="5" name="Picture 4"/>
          <p:cNvPicPr>
            <a:picLocks noChangeAspect="1"/>
          </p:cNvPicPr>
          <p:nvPr/>
        </p:nvPicPr>
        <p:blipFill>
          <a:blip r:embed="rId3"/>
          <a:stretch>
            <a:fillRect/>
          </a:stretch>
        </p:blipFill>
        <p:spPr>
          <a:xfrm>
            <a:off x="1061885" y="206477"/>
            <a:ext cx="6813754" cy="4267200"/>
          </a:xfrm>
          <a:prstGeom prst="rect">
            <a:avLst/>
          </a:prstGeom>
        </p:spPr>
      </p:pic>
    </p:spTree>
    <p:extLst>
      <p:ext uri="{BB962C8B-B14F-4D97-AF65-F5344CB8AC3E}">
        <p14:creationId xmlns:p14="http://schemas.microsoft.com/office/powerpoint/2010/main" val="128780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0024"/>
            <a:ext cx="9144000" cy="338554"/>
          </a:xfrm>
          <a:prstGeom prst="rect">
            <a:avLst/>
          </a:prstGeom>
        </p:spPr>
        <p:txBody>
          <a:bodyPr wrap="square">
            <a:spAutoFit/>
          </a:bodyPr>
          <a:lstStyle/>
          <a:p>
            <a:pPr marL="285750" indent="-285750" fontAlgn="base">
              <a:buFont typeface="Wingdings" panose="05000000000000000000" pitchFamily="2" charset="2"/>
              <a:buChar char="ü"/>
            </a:pPr>
            <a:r>
              <a:rPr lang="en-US" sz="1600" dirty="0">
                <a:solidFill>
                  <a:srgbClr val="FF0000"/>
                </a:solidFill>
                <a:latin typeface="Calibri" panose="020F0502020204030204" pitchFamily="34" charset="0"/>
              </a:rPr>
              <a:t>2- Open command prompt and type cd\ and press enter.</a:t>
            </a:r>
            <a:endParaRPr lang="en-US" dirty="0"/>
          </a:p>
        </p:txBody>
      </p:sp>
      <p:pic>
        <p:nvPicPr>
          <p:cNvPr id="2" name="Picture 1"/>
          <p:cNvPicPr>
            <a:picLocks noChangeAspect="1"/>
          </p:cNvPicPr>
          <p:nvPr/>
        </p:nvPicPr>
        <p:blipFill>
          <a:blip r:embed="rId3"/>
          <a:stretch>
            <a:fillRect/>
          </a:stretch>
        </p:blipFill>
        <p:spPr>
          <a:xfrm>
            <a:off x="1082163" y="785812"/>
            <a:ext cx="6979674" cy="2655478"/>
          </a:xfrm>
          <a:prstGeom prst="rect">
            <a:avLst/>
          </a:prstGeom>
        </p:spPr>
      </p:pic>
    </p:spTree>
    <p:extLst>
      <p:ext uri="{BB962C8B-B14F-4D97-AF65-F5344CB8AC3E}">
        <p14:creationId xmlns:p14="http://schemas.microsoft.com/office/powerpoint/2010/main" val="8357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0024"/>
            <a:ext cx="9144000" cy="338554"/>
          </a:xfrm>
          <a:prstGeom prst="rect">
            <a:avLst/>
          </a:prstGeom>
        </p:spPr>
        <p:txBody>
          <a:bodyPr wrap="square">
            <a:spAutoFit/>
          </a:bodyPr>
          <a:lstStyle/>
          <a:p>
            <a:pPr marL="285750" indent="-285750" fontAlgn="base">
              <a:buFont typeface="Wingdings" panose="05000000000000000000" pitchFamily="2" charset="2"/>
              <a:buChar char="q"/>
            </a:pPr>
            <a:r>
              <a:rPr lang="en-US" sz="1600" dirty="0">
                <a:latin typeface="Calibri" panose="020F0502020204030204" pitchFamily="34" charset="0"/>
              </a:rPr>
              <a:t>Now go to project home directory for this type cd directory path and enter</a:t>
            </a:r>
          </a:p>
        </p:txBody>
      </p:sp>
      <p:pic>
        <p:nvPicPr>
          <p:cNvPr id="3" name="Picture 2"/>
          <p:cNvPicPr>
            <a:picLocks noChangeAspect="1"/>
          </p:cNvPicPr>
          <p:nvPr/>
        </p:nvPicPr>
        <p:blipFill>
          <a:blip r:embed="rId3"/>
          <a:stretch>
            <a:fillRect/>
          </a:stretch>
        </p:blipFill>
        <p:spPr>
          <a:xfrm>
            <a:off x="1059424" y="629110"/>
            <a:ext cx="7032523" cy="3244800"/>
          </a:xfrm>
          <a:prstGeom prst="rect">
            <a:avLst/>
          </a:prstGeom>
        </p:spPr>
      </p:pic>
    </p:spTree>
    <p:extLst>
      <p:ext uri="{BB962C8B-B14F-4D97-AF65-F5344CB8AC3E}">
        <p14:creationId xmlns:p14="http://schemas.microsoft.com/office/powerpoint/2010/main" val="1879702887"/>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p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mage and Cop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mage and Copy Slid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Image and Copy Slide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Image and Copy Slide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Secondary Cover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Divider/Quote Slid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Divider/Quote Slid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EF73510B1A8647953DB486EA0BCE1C" ma:contentTypeVersion="0" ma:contentTypeDescription="Create a new document." ma:contentTypeScope="" ma:versionID="85eaa68397381defa57906dab4701f2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5CC336-3631-47A4-850E-6C9AEF907332}"/>
</file>

<file path=customXml/itemProps2.xml><?xml version="1.0" encoding="utf-8"?>
<ds:datastoreItem xmlns:ds="http://schemas.openxmlformats.org/officeDocument/2006/customXml" ds:itemID="{48B3EC49-02FB-4B95-A46F-8653CED5AE36}"/>
</file>

<file path=customXml/itemProps3.xml><?xml version="1.0" encoding="utf-8"?>
<ds:datastoreItem xmlns:ds="http://schemas.openxmlformats.org/officeDocument/2006/customXml" ds:itemID="{D38B05CA-DAB5-4C08-8EB8-8AFD479A3DBC}"/>
</file>

<file path=docProps/app.xml><?xml version="1.0" encoding="utf-8"?>
<Properties xmlns="http://schemas.openxmlformats.org/officeDocument/2006/extended-properties" xmlns:vt="http://schemas.openxmlformats.org/officeDocument/2006/docPropsVTypes">
  <Template/>
  <TotalTime>15821</TotalTime>
  <Words>1125</Words>
  <Application>Microsoft Office PowerPoint</Application>
  <PresentationFormat>On-screen Show (16:9)</PresentationFormat>
  <Paragraphs>194</Paragraphs>
  <Slides>29</Slides>
  <Notes>28</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29</vt:i4>
      </vt:variant>
    </vt:vector>
  </HeadingPairs>
  <TitlesOfParts>
    <vt:vector size="45" baseType="lpstr">
      <vt:lpstr>.AppleSystemUIFont</vt:lpstr>
      <vt:lpstr>Arial</vt:lpstr>
      <vt:lpstr>Calibri</vt:lpstr>
      <vt:lpstr>Helvetica</vt:lpstr>
      <vt:lpstr>Helvetica Light</vt:lpstr>
      <vt:lpstr>Times New Roman</vt:lpstr>
      <vt:lpstr>Wingdings</vt:lpstr>
      <vt:lpstr>Cover Slide</vt:lpstr>
      <vt:lpstr>Copy Slides</vt:lpstr>
      <vt:lpstr>Image and Copy Slide</vt:lpstr>
      <vt:lpstr>Image and Copy Slide 2</vt:lpstr>
      <vt:lpstr>Image and Copy Slide 3</vt:lpstr>
      <vt:lpstr>Image and Copy Slide 4</vt:lpstr>
      <vt:lpstr>Secondary Cover Slide</vt:lpstr>
      <vt:lpstr>Divider/Quote Slide 1</vt:lpstr>
      <vt:lpstr>Divider/Quote Slide 2</vt:lpstr>
      <vt:lpstr>PowerPoint Presentation</vt:lpstr>
      <vt:lpstr>What we are going to cover in this session?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Perficient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Kaatman</dc:creator>
  <cp:lastModifiedBy>Monika Assudani</cp:lastModifiedBy>
  <cp:revision>753</cp:revision>
  <cp:lastPrinted>2016-07-06T17:22:17Z</cp:lastPrinted>
  <dcterms:created xsi:type="dcterms:W3CDTF">2014-10-20T14:45:52Z</dcterms:created>
  <dcterms:modified xsi:type="dcterms:W3CDTF">2017-07-31T11:46:49Z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0x0101004AEF73510B1A8647953DB486EA0BCE1C</vt:lpwstr>
  </property>
</Properties>
</file>