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  <p:sldMasterId id="2147483664" r:id="rId5"/>
    <p:sldMasterId id="2147483851" r:id="rId6"/>
    <p:sldMasterId id="2147483861" r:id="rId7"/>
    <p:sldMasterId id="2147483670" r:id="rId8"/>
    <p:sldMasterId id="2147483678" r:id="rId9"/>
    <p:sldMasterId id="2147483864" r:id="rId10"/>
    <p:sldMasterId id="2147483672" r:id="rId11"/>
    <p:sldMasterId id="2147483866" r:id="rId12"/>
  </p:sldMasterIdLst>
  <p:notesMasterIdLst>
    <p:notesMasterId r:id="rId23"/>
  </p:notesMasterIdLst>
  <p:handoutMasterIdLst>
    <p:handoutMasterId r:id="rId24"/>
  </p:handoutMasterIdLst>
  <p:sldIdLst>
    <p:sldId id="431" r:id="rId13"/>
    <p:sldId id="442" r:id="rId14"/>
    <p:sldId id="467" r:id="rId15"/>
    <p:sldId id="461" r:id="rId16"/>
    <p:sldId id="462" r:id="rId17"/>
    <p:sldId id="463" r:id="rId18"/>
    <p:sldId id="464" r:id="rId19"/>
    <p:sldId id="465" r:id="rId20"/>
    <p:sldId id="468" r:id="rId21"/>
    <p:sldId id="466" r:id="rId22"/>
  </p:sldIdLst>
  <p:sldSz cx="9144000" cy="5143500" type="screen16x9"/>
  <p:notesSz cx="7010400" cy="92964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eNunzio" initials="M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95959"/>
    <a:srgbClr val="B9242A"/>
    <a:srgbClr val="A8101F"/>
    <a:srgbClr val="CC1F20"/>
    <a:srgbClr val="ECECEA"/>
    <a:srgbClr val="E6E6E6"/>
    <a:srgbClr val="DB202C"/>
    <a:srgbClr val="BD1D27"/>
    <a:srgbClr val="69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9" autoAdjust="0"/>
    <p:restoredTop sz="88580" autoAdjust="0"/>
  </p:normalViewPr>
  <p:slideViewPr>
    <p:cSldViewPr snapToGrid="0" snapToObjects="1">
      <p:cViewPr varScale="1">
        <p:scale>
          <a:sx n="96" d="100"/>
          <a:sy n="96" d="100"/>
        </p:scale>
        <p:origin x="4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DFC0F-C2D6-4D4F-833C-833AEE8F68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DFC0F-C2D6-4D4F-833C-833AEE8F68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DFC0F-C2D6-4D4F-833C-833AEE8F68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8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DFC0F-C2D6-4D4F-833C-833AEE8F68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463" y="2601912"/>
            <a:ext cx="8021637" cy="1588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3429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7463" y="4236652"/>
            <a:ext cx="6985000" cy="59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212079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97975" y="1608881"/>
            <a:ext cx="3101513" cy="2593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3716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8288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6883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60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28650" y="1583267"/>
            <a:ext cx="3598862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4665133" y="1583267"/>
            <a:ext cx="3843867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8650" y="1012824"/>
            <a:ext cx="7886700" cy="4773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4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502710" y="1012824"/>
            <a:ext cx="11625" cy="3174562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324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82097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dirty="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6689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3057525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73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Copy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7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21251" y="41039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21251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44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Image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9392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1810" y="39134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809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8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2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3768" cy="198424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085647"/>
            <a:ext cx="897128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01293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4836687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3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9144000" cy="198559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074073"/>
            <a:ext cx="914400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9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4" y="429769"/>
            <a:ext cx="2732230" cy="963902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559610" y="2414016"/>
            <a:ext cx="149779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9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8" r:id="rId2"/>
    <p:sldLayoutId id="2147483869" r:id="rId3"/>
    <p:sldLayoutId id="2147483870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016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3999" cy="198424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0" y="2773028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6744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08668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19751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7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3712" y="-34724"/>
            <a:ext cx="9497028" cy="5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725"/>
            <a:ext cx="9144000" cy="51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463" y="2601913"/>
            <a:ext cx="7939405" cy="843814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                  JavaScriptExecutor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463" y="4751118"/>
            <a:ext cx="6985000" cy="385761"/>
          </a:xfrm>
        </p:spPr>
        <p:txBody>
          <a:bodyPr/>
          <a:lstStyle/>
          <a:p>
            <a:r>
              <a:rPr lang="en-US" dirty="0"/>
              <a:t>&lt;Ashok Beenidi&gt;, Nagpur GDC</a:t>
            </a:r>
          </a:p>
        </p:txBody>
      </p:sp>
    </p:spTree>
    <p:extLst>
      <p:ext uri="{BB962C8B-B14F-4D97-AF65-F5344CB8AC3E}">
        <p14:creationId xmlns:p14="http://schemas.microsoft.com/office/powerpoint/2010/main" val="404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08" y="974036"/>
            <a:ext cx="3562350" cy="37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JavaScriptExecutor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8650" y="1012823"/>
            <a:ext cx="7886700" cy="349954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JavaScript Executor is an Interface which provides mechanism to execute JavaScript through selenium driver.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In Selenium web driver, locators like  XPath, CSS, Etc.. Are used to identify and perform operations on a web page. In case, we are unable to perform operations by using locators we can use JavascriptExecutor.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You can use JavascriptExecutor to perform an desired operation on a web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Selenium support </a:t>
            </a:r>
            <a:r>
              <a:rPr lang="en-US" sz="1600" b="1" dirty="0">
                <a:latin typeface="Calibri" panose="020F0502020204030204" pitchFamily="34" charset="0"/>
              </a:rPr>
              <a:t>javaScriptExecutor</a:t>
            </a:r>
            <a:r>
              <a:rPr lang="en-US" sz="1600" dirty="0">
                <a:latin typeface="Calibri" panose="020F0502020204030204" pitchFamily="34" charset="0"/>
              </a:rPr>
              <a:t>. There is no need for an extra plugin or add-on. You just need to import (</a:t>
            </a:r>
            <a:r>
              <a:rPr lang="en-US" sz="1600" b="1" dirty="0">
                <a:latin typeface="Calibri" panose="020F0502020204030204" pitchFamily="34" charset="0"/>
              </a:rPr>
              <a:t>org.openqa.selenium.JavascriptExecutor</a:t>
            </a:r>
            <a:r>
              <a:rPr lang="en-US" sz="1600" dirty="0">
                <a:latin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03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When we go for JavaScript Executor?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373808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To handle scroll bars (Horizontal &amp; Vertical).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For Highlighting any information or text or element in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Sending the values into text field.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Methods in JavaScript Executor: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Java Script Executor provides two methods, To run java script on the current page.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1.executescript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2.executeAsyncScript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ExecuteScript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35889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This method executes JavaScript in the context of the currently selected window in selenium.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JavascriptExecutor js = (JavascriptExecutor) driver;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js.executeScript(“Script”, Arguments);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Script:</a:t>
            </a:r>
            <a:r>
              <a:rPr lang="en-US" sz="1600" dirty="0">
                <a:latin typeface="Calibri" panose="020F0502020204030204" pitchFamily="34" charset="0"/>
              </a:rPr>
              <a:t> This is the JavaScript that needs to execute.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Arguments:</a:t>
            </a:r>
            <a:r>
              <a:rPr lang="en-US" sz="1600" dirty="0">
                <a:latin typeface="Calibri" panose="020F0502020204030204" pitchFamily="34" charset="0"/>
              </a:rPr>
              <a:t> It is the arguments to the script. It’s optional.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The script can return values. Data Types returned are Boolean &amp; Web Element &amp; String and List.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95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ExecuteASyncScript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342996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If application waits for some time to perform a further action than we go for executeASyncScript.</a:t>
            </a:r>
            <a:endParaRPr lang="en-US" sz="16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JavascriptExecutor js = (JavascriptExecutor)driver;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//Call executeAsyncScript() method to wait for 5 Seconds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js.executeAsyncScript("window.setTimeout(arguments[arguments.length - 1], 500);");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96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How to handle Scroll 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2992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Window object represents an open window in a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ScrollBy() method scrolls the document by the specified number of pixels.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To scroll the webpage  by 750px vertically for this case script like,</a:t>
            </a:r>
          </a:p>
          <a:p>
            <a:r>
              <a:rPr lang="en-US" sz="1600" dirty="0">
                <a:latin typeface="Calibri" panose="020F0502020204030204" pitchFamily="34" charset="0"/>
              </a:rPr>
              <a:t>Window.scrollBy(0,750); //Scroll 750px to the down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87" y="2366234"/>
            <a:ext cx="359142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How to Highlight Web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3588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If you want to Highlighting any information or text or element in web page, first inspect it and store into web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We need to pass web element instance as an argument to ExecuteScript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In Script we are assign style, border color to the argument.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3" y="2500460"/>
            <a:ext cx="631595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How to set values into text field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3748019"/>
          </a:xfrm>
        </p:spPr>
        <p:txBody>
          <a:bodyPr/>
          <a:lstStyle/>
          <a:p>
            <a:r>
              <a:rPr lang="en-US" sz="1600" b="1" dirty="0">
                <a:latin typeface="Calibri" panose="020F0502020204030204" pitchFamily="34" charset="0"/>
              </a:rPr>
              <a:t>Document Object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The document object will represents the work area with in the opened browser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If you want to access any element in an HTML page, you always start with accessing the document object.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Finding HTML Elements:</a:t>
            </a:r>
          </a:p>
          <a:p>
            <a:r>
              <a:rPr lang="en-US" sz="1600" dirty="0">
                <a:latin typeface="Calibri" panose="020F0502020204030204" pitchFamily="34" charset="0"/>
              </a:rPr>
              <a:t>document.getElementById (Id)	:	Find an Element by Element ID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54" y="2886833"/>
            <a:ext cx="6563641" cy="16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Some of other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3"/>
            <a:ext cx="7886700" cy="35293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enter the value into textbox.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click a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refresh a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get the text of a particular web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get the title of the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scroll vertically for certain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scroll till the bottom of the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scroll a particular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navigate back to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How to navigate to next page</a:t>
            </a:r>
          </a:p>
        </p:txBody>
      </p:sp>
    </p:spTree>
    <p:extLst>
      <p:ext uri="{BB962C8B-B14F-4D97-AF65-F5344CB8AC3E}">
        <p14:creationId xmlns:p14="http://schemas.microsoft.com/office/powerpoint/2010/main" val="3241103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p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mage and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mage and Copy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mage and Copy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mage and Copy Slide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Secondary 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ivider/Quote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Divider/Quote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F73510B1A8647953DB486EA0BCE1C" ma:contentTypeVersion="0" ma:contentTypeDescription="Create a new document." ma:contentTypeScope="" ma:versionID="85eaa68397381defa57906dab4701f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4EF719-8589-462A-B5D1-05F6E6BBD767}"/>
</file>

<file path=customXml/itemProps2.xml><?xml version="1.0" encoding="utf-8"?>
<ds:datastoreItem xmlns:ds="http://schemas.openxmlformats.org/officeDocument/2006/customXml" ds:itemID="{48B3EC49-02FB-4B95-A46F-8653CED5AE36}"/>
</file>

<file path=customXml/itemProps3.xml><?xml version="1.0" encoding="utf-8"?>
<ds:datastoreItem xmlns:ds="http://schemas.openxmlformats.org/officeDocument/2006/customXml" ds:itemID="{7F5CC336-3631-47A4-850E-6C9AEF9073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16512</TotalTime>
  <Words>526</Words>
  <Application>Microsoft Office PowerPoint</Application>
  <PresentationFormat>On-screen Show (16:9)</PresentationFormat>
  <Paragraphs>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.AppleSystemUIFont</vt:lpstr>
      <vt:lpstr>Arial</vt:lpstr>
      <vt:lpstr>Calibri</vt:lpstr>
      <vt:lpstr>Helvetica</vt:lpstr>
      <vt:lpstr>Helvetica Light</vt:lpstr>
      <vt:lpstr>Times New Roman</vt:lpstr>
      <vt:lpstr>Cover Slide</vt:lpstr>
      <vt:lpstr>Copy Slides</vt:lpstr>
      <vt:lpstr>Image and Copy Slide</vt:lpstr>
      <vt:lpstr>Image and Copy Slide 2</vt:lpstr>
      <vt:lpstr>Image and Copy Slide 3</vt:lpstr>
      <vt:lpstr>Image and Copy Slide 4</vt:lpstr>
      <vt:lpstr>Secondary Cover Slide</vt:lpstr>
      <vt:lpstr>Divider/Quote Slide 1</vt:lpstr>
      <vt:lpstr>Divider/Quote Slide 2</vt:lpstr>
      <vt:lpstr>PowerPoint Presentation</vt:lpstr>
      <vt:lpstr>JavaScriptExecutor</vt:lpstr>
      <vt:lpstr>When we go for JavaScript Executor?</vt:lpstr>
      <vt:lpstr>ExecuteScript Method</vt:lpstr>
      <vt:lpstr>ExecuteASyncScript Method</vt:lpstr>
      <vt:lpstr>How to handle Scroll Bar</vt:lpstr>
      <vt:lpstr>How to Highlight Web Element</vt:lpstr>
      <vt:lpstr>How to set values into text field</vt:lpstr>
      <vt:lpstr>Some of other Examples</vt:lpstr>
      <vt:lpstr>Any Questions</vt:lpstr>
    </vt:vector>
  </TitlesOfParts>
  <Company>Perficient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Kaatman</dc:creator>
  <cp:lastModifiedBy>Ashok Beenidi</cp:lastModifiedBy>
  <cp:revision>766</cp:revision>
  <cp:lastPrinted>2016-07-06T17:22:17Z</cp:lastPrinted>
  <dcterms:created xsi:type="dcterms:W3CDTF">2014-10-20T14:45:52Z</dcterms:created>
  <dcterms:modified xsi:type="dcterms:W3CDTF">2017-07-28T08:14:19Z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0x0101004AEF73510B1A8647953DB486EA0BCE1C</vt:lpwstr>
  </property>
</Properties>
</file>