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2" r:id="rId7"/>
    <p:sldId id="263" r:id="rId8"/>
    <p:sldId id="264" r:id="rId9"/>
    <p:sldId id="265" r:id="rId10"/>
    <p:sldId id="266" r:id="rId11"/>
    <p:sldId id="268" r:id="rId12"/>
    <p:sldId id="269" r:id="rId13"/>
    <p:sldId id="270" r:id="rId14"/>
    <p:sldId id="277" r:id="rId15"/>
    <p:sldId id="278" r:id="rId16"/>
    <p:sldId id="285" r:id="rId17"/>
    <p:sldId id="284" r:id="rId18"/>
    <p:sldId id="287" r:id="rId19"/>
    <p:sldId id="288" r:id="rId20"/>
  </p:sldIdLst>
  <p:sldSz cx="9144000" cy="5143500" type="screen16x9"/>
  <p:notesSz cx="9144000" cy="51435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92" d="100"/>
          <a:sy n="92" d="100"/>
        </p:scale>
        <p:origin x="756" y="8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1594485"/>
            <a:ext cx="7772400" cy="1080135"/>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2/3/2023</a:t>
            </a:fld>
            <a:endParaRPr lang="en-US"/>
          </a:p>
        </p:txBody>
      </p:sp>
      <p:sp>
        <p:nvSpPr>
          <p:cNvPr id="6" name="Holder 6"/>
          <p:cNvSpPr>
            <a:spLocks noGrp="1"/>
          </p:cNvSpPr>
          <p:nvPr>
            <p:ph type="sldNum" sz="quarter" idx="7"/>
          </p:nvPr>
        </p:nvSpPr>
        <p:spPr/>
        <p:txBody>
          <a:bodyPr lIns="0" tIns="0" rIns="0" bIns="0"/>
          <a:lstStyle>
            <a:lvl1pPr>
              <a:defRPr sz="1000" b="0" i="0">
                <a:solidFill>
                  <a:srgbClr val="CC0000"/>
                </a:solidFill>
                <a:latin typeface="Arial MT"/>
                <a:cs typeface="Arial MT"/>
              </a:defRPr>
            </a:lvl1pPr>
          </a:lstStyle>
          <a:p>
            <a:pPr marL="38100">
              <a:lnSpc>
                <a:spcPct val="100000"/>
              </a:lnSpc>
              <a:spcBef>
                <a:spcPts val="5"/>
              </a:spcBef>
            </a:pPr>
            <a:fld id="{81D60167-4931-47E6-BA6A-407CBD079E47}" type="slidenum">
              <a:rPr dirty="0"/>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1" i="0">
                <a:solidFill>
                  <a:srgbClr val="CC0000"/>
                </a:solidFill>
                <a:latin typeface="Tahoma"/>
                <a:cs typeface="Tahoma"/>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2/3/2023</a:t>
            </a:fld>
            <a:endParaRPr lang="en-US"/>
          </a:p>
        </p:txBody>
      </p:sp>
      <p:sp>
        <p:nvSpPr>
          <p:cNvPr id="6" name="Holder 6"/>
          <p:cNvSpPr>
            <a:spLocks noGrp="1"/>
          </p:cNvSpPr>
          <p:nvPr>
            <p:ph type="sldNum" sz="quarter" idx="7"/>
          </p:nvPr>
        </p:nvSpPr>
        <p:spPr/>
        <p:txBody>
          <a:bodyPr lIns="0" tIns="0" rIns="0" bIns="0"/>
          <a:lstStyle>
            <a:lvl1pPr>
              <a:defRPr sz="1000" b="0" i="0">
                <a:solidFill>
                  <a:srgbClr val="CC0000"/>
                </a:solidFill>
                <a:latin typeface="Arial MT"/>
                <a:cs typeface="Arial MT"/>
              </a:defRPr>
            </a:lvl1pPr>
          </a:lstStyle>
          <a:p>
            <a:pPr marL="38100">
              <a:lnSpc>
                <a:spcPct val="100000"/>
              </a:lnSpc>
              <a:spcBef>
                <a:spcPts val="5"/>
              </a:spcBef>
            </a:pPr>
            <a:fld id="{81D60167-4931-47E6-BA6A-407CBD079E47}" type="slidenum">
              <a:rPr dirty="0"/>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1" i="0">
                <a:solidFill>
                  <a:srgbClr val="CC0000"/>
                </a:solidFill>
                <a:latin typeface="Tahoma"/>
                <a:cs typeface="Tahoma"/>
              </a:defRPr>
            </a:lvl1pPr>
          </a:lstStyle>
          <a:p>
            <a:endParaRPr/>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2/3/2023</a:t>
            </a:fld>
            <a:endParaRPr lang="en-US"/>
          </a:p>
        </p:txBody>
      </p:sp>
      <p:sp>
        <p:nvSpPr>
          <p:cNvPr id="7" name="Holder 7"/>
          <p:cNvSpPr>
            <a:spLocks noGrp="1"/>
          </p:cNvSpPr>
          <p:nvPr>
            <p:ph type="sldNum" sz="quarter" idx="7"/>
          </p:nvPr>
        </p:nvSpPr>
        <p:spPr/>
        <p:txBody>
          <a:bodyPr lIns="0" tIns="0" rIns="0" bIns="0"/>
          <a:lstStyle>
            <a:lvl1pPr>
              <a:defRPr sz="1000" b="0" i="0">
                <a:solidFill>
                  <a:srgbClr val="CC0000"/>
                </a:solidFill>
                <a:latin typeface="Arial MT"/>
                <a:cs typeface="Arial MT"/>
              </a:defRPr>
            </a:lvl1pPr>
          </a:lstStyle>
          <a:p>
            <a:pPr marL="38100">
              <a:lnSpc>
                <a:spcPct val="100000"/>
              </a:lnSpc>
              <a:spcBef>
                <a:spcPts val="5"/>
              </a:spcBef>
            </a:pPr>
            <a:fld id="{81D60167-4931-47E6-BA6A-407CBD079E47}" type="slidenum">
              <a:rPr dirty="0"/>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1" i="0">
                <a:solidFill>
                  <a:srgbClr val="CC0000"/>
                </a:solidFill>
                <a:latin typeface="Tahoma"/>
                <a:cs typeface="Tahoma"/>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2/3/2023</a:t>
            </a:fld>
            <a:endParaRPr lang="en-US"/>
          </a:p>
        </p:txBody>
      </p:sp>
      <p:sp>
        <p:nvSpPr>
          <p:cNvPr id="5" name="Holder 5"/>
          <p:cNvSpPr>
            <a:spLocks noGrp="1"/>
          </p:cNvSpPr>
          <p:nvPr>
            <p:ph type="sldNum" sz="quarter" idx="7"/>
          </p:nvPr>
        </p:nvSpPr>
        <p:spPr/>
        <p:txBody>
          <a:bodyPr lIns="0" tIns="0" rIns="0" bIns="0"/>
          <a:lstStyle>
            <a:lvl1pPr>
              <a:defRPr sz="1000" b="0" i="0">
                <a:solidFill>
                  <a:srgbClr val="CC0000"/>
                </a:solidFill>
                <a:latin typeface="Arial MT"/>
                <a:cs typeface="Arial MT"/>
              </a:defRPr>
            </a:lvl1pPr>
          </a:lstStyle>
          <a:p>
            <a:pPr marL="38100">
              <a:lnSpc>
                <a:spcPct val="100000"/>
              </a:lnSpc>
              <a:spcBef>
                <a:spcPts val="5"/>
              </a:spcBef>
            </a:pPr>
            <a:fld id="{81D60167-4931-47E6-BA6A-407CBD079E47}" type="slidenum">
              <a:rPr dirty="0"/>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2/3/2023</a:t>
            </a:fld>
            <a:endParaRPr lang="en-US"/>
          </a:p>
        </p:txBody>
      </p:sp>
      <p:sp>
        <p:nvSpPr>
          <p:cNvPr id="4" name="Holder 4"/>
          <p:cNvSpPr>
            <a:spLocks noGrp="1"/>
          </p:cNvSpPr>
          <p:nvPr>
            <p:ph type="sldNum" sz="quarter" idx="7"/>
          </p:nvPr>
        </p:nvSpPr>
        <p:spPr/>
        <p:txBody>
          <a:bodyPr lIns="0" tIns="0" rIns="0" bIns="0"/>
          <a:lstStyle>
            <a:lvl1pPr>
              <a:defRPr sz="1000" b="0" i="0">
                <a:solidFill>
                  <a:srgbClr val="CC0000"/>
                </a:solidFill>
                <a:latin typeface="Arial MT"/>
                <a:cs typeface="Arial MT"/>
              </a:defRPr>
            </a:lvl1pPr>
          </a:lstStyle>
          <a:p>
            <a:pPr marL="38100">
              <a:lnSpc>
                <a:spcPct val="100000"/>
              </a:lnSpc>
              <a:spcBef>
                <a:spcPts val="5"/>
              </a:spcBef>
            </a:pPr>
            <a:fld id="{81D60167-4931-47E6-BA6A-407CBD079E47}" type="slidenum">
              <a:rPr dirty="0"/>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8602975" y="66525"/>
            <a:ext cx="348618" cy="357955"/>
          </a:xfrm>
          <a:prstGeom prst="rect">
            <a:avLst/>
          </a:prstGeom>
        </p:spPr>
      </p:pic>
      <p:sp>
        <p:nvSpPr>
          <p:cNvPr id="2" name="Holder 2"/>
          <p:cNvSpPr>
            <a:spLocks noGrp="1"/>
          </p:cNvSpPr>
          <p:nvPr>
            <p:ph type="title"/>
          </p:nvPr>
        </p:nvSpPr>
        <p:spPr>
          <a:xfrm>
            <a:off x="2005004" y="33115"/>
            <a:ext cx="5133990" cy="1287780"/>
          </a:xfrm>
          <a:prstGeom prst="rect">
            <a:avLst/>
          </a:prstGeom>
        </p:spPr>
        <p:txBody>
          <a:bodyPr wrap="square" lIns="0" tIns="0" rIns="0" bIns="0">
            <a:spAutoFit/>
          </a:bodyPr>
          <a:lstStyle>
            <a:lvl1pPr>
              <a:defRPr sz="3600" b="1" i="0">
                <a:solidFill>
                  <a:srgbClr val="CC0000"/>
                </a:solidFill>
                <a:latin typeface="Tahoma"/>
                <a:cs typeface="Tahoma"/>
              </a:defRPr>
            </a:lvl1pPr>
          </a:lstStyle>
          <a:p>
            <a:endParaRPr/>
          </a:p>
        </p:txBody>
      </p:sp>
      <p:sp>
        <p:nvSpPr>
          <p:cNvPr id="3" name="Holder 3"/>
          <p:cNvSpPr>
            <a:spLocks noGrp="1"/>
          </p:cNvSpPr>
          <p:nvPr>
            <p:ph type="body" idx="1"/>
          </p:nvPr>
        </p:nvSpPr>
        <p:spPr>
          <a:xfrm>
            <a:off x="486487" y="2058449"/>
            <a:ext cx="8171024" cy="1776095"/>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3108960" y="4783455"/>
            <a:ext cx="2926080" cy="25717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2/3/2023</a:t>
            </a:fld>
            <a:endParaRPr lang="en-US"/>
          </a:p>
        </p:txBody>
      </p:sp>
      <p:sp>
        <p:nvSpPr>
          <p:cNvPr id="6" name="Holder 6"/>
          <p:cNvSpPr>
            <a:spLocks noGrp="1"/>
          </p:cNvSpPr>
          <p:nvPr>
            <p:ph type="sldNum" sz="quarter" idx="7"/>
          </p:nvPr>
        </p:nvSpPr>
        <p:spPr>
          <a:xfrm>
            <a:off x="8756125" y="4778067"/>
            <a:ext cx="217804" cy="167639"/>
          </a:xfrm>
          <a:prstGeom prst="rect">
            <a:avLst/>
          </a:prstGeom>
        </p:spPr>
        <p:txBody>
          <a:bodyPr wrap="square" lIns="0" tIns="0" rIns="0" bIns="0">
            <a:spAutoFit/>
          </a:bodyPr>
          <a:lstStyle>
            <a:lvl1pPr>
              <a:defRPr sz="1000" b="0" i="0">
                <a:solidFill>
                  <a:srgbClr val="CC0000"/>
                </a:solidFill>
                <a:latin typeface="Arial MT"/>
                <a:cs typeface="Arial MT"/>
              </a:defRPr>
            </a:lvl1pPr>
          </a:lstStyle>
          <a:p>
            <a:pPr marL="38100">
              <a:lnSpc>
                <a:spcPct val="100000"/>
              </a:lnSpc>
              <a:spcBef>
                <a:spcPts val="5"/>
              </a:spcBef>
            </a:pPr>
            <a:fld id="{81D60167-4931-47E6-BA6A-407CBD079E47}" type="slidenum">
              <a:rPr dirty="0"/>
              <a:t>‹#›</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jpg"/><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3.jpg"/><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jpg"/><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76400" y="119473"/>
            <a:ext cx="5593601" cy="635000"/>
          </a:xfrm>
          <a:prstGeom prst="rect">
            <a:avLst/>
          </a:prstGeom>
        </p:spPr>
        <p:txBody>
          <a:bodyPr vert="horz" wrap="square" lIns="0" tIns="12700" rIns="0" bIns="0" rtlCol="0">
            <a:spAutoFit/>
          </a:bodyPr>
          <a:lstStyle/>
          <a:p>
            <a:pPr marL="12700">
              <a:lnSpc>
                <a:spcPct val="100000"/>
              </a:lnSpc>
              <a:spcBef>
                <a:spcPts val="100"/>
              </a:spcBef>
            </a:pPr>
            <a:r>
              <a:rPr lang="en-US" sz="4000" spc="145" dirty="0"/>
              <a:t>        </a:t>
            </a:r>
            <a:r>
              <a:rPr sz="4000" spc="-65" dirty="0"/>
              <a:t> </a:t>
            </a:r>
            <a:r>
              <a:rPr sz="4000" spc="90" dirty="0"/>
              <a:t>Project</a:t>
            </a:r>
            <a:r>
              <a:rPr sz="4000" spc="-60" dirty="0"/>
              <a:t> </a:t>
            </a:r>
            <a:endParaRPr sz="4000" dirty="0"/>
          </a:p>
        </p:txBody>
      </p:sp>
      <p:sp>
        <p:nvSpPr>
          <p:cNvPr id="3" name="object 3"/>
          <p:cNvSpPr txBox="1"/>
          <p:nvPr/>
        </p:nvSpPr>
        <p:spPr>
          <a:xfrm>
            <a:off x="381000" y="1504950"/>
            <a:ext cx="8375332" cy="601896"/>
          </a:xfrm>
          <a:prstGeom prst="rect">
            <a:avLst/>
          </a:prstGeom>
        </p:spPr>
        <p:txBody>
          <a:bodyPr vert="horz" wrap="square" lIns="0" tIns="12700" rIns="0" bIns="0" rtlCol="0">
            <a:spAutoFit/>
          </a:bodyPr>
          <a:lstStyle/>
          <a:p>
            <a:pPr marL="2937510" marR="5080" indent="-2925445">
              <a:lnSpc>
                <a:spcPct val="114999"/>
              </a:lnSpc>
              <a:spcBef>
                <a:spcPts val="100"/>
              </a:spcBef>
            </a:pPr>
            <a:r>
              <a:rPr lang="en-US" sz="3600" b="1" spc="75" dirty="0">
                <a:solidFill>
                  <a:srgbClr val="134F5C"/>
                </a:solidFill>
                <a:latin typeface="Tahoma"/>
                <a:cs typeface="Tahoma"/>
              </a:rPr>
              <a:t>  </a:t>
            </a:r>
            <a:r>
              <a:rPr sz="3600" b="1" spc="-50" dirty="0">
                <a:solidFill>
                  <a:srgbClr val="134F5C"/>
                </a:solidFill>
                <a:latin typeface="Tahoma"/>
                <a:cs typeface="Tahoma"/>
              </a:rPr>
              <a:t> </a:t>
            </a:r>
            <a:r>
              <a:rPr sz="3600" b="1" spc="160" dirty="0">
                <a:solidFill>
                  <a:srgbClr val="134F5C"/>
                </a:solidFill>
                <a:latin typeface="Tahoma"/>
                <a:cs typeface="Tahoma"/>
              </a:rPr>
              <a:t>C</a:t>
            </a:r>
            <a:r>
              <a:rPr lang="en-US" sz="3600" b="1" spc="160" dirty="0">
                <a:solidFill>
                  <a:srgbClr val="134F5C"/>
                </a:solidFill>
                <a:latin typeface="Tahoma"/>
                <a:cs typeface="Tahoma"/>
              </a:rPr>
              <a:t>ustomer Churn</a:t>
            </a:r>
            <a:r>
              <a:rPr sz="3600" b="1" spc="135" dirty="0">
                <a:solidFill>
                  <a:srgbClr val="134F5C"/>
                </a:solidFill>
                <a:latin typeface="Tahoma"/>
                <a:cs typeface="Tahoma"/>
              </a:rPr>
              <a:t> </a:t>
            </a:r>
            <a:r>
              <a:rPr sz="3600" b="1" spc="-1040" dirty="0">
                <a:solidFill>
                  <a:srgbClr val="134F5C"/>
                </a:solidFill>
                <a:latin typeface="Tahoma"/>
                <a:cs typeface="Tahoma"/>
              </a:rPr>
              <a:t> </a:t>
            </a:r>
            <a:r>
              <a:rPr sz="3600" b="1" spc="114" dirty="0">
                <a:solidFill>
                  <a:srgbClr val="134F5C"/>
                </a:solidFill>
                <a:latin typeface="Tahoma"/>
                <a:cs typeface="Tahoma"/>
              </a:rPr>
              <a:t>Prediction</a:t>
            </a:r>
            <a:endParaRPr sz="3600" dirty="0">
              <a:latin typeface="Tahoma"/>
              <a:cs typeface="Tahoma"/>
            </a:endParaRPr>
          </a:p>
        </p:txBody>
      </p:sp>
      <p:sp>
        <p:nvSpPr>
          <p:cNvPr id="5" name="object 5"/>
          <p:cNvSpPr txBox="1"/>
          <p:nvPr/>
        </p:nvSpPr>
        <p:spPr>
          <a:xfrm>
            <a:off x="8852129" y="4766037"/>
            <a:ext cx="96520" cy="177800"/>
          </a:xfrm>
          <a:prstGeom prst="rect">
            <a:avLst/>
          </a:prstGeom>
        </p:spPr>
        <p:txBody>
          <a:bodyPr vert="horz" wrap="square" lIns="0" tIns="12700" rIns="0" bIns="0" rtlCol="0">
            <a:spAutoFit/>
          </a:bodyPr>
          <a:lstStyle/>
          <a:p>
            <a:pPr marL="12700">
              <a:lnSpc>
                <a:spcPct val="100000"/>
              </a:lnSpc>
              <a:spcBef>
                <a:spcPts val="100"/>
              </a:spcBef>
            </a:pPr>
            <a:r>
              <a:rPr sz="1000" dirty="0">
                <a:solidFill>
                  <a:srgbClr val="CC0000"/>
                </a:solidFill>
                <a:latin typeface="Arial MT"/>
                <a:cs typeface="Arial MT"/>
              </a:rPr>
              <a:t>1</a:t>
            </a:r>
            <a:endParaRPr sz="1000">
              <a:latin typeface="Arial MT"/>
              <a:cs typeface="Arial MT"/>
            </a:endParaRPr>
          </a:p>
        </p:txBody>
      </p:sp>
      <p:pic>
        <p:nvPicPr>
          <p:cNvPr id="9" name="Graphic 8" descr="Bar chart">
            <a:extLst>
              <a:ext uri="{FF2B5EF4-FFF2-40B4-BE49-F238E27FC236}">
                <a16:creationId xmlns:a16="http://schemas.microsoft.com/office/drawing/2014/main" id="{5E963E64-2A5A-4520-A140-26EF6CD216E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9600" y="15586"/>
            <a:ext cx="914400" cy="914400"/>
          </a:xfrm>
          <a:prstGeom prst="rect">
            <a:avLst/>
          </a:prstGeom>
        </p:spPr>
      </p:pic>
      <p:sp>
        <p:nvSpPr>
          <p:cNvPr id="10" name="Rectangle 9">
            <a:extLst>
              <a:ext uri="{FF2B5EF4-FFF2-40B4-BE49-F238E27FC236}">
                <a16:creationId xmlns:a16="http://schemas.microsoft.com/office/drawing/2014/main" id="{2887A894-51BA-47C6-89FA-B4B1ECC4842D}"/>
              </a:ext>
            </a:extLst>
          </p:cNvPr>
          <p:cNvSpPr/>
          <p:nvPr/>
        </p:nvSpPr>
        <p:spPr>
          <a:xfrm>
            <a:off x="1371600" y="4166251"/>
            <a:ext cx="5334000" cy="762000"/>
          </a:xfrm>
          <a:prstGeom prst="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3600" b="1" dirty="0">
                <a:solidFill>
                  <a:schemeClr val="tx2">
                    <a:lumMod val="60000"/>
                    <a:lumOff val="40000"/>
                  </a:schemeClr>
                </a:solidFill>
                <a:latin typeface="Algerian" panose="04020705040A02060702" pitchFamily="82" charset="0"/>
              </a:rPr>
              <a:t>Shubham </a:t>
            </a:r>
            <a:r>
              <a:rPr lang="en-US" sz="3600" b="1" dirty="0" err="1">
                <a:solidFill>
                  <a:schemeClr val="tx2">
                    <a:lumMod val="60000"/>
                    <a:lumOff val="40000"/>
                  </a:schemeClr>
                </a:solidFill>
                <a:latin typeface="Algerian" panose="04020705040A02060702" pitchFamily="82" charset="0"/>
              </a:rPr>
              <a:t>Purkar</a:t>
            </a:r>
            <a:endParaRPr lang="en-US" sz="3600" b="1" dirty="0">
              <a:solidFill>
                <a:schemeClr val="tx2">
                  <a:lumMod val="60000"/>
                  <a:lumOff val="40000"/>
                </a:schemeClr>
              </a:solidFill>
              <a:latin typeface="Algerian" panose="04020705040A02060702" pitchFamily="82" charset="0"/>
            </a:endParaRPr>
          </a:p>
        </p:txBody>
      </p:sp>
      <p:pic>
        <p:nvPicPr>
          <p:cNvPr id="8" name="Picture 7">
            <a:extLst>
              <a:ext uri="{FF2B5EF4-FFF2-40B4-BE49-F238E27FC236}">
                <a16:creationId xmlns:a16="http://schemas.microsoft.com/office/drawing/2014/main" id="{68F398A2-AE2B-F101-D48D-024C135958D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67600" y="0"/>
            <a:ext cx="1676400" cy="1123950"/>
          </a:xfrm>
          <a:prstGeom prst="rect">
            <a:avLst/>
          </a:prstGeom>
        </p:spPr>
      </p:pic>
      <p:pic>
        <p:nvPicPr>
          <p:cNvPr id="11" name="Picture 10">
            <a:extLst>
              <a:ext uri="{FF2B5EF4-FFF2-40B4-BE49-F238E27FC236}">
                <a16:creationId xmlns:a16="http://schemas.microsoft.com/office/drawing/2014/main" id="{028585B2-430A-40BD-DAE3-343BF0EA4AC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67600" y="-6061"/>
            <a:ext cx="1676400" cy="112395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45600" y="944425"/>
            <a:ext cx="8453120" cy="3796029"/>
          </a:xfrm>
          <a:custGeom>
            <a:avLst/>
            <a:gdLst/>
            <a:ahLst/>
            <a:cxnLst/>
            <a:rect l="l" t="t" r="r" b="b"/>
            <a:pathLst>
              <a:path w="8453120" h="3796029">
                <a:moveTo>
                  <a:pt x="0" y="0"/>
                </a:moveTo>
                <a:lnTo>
                  <a:pt x="8452799" y="0"/>
                </a:lnTo>
                <a:lnTo>
                  <a:pt x="8452799" y="3795599"/>
                </a:lnTo>
                <a:lnTo>
                  <a:pt x="0" y="3795599"/>
                </a:lnTo>
                <a:lnTo>
                  <a:pt x="0" y="0"/>
                </a:lnTo>
                <a:close/>
              </a:path>
            </a:pathLst>
          </a:custGeom>
          <a:ln w="28574">
            <a:solidFill>
              <a:srgbClr val="CC0000"/>
            </a:solidFill>
          </a:ln>
        </p:spPr>
        <p:txBody>
          <a:bodyPr wrap="square" lIns="0" tIns="0" rIns="0" bIns="0" rtlCol="0"/>
          <a:lstStyle/>
          <a:p>
            <a:endParaRPr/>
          </a:p>
        </p:txBody>
      </p:sp>
      <p:sp>
        <p:nvSpPr>
          <p:cNvPr id="3" name="object 3"/>
          <p:cNvSpPr txBox="1"/>
          <p:nvPr/>
        </p:nvSpPr>
        <p:spPr>
          <a:xfrm>
            <a:off x="337499" y="222234"/>
            <a:ext cx="8397875" cy="4436745"/>
          </a:xfrm>
          <a:prstGeom prst="rect">
            <a:avLst/>
          </a:prstGeom>
        </p:spPr>
        <p:txBody>
          <a:bodyPr vert="horz" wrap="square" lIns="0" tIns="12700" rIns="0" bIns="0" rtlCol="0">
            <a:spAutoFit/>
          </a:bodyPr>
          <a:lstStyle/>
          <a:p>
            <a:pPr marL="622300" indent="-609600">
              <a:lnSpc>
                <a:spcPct val="100000"/>
              </a:lnSpc>
              <a:spcBef>
                <a:spcPts val="100"/>
              </a:spcBef>
              <a:buFont typeface="MS PGothic"/>
              <a:buChar char="➢"/>
              <a:tabLst>
                <a:tab pos="621665" algn="l"/>
                <a:tab pos="622300" algn="l"/>
              </a:tabLst>
            </a:pPr>
            <a:r>
              <a:rPr sz="3000" b="1" spc="50" dirty="0">
                <a:solidFill>
                  <a:srgbClr val="CC0000"/>
                </a:solidFill>
                <a:latin typeface="Tahoma"/>
                <a:cs typeface="Tahoma"/>
              </a:rPr>
              <a:t>Important</a:t>
            </a:r>
            <a:r>
              <a:rPr sz="3000" b="1" spc="-40" dirty="0">
                <a:solidFill>
                  <a:srgbClr val="CC0000"/>
                </a:solidFill>
                <a:latin typeface="Tahoma"/>
                <a:cs typeface="Tahoma"/>
              </a:rPr>
              <a:t> </a:t>
            </a:r>
            <a:r>
              <a:rPr sz="3000" b="1" spc="75" dirty="0">
                <a:solidFill>
                  <a:srgbClr val="CC0000"/>
                </a:solidFill>
                <a:latin typeface="Tahoma"/>
                <a:cs typeface="Tahoma"/>
              </a:rPr>
              <a:t>Feature</a:t>
            </a:r>
            <a:r>
              <a:rPr sz="3000" b="1" spc="-40" dirty="0">
                <a:solidFill>
                  <a:srgbClr val="CC0000"/>
                </a:solidFill>
                <a:latin typeface="Tahoma"/>
                <a:cs typeface="Tahoma"/>
              </a:rPr>
              <a:t> </a:t>
            </a:r>
            <a:r>
              <a:rPr sz="3000" b="1" spc="85" dirty="0">
                <a:solidFill>
                  <a:srgbClr val="CC0000"/>
                </a:solidFill>
                <a:latin typeface="Tahoma"/>
                <a:cs typeface="Tahoma"/>
              </a:rPr>
              <a:t>Selection</a:t>
            </a:r>
            <a:r>
              <a:rPr sz="3000" b="1" spc="-35" dirty="0">
                <a:solidFill>
                  <a:srgbClr val="CC0000"/>
                </a:solidFill>
                <a:latin typeface="Tahoma"/>
                <a:cs typeface="Tahoma"/>
              </a:rPr>
              <a:t> </a:t>
            </a:r>
            <a:r>
              <a:rPr sz="3000" b="1" spc="45" dirty="0">
                <a:solidFill>
                  <a:srgbClr val="CC0000"/>
                </a:solidFill>
                <a:latin typeface="Tahoma"/>
                <a:cs typeface="Tahoma"/>
              </a:rPr>
              <a:t>Techn.</a:t>
            </a:r>
            <a:endParaRPr sz="3000" dirty="0">
              <a:latin typeface="Tahoma"/>
              <a:cs typeface="Tahoma"/>
            </a:endParaRPr>
          </a:p>
          <a:p>
            <a:pPr marL="550545" marR="137160" lvl="1" indent="-359410">
              <a:lnSpc>
                <a:spcPct val="115100"/>
              </a:lnSpc>
              <a:spcBef>
                <a:spcPts val="2545"/>
              </a:spcBef>
              <a:buClr>
                <a:srgbClr val="134F5C"/>
              </a:buClr>
              <a:buFont typeface="Arial"/>
              <a:buChar char="●"/>
              <a:tabLst>
                <a:tab pos="550545" algn="l"/>
                <a:tab pos="551180" algn="l"/>
              </a:tabLst>
            </a:pPr>
            <a:r>
              <a:rPr sz="1700" b="1" u="heavy" spc="20" dirty="0">
                <a:solidFill>
                  <a:srgbClr val="123654"/>
                </a:solidFill>
                <a:uFill>
                  <a:solidFill>
                    <a:srgbClr val="123654"/>
                  </a:solidFill>
                </a:uFill>
                <a:latin typeface="Tahoma"/>
                <a:cs typeface="Tahoma"/>
              </a:rPr>
              <a:t>Information </a:t>
            </a:r>
            <a:r>
              <a:rPr sz="1700" b="1" u="heavy" spc="-5" dirty="0">
                <a:solidFill>
                  <a:srgbClr val="123654"/>
                </a:solidFill>
                <a:uFill>
                  <a:solidFill>
                    <a:srgbClr val="123654"/>
                  </a:solidFill>
                </a:uFill>
                <a:latin typeface="Tahoma"/>
                <a:cs typeface="Tahoma"/>
              </a:rPr>
              <a:t>Gain:</a:t>
            </a:r>
            <a:r>
              <a:rPr sz="1700" b="1" spc="-5" dirty="0">
                <a:solidFill>
                  <a:srgbClr val="123654"/>
                </a:solidFill>
                <a:latin typeface="Tahoma"/>
                <a:cs typeface="Tahoma"/>
              </a:rPr>
              <a:t> </a:t>
            </a:r>
            <a:r>
              <a:rPr sz="1600" b="1" spc="20" dirty="0">
                <a:solidFill>
                  <a:srgbClr val="134F5C"/>
                </a:solidFill>
                <a:latin typeface="Tahoma"/>
                <a:cs typeface="Tahoma"/>
              </a:rPr>
              <a:t>Information </a:t>
            </a:r>
            <a:r>
              <a:rPr sz="1600" b="1" spc="55" dirty="0">
                <a:solidFill>
                  <a:srgbClr val="134F5C"/>
                </a:solidFill>
                <a:latin typeface="Tahoma"/>
                <a:cs typeface="Tahoma"/>
              </a:rPr>
              <a:t>gain </a:t>
            </a:r>
            <a:r>
              <a:rPr sz="1600" b="1" spc="25" dirty="0">
                <a:solidFill>
                  <a:srgbClr val="134F5C"/>
                </a:solidFill>
                <a:latin typeface="Tahoma"/>
                <a:cs typeface="Tahoma"/>
              </a:rPr>
              <a:t>or </a:t>
            </a:r>
            <a:r>
              <a:rPr sz="1600" b="1" spc="60" dirty="0">
                <a:solidFill>
                  <a:srgbClr val="134F5C"/>
                </a:solidFill>
                <a:latin typeface="Tahoma"/>
                <a:cs typeface="Tahoma"/>
              </a:rPr>
              <a:t>mutual </a:t>
            </a:r>
            <a:r>
              <a:rPr sz="1600" b="1" spc="40" dirty="0">
                <a:solidFill>
                  <a:srgbClr val="134F5C"/>
                </a:solidFill>
                <a:latin typeface="Tahoma"/>
                <a:cs typeface="Tahoma"/>
              </a:rPr>
              <a:t>information </a:t>
            </a:r>
            <a:r>
              <a:rPr sz="1600" b="1" spc="45" dirty="0">
                <a:solidFill>
                  <a:srgbClr val="134F5C"/>
                </a:solidFill>
                <a:latin typeface="Tahoma"/>
                <a:cs typeface="Tahoma"/>
              </a:rPr>
              <a:t>measures </a:t>
            </a:r>
            <a:r>
              <a:rPr sz="1600" b="1" spc="50" dirty="0">
                <a:solidFill>
                  <a:srgbClr val="134F5C"/>
                </a:solidFill>
                <a:latin typeface="Tahoma"/>
                <a:cs typeface="Tahoma"/>
              </a:rPr>
              <a:t> </a:t>
            </a:r>
            <a:r>
              <a:rPr sz="1600" b="1" spc="65" dirty="0">
                <a:solidFill>
                  <a:srgbClr val="134F5C"/>
                </a:solidFill>
                <a:latin typeface="Tahoma"/>
                <a:cs typeface="Tahoma"/>
              </a:rPr>
              <a:t>how</a:t>
            </a:r>
            <a:r>
              <a:rPr sz="1600" b="1" spc="-20" dirty="0">
                <a:solidFill>
                  <a:srgbClr val="134F5C"/>
                </a:solidFill>
                <a:latin typeface="Tahoma"/>
                <a:cs typeface="Tahoma"/>
              </a:rPr>
              <a:t> </a:t>
            </a:r>
            <a:r>
              <a:rPr sz="1600" b="1" spc="100" dirty="0">
                <a:solidFill>
                  <a:srgbClr val="134F5C"/>
                </a:solidFill>
                <a:latin typeface="Tahoma"/>
                <a:cs typeface="Tahoma"/>
              </a:rPr>
              <a:t>much</a:t>
            </a:r>
            <a:r>
              <a:rPr sz="1600" b="1" spc="-15" dirty="0">
                <a:solidFill>
                  <a:srgbClr val="134F5C"/>
                </a:solidFill>
                <a:latin typeface="Tahoma"/>
                <a:cs typeface="Tahoma"/>
              </a:rPr>
              <a:t> </a:t>
            </a:r>
            <a:r>
              <a:rPr sz="1600" b="1" spc="40" dirty="0">
                <a:solidFill>
                  <a:srgbClr val="134F5C"/>
                </a:solidFill>
                <a:latin typeface="Tahoma"/>
                <a:cs typeface="Tahoma"/>
              </a:rPr>
              <a:t>information</a:t>
            </a:r>
            <a:r>
              <a:rPr sz="1600" b="1" spc="-20" dirty="0">
                <a:solidFill>
                  <a:srgbClr val="134F5C"/>
                </a:solidFill>
                <a:latin typeface="Tahoma"/>
                <a:cs typeface="Tahoma"/>
              </a:rPr>
              <a:t> </a:t>
            </a:r>
            <a:r>
              <a:rPr sz="1600" b="1" spc="55" dirty="0">
                <a:solidFill>
                  <a:srgbClr val="134F5C"/>
                </a:solidFill>
                <a:latin typeface="Tahoma"/>
                <a:cs typeface="Tahoma"/>
              </a:rPr>
              <a:t>the</a:t>
            </a:r>
            <a:r>
              <a:rPr sz="1600" b="1" spc="-15" dirty="0">
                <a:solidFill>
                  <a:srgbClr val="134F5C"/>
                </a:solidFill>
                <a:latin typeface="Tahoma"/>
                <a:cs typeface="Tahoma"/>
              </a:rPr>
              <a:t> </a:t>
            </a:r>
            <a:r>
              <a:rPr sz="1600" b="1" spc="30" dirty="0">
                <a:solidFill>
                  <a:srgbClr val="134F5C"/>
                </a:solidFill>
                <a:latin typeface="Tahoma"/>
                <a:cs typeface="Tahoma"/>
              </a:rPr>
              <a:t>presence/absence</a:t>
            </a:r>
            <a:r>
              <a:rPr sz="1600" b="1" spc="-20" dirty="0">
                <a:solidFill>
                  <a:srgbClr val="134F5C"/>
                </a:solidFill>
                <a:latin typeface="Tahoma"/>
                <a:cs typeface="Tahoma"/>
              </a:rPr>
              <a:t> </a:t>
            </a:r>
            <a:r>
              <a:rPr sz="1600" b="1" spc="30" dirty="0">
                <a:solidFill>
                  <a:srgbClr val="134F5C"/>
                </a:solidFill>
                <a:latin typeface="Tahoma"/>
                <a:cs typeface="Tahoma"/>
              </a:rPr>
              <a:t>of</a:t>
            </a:r>
            <a:r>
              <a:rPr sz="1600" b="1" spc="-15" dirty="0">
                <a:solidFill>
                  <a:srgbClr val="134F5C"/>
                </a:solidFill>
                <a:latin typeface="Tahoma"/>
                <a:cs typeface="Tahoma"/>
              </a:rPr>
              <a:t> </a:t>
            </a:r>
            <a:r>
              <a:rPr sz="1600" b="1" spc="25" dirty="0">
                <a:solidFill>
                  <a:srgbClr val="134F5C"/>
                </a:solidFill>
                <a:latin typeface="Tahoma"/>
                <a:cs typeface="Tahoma"/>
              </a:rPr>
              <a:t>a</a:t>
            </a:r>
            <a:r>
              <a:rPr sz="1600" b="1" spc="-20" dirty="0">
                <a:solidFill>
                  <a:srgbClr val="134F5C"/>
                </a:solidFill>
                <a:latin typeface="Tahoma"/>
                <a:cs typeface="Tahoma"/>
              </a:rPr>
              <a:t> </a:t>
            </a:r>
            <a:r>
              <a:rPr sz="1600" b="1" spc="25" dirty="0">
                <a:solidFill>
                  <a:srgbClr val="134F5C"/>
                </a:solidFill>
                <a:latin typeface="Tahoma"/>
                <a:cs typeface="Tahoma"/>
              </a:rPr>
              <a:t>feature</a:t>
            </a:r>
            <a:r>
              <a:rPr sz="1600" b="1" spc="-15" dirty="0">
                <a:solidFill>
                  <a:srgbClr val="134F5C"/>
                </a:solidFill>
                <a:latin typeface="Tahoma"/>
                <a:cs typeface="Tahoma"/>
              </a:rPr>
              <a:t> </a:t>
            </a:r>
            <a:r>
              <a:rPr sz="1600" b="1" spc="45" dirty="0">
                <a:solidFill>
                  <a:srgbClr val="134F5C"/>
                </a:solidFill>
                <a:latin typeface="Tahoma"/>
                <a:cs typeface="Tahoma"/>
              </a:rPr>
              <a:t>contributes</a:t>
            </a:r>
            <a:r>
              <a:rPr sz="1600" b="1" spc="-15" dirty="0">
                <a:solidFill>
                  <a:srgbClr val="134F5C"/>
                </a:solidFill>
                <a:latin typeface="Tahoma"/>
                <a:cs typeface="Tahoma"/>
              </a:rPr>
              <a:t> </a:t>
            </a:r>
            <a:r>
              <a:rPr sz="1600" b="1" spc="30" dirty="0">
                <a:solidFill>
                  <a:srgbClr val="134F5C"/>
                </a:solidFill>
                <a:latin typeface="Tahoma"/>
                <a:cs typeface="Tahoma"/>
              </a:rPr>
              <a:t>to </a:t>
            </a:r>
            <a:r>
              <a:rPr sz="1600" b="1" spc="-455" dirty="0">
                <a:solidFill>
                  <a:srgbClr val="134F5C"/>
                </a:solidFill>
                <a:latin typeface="Tahoma"/>
                <a:cs typeface="Tahoma"/>
              </a:rPr>
              <a:t> </a:t>
            </a:r>
            <a:r>
              <a:rPr sz="1600" b="1" spc="75" dirty="0">
                <a:solidFill>
                  <a:srgbClr val="134F5C"/>
                </a:solidFill>
                <a:latin typeface="Tahoma"/>
                <a:cs typeface="Tahoma"/>
              </a:rPr>
              <a:t>making</a:t>
            </a:r>
            <a:r>
              <a:rPr sz="1600" b="1" spc="-20" dirty="0">
                <a:solidFill>
                  <a:srgbClr val="134F5C"/>
                </a:solidFill>
                <a:latin typeface="Tahoma"/>
                <a:cs typeface="Tahoma"/>
              </a:rPr>
              <a:t> </a:t>
            </a:r>
            <a:r>
              <a:rPr sz="1600" b="1" spc="55" dirty="0">
                <a:solidFill>
                  <a:srgbClr val="134F5C"/>
                </a:solidFill>
                <a:latin typeface="Tahoma"/>
                <a:cs typeface="Tahoma"/>
              </a:rPr>
              <a:t>the</a:t>
            </a:r>
            <a:r>
              <a:rPr sz="1600" b="1" spc="-20" dirty="0">
                <a:solidFill>
                  <a:srgbClr val="134F5C"/>
                </a:solidFill>
                <a:latin typeface="Tahoma"/>
                <a:cs typeface="Tahoma"/>
              </a:rPr>
              <a:t> </a:t>
            </a:r>
            <a:r>
              <a:rPr sz="1600" b="1" spc="45" dirty="0">
                <a:solidFill>
                  <a:srgbClr val="134F5C"/>
                </a:solidFill>
                <a:latin typeface="Tahoma"/>
                <a:cs typeface="Tahoma"/>
              </a:rPr>
              <a:t>correct</a:t>
            </a:r>
            <a:r>
              <a:rPr sz="1600" b="1" spc="-20" dirty="0">
                <a:solidFill>
                  <a:srgbClr val="134F5C"/>
                </a:solidFill>
                <a:latin typeface="Tahoma"/>
                <a:cs typeface="Tahoma"/>
              </a:rPr>
              <a:t> </a:t>
            </a:r>
            <a:r>
              <a:rPr sz="1600" b="1" spc="50" dirty="0">
                <a:solidFill>
                  <a:srgbClr val="134F5C"/>
                </a:solidFill>
                <a:latin typeface="Tahoma"/>
                <a:cs typeface="Tahoma"/>
              </a:rPr>
              <a:t>prediction</a:t>
            </a:r>
            <a:r>
              <a:rPr sz="1600" b="1" spc="-20" dirty="0">
                <a:solidFill>
                  <a:srgbClr val="134F5C"/>
                </a:solidFill>
                <a:latin typeface="Tahoma"/>
                <a:cs typeface="Tahoma"/>
              </a:rPr>
              <a:t> </a:t>
            </a:r>
            <a:r>
              <a:rPr sz="1600" b="1" spc="70" dirty="0">
                <a:solidFill>
                  <a:srgbClr val="134F5C"/>
                </a:solidFill>
                <a:latin typeface="Tahoma"/>
                <a:cs typeface="Tahoma"/>
              </a:rPr>
              <a:t>on</a:t>
            </a:r>
            <a:r>
              <a:rPr sz="1600" b="1" spc="-20" dirty="0">
                <a:solidFill>
                  <a:srgbClr val="134F5C"/>
                </a:solidFill>
                <a:latin typeface="Tahoma"/>
                <a:cs typeface="Tahoma"/>
              </a:rPr>
              <a:t> </a:t>
            </a:r>
            <a:r>
              <a:rPr sz="1600" b="1" spc="55" dirty="0">
                <a:solidFill>
                  <a:srgbClr val="134F5C"/>
                </a:solidFill>
                <a:latin typeface="Tahoma"/>
                <a:cs typeface="Tahoma"/>
              </a:rPr>
              <a:t>the</a:t>
            </a:r>
            <a:r>
              <a:rPr sz="1600" b="1" spc="-20" dirty="0">
                <a:solidFill>
                  <a:srgbClr val="134F5C"/>
                </a:solidFill>
                <a:latin typeface="Tahoma"/>
                <a:cs typeface="Tahoma"/>
              </a:rPr>
              <a:t> </a:t>
            </a:r>
            <a:r>
              <a:rPr sz="1600" b="1" spc="20" dirty="0">
                <a:solidFill>
                  <a:srgbClr val="134F5C"/>
                </a:solidFill>
                <a:latin typeface="Tahoma"/>
                <a:cs typeface="Tahoma"/>
              </a:rPr>
              <a:t>target.</a:t>
            </a:r>
            <a:endParaRPr sz="1600" dirty="0">
              <a:latin typeface="Tahoma"/>
              <a:cs typeface="Tahoma"/>
            </a:endParaRPr>
          </a:p>
          <a:p>
            <a:pPr marL="1140460">
              <a:lnSpc>
                <a:spcPct val="100000"/>
              </a:lnSpc>
              <a:spcBef>
                <a:spcPts val="1115"/>
              </a:spcBef>
            </a:pPr>
            <a:r>
              <a:rPr sz="1600" b="1" u="heavy" spc="60" dirty="0">
                <a:solidFill>
                  <a:srgbClr val="CC0000"/>
                </a:solidFill>
                <a:uFill>
                  <a:solidFill>
                    <a:srgbClr val="CC0000"/>
                  </a:solidFill>
                </a:uFill>
                <a:latin typeface="Tahoma"/>
                <a:cs typeface="Tahoma"/>
              </a:rPr>
              <a:t>Using</a:t>
            </a:r>
            <a:r>
              <a:rPr sz="1600" b="1" u="heavy" spc="-20" dirty="0">
                <a:solidFill>
                  <a:srgbClr val="CC0000"/>
                </a:solidFill>
                <a:uFill>
                  <a:solidFill>
                    <a:srgbClr val="CC0000"/>
                  </a:solidFill>
                </a:uFill>
                <a:latin typeface="Tahoma"/>
                <a:cs typeface="Tahoma"/>
              </a:rPr>
              <a:t> </a:t>
            </a:r>
            <a:r>
              <a:rPr sz="1600" b="1" u="heavy" spc="20" dirty="0">
                <a:solidFill>
                  <a:srgbClr val="CC0000"/>
                </a:solidFill>
                <a:uFill>
                  <a:solidFill>
                    <a:srgbClr val="CC0000"/>
                  </a:solidFill>
                </a:uFill>
                <a:latin typeface="Tahoma"/>
                <a:cs typeface="Tahoma"/>
              </a:rPr>
              <a:t>Information</a:t>
            </a:r>
            <a:r>
              <a:rPr sz="1600" b="1" u="heavy" spc="-20" dirty="0">
                <a:solidFill>
                  <a:srgbClr val="CC0000"/>
                </a:solidFill>
                <a:uFill>
                  <a:solidFill>
                    <a:srgbClr val="CC0000"/>
                  </a:solidFill>
                </a:uFill>
                <a:latin typeface="Tahoma"/>
                <a:cs typeface="Tahoma"/>
              </a:rPr>
              <a:t> </a:t>
            </a:r>
            <a:r>
              <a:rPr sz="1600" b="1" u="heavy" spc="35" dirty="0">
                <a:solidFill>
                  <a:srgbClr val="CC0000"/>
                </a:solidFill>
                <a:uFill>
                  <a:solidFill>
                    <a:srgbClr val="CC0000"/>
                  </a:solidFill>
                </a:uFill>
                <a:latin typeface="Tahoma"/>
                <a:cs typeface="Tahoma"/>
              </a:rPr>
              <a:t>Gain</a:t>
            </a:r>
            <a:r>
              <a:rPr sz="1600" b="1" u="heavy" spc="-20" dirty="0">
                <a:solidFill>
                  <a:srgbClr val="CC0000"/>
                </a:solidFill>
                <a:uFill>
                  <a:solidFill>
                    <a:srgbClr val="CC0000"/>
                  </a:solidFill>
                </a:uFill>
                <a:latin typeface="Tahoma"/>
                <a:cs typeface="Tahoma"/>
              </a:rPr>
              <a:t> </a:t>
            </a:r>
            <a:r>
              <a:rPr sz="1600" b="1" u="heavy" spc="35" dirty="0">
                <a:solidFill>
                  <a:srgbClr val="CC0000"/>
                </a:solidFill>
                <a:uFill>
                  <a:solidFill>
                    <a:srgbClr val="CC0000"/>
                  </a:solidFill>
                </a:uFill>
                <a:latin typeface="Tahoma"/>
                <a:cs typeface="Tahoma"/>
              </a:rPr>
              <a:t>Method:</a:t>
            </a:r>
            <a:r>
              <a:rPr sz="1600" b="1" spc="-20" dirty="0">
                <a:solidFill>
                  <a:srgbClr val="CC0000"/>
                </a:solidFill>
                <a:latin typeface="Tahoma"/>
                <a:cs typeface="Tahoma"/>
              </a:rPr>
              <a:t> </a:t>
            </a:r>
            <a:r>
              <a:rPr sz="1600" b="1" spc="50" dirty="0">
                <a:solidFill>
                  <a:srgbClr val="134F5C"/>
                </a:solidFill>
                <a:latin typeface="Tahoma"/>
                <a:cs typeface="Tahoma"/>
              </a:rPr>
              <a:t>30columns</a:t>
            </a:r>
            <a:r>
              <a:rPr sz="1600" b="1" spc="-20" dirty="0">
                <a:solidFill>
                  <a:srgbClr val="134F5C"/>
                </a:solidFill>
                <a:latin typeface="Tahoma"/>
                <a:cs typeface="Tahoma"/>
              </a:rPr>
              <a:t> </a:t>
            </a:r>
            <a:r>
              <a:rPr sz="1600" b="1" spc="35" dirty="0">
                <a:solidFill>
                  <a:srgbClr val="134F5C"/>
                </a:solidFill>
                <a:latin typeface="Tahoma"/>
                <a:cs typeface="Tahoma"/>
              </a:rPr>
              <a:t>were</a:t>
            </a:r>
            <a:r>
              <a:rPr sz="1600" b="1" spc="-20" dirty="0">
                <a:solidFill>
                  <a:srgbClr val="134F5C"/>
                </a:solidFill>
                <a:latin typeface="Tahoma"/>
                <a:cs typeface="Tahoma"/>
              </a:rPr>
              <a:t> </a:t>
            </a:r>
            <a:r>
              <a:rPr sz="1600" b="1" spc="50" dirty="0">
                <a:solidFill>
                  <a:srgbClr val="134F5C"/>
                </a:solidFill>
                <a:latin typeface="Tahoma"/>
                <a:cs typeface="Tahoma"/>
              </a:rPr>
              <a:t>selected</a:t>
            </a:r>
            <a:endParaRPr sz="1600" dirty="0">
              <a:latin typeface="Tahoma"/>
              <a:cs typeface="Tahoma"/>
            </a:endParaRPr>
          </a:p>
          <a:p>
            <a:pPr>
              <a:lnSpc>
                <a:spcPct val="100000"/>
              </a:lnSpc>
              <a:spcBef>
                <a:spcPts val="30"/>
              </a:spcBef>
            </a:pPr>
            <a:endParaRPr sz="1900" dirty="0">
              <a:latin typeface="Tahoma"/>
              <a:cs typeface="Tahoma"/>
            </a:endParaRPr>
          </a:p>
          <a:p>
            <a:pPr marL="550545" marR="5080" lvl="1" indent="-359410">
              <a:lnSpc>
                <a:spcPct val="114999"/>
              </a:lnSpc>
              <a:buFont typeface="Arial"/>
              <a:buChar char="●"/>
              <a:tabLst>
                <a:tab pos="550545" algn="l"/>
                <a:tab pos="551180" algn="l"/>
              </a:tabLst>
            </a:pPr>
            <a:r>
              <a:rPr sz="1700" b="1" u="heavy" spc="75" dirty="0">
                <a:solidFill>
                  <a:srgbClr val="123654"/>
                </a:solidFill>
                <a:uFill>
                  <a:solidFill>
                    <a:srgbClr val="123654"/>
                  </a:solidFill>
                </a:uFill>
                <a:latin typeface="Tahoma"/>
                <a:cs typeface="Tahoma"/>
              </a:rPr>
              <a:t>Random </a:t>
            </a:r>
            <a:r>
              <a:rPr sz="1700" b="1" u="heavy" spc="5" dirty="0">
                <a:solidFill>
                  <a:srgbClr val="123654"/>
                </a:solidFill>
                <a:uFill>
                  <a:solidFill>
                    <a:srgbClr val="123654"/>
                  </a:solidFill>
                </a:uFill>
                <a:latin typeface="Tahoma"/>
                <a:cs typeface="Tahoma"/>
              </a:rPr>
              <a:t>Forest:</a:t>
            </a:r>
            <a:r>
              <a:rPr sz="1700" b="1" spc="5" dirty="0">
                <a:solidFill>
                  <a:srgbClr val="123654"/>
                </a:solidFill>
                <a:latin typeface="Tahoma"/>
                <a:cs typeface="Tahoma"/>
              </a:rPr>
              <a:t> </a:t>
            </a:r>
            <a:r>
              <a:rPr sz="1600" b="1" spc="70" dirty="0">
                <a:solidFill>
                  <a:srgbClr val="134F5C"/>
                </a:solidFill>
                <a:latin typeface="Tahoma"/>
                <a:cs typeface="Tahoma"/>
              </a:rPr>
              <a:t>Random </a:t>
            </a:r>
            <a:r>
              <a:rPr sz="1600" b="1" spc="25" dirty="0">
                <a:solidFill>
                  <a:srgbClr val="134F5C"/>
                </a:solidFill>
                <a:latin typeface="Tahoma"/>
                <a:cs typeface="Tahoma"/>
              </a:rPr>
              <a:t>forests </a:t>
            </a:r>
            <a:r>
              <a:rPr sz="1600" b="1" spc="40" dirty="0">
                <a:solidFill>
                  <a:srgbClr val="134F5C"/>
                </a:solidFill>
                <a:latin typeface="Tahoma"/>
                <a:cs typeface="Tahoma"/>
              </a:rPr>
              <a:t>consist </a:t>
            </a:r>
            <a:r>
              <a:rPr sz="1600" b="1" spc="30" dirty="0">
                <a:solidFill>
                  <a:srgbClr val="134F5C"/>
                </a:solidFill>
                <a:latin typeface="Tahoma"/>
                <a:cs typeface="Tahoma"/>
              </a:rPr>
              <a:t>of </a:t>
            </a:r>
            <a:r>
              <a:rPr sz="1600" b="1" spc="-120" dirty="0">
                <a:solidFill>
                  <a:srgbClr val="134F5C"/>
                </a:solidFill>
                <a:latin typeface="Tahoma"/>
                <a:cs typeface="Tahoma"/>
              </a:rPr>
              <a:t>4-12 </a:t>
            </a:r>
            <a:r>
              <a:rPr sz="1600" b="1" spc="65" dirty="0">
                <a:solidFill>
                  <a:srgbClr val="134F5C"/>
                </a:solidFill>
                <a:latin typeface="Tahoma"/>
                <a:cs typeface="Tahoma"/>
              </a:rPr>
              <a:t>hundred </a:t>
            </a:r>
            <a:r>
              <a:rPr sz="1600" b="1" spc="50" dirty="0">
                <a:solidFill>
                  <a:srgbClr val="134F5C"/>
                </a:solidFill>
                <a:latin typeface="Tahoma"/>
                <a:cs typeface="Tahoma"/>
              </a:rPr>
              <a:t>decision </a:t>
            </a:r>
            <a:r>
              <a:rPr sz="1600" b="1" spc="10" dirty="0">
                <a:solidFill>
                  <a:srgbClr val="134F5C"/>
                </a:solidFill>
                <a:latin typeface="Tahoma"/>
                <a:cs typeface="Tahoma"/>
              </a:rPr>
              <a:t>trees, </a:t>
            </a:r>
            <a:r>
              <a:rPr sz="1600" b="1" spc="15" dirty="0">
                <a:solidFill>
                  <a:srgbClr val="134F5C"/>
                </a:solidFill>
                <a:latin typeface="Tahoma"/>
                <a:cs typeface="Tahoma"/>
              </a:rPr>
              <a:t> </a:t>
            </a:r>
            <a:r>
              <a:rPr sz="1600" b="1" spc="60" dirty="0">
                <a:solidFill>
                  <a:srgbClr val="134F5C"/>
                </a:solidFill>
                <a:latin typeface="Tahoma"/>
                <a:cs typeface="Tahoma"/>
              </a:rPr>
              <a:t>each</a:t>
            </a:r>
            <a:r>
              <a:rPr sz="1600" b="1" spc="-20" dirty="0">
                <a:solidFill>
                  <a:srgbClr val="134F5C"/>
                </a:solidFill>
                <a:latin typeface="Tahoma"/>
                <a:cs typeface="Tahoma"/>
              </a:rPr>
              <a:t> </a:t>
            </a:r>
            <a:r>
              <a:rPr sz="1600" b="1" spc="30" dirty="0">
                <a:solidFill>
                  <a:srgbClr val="134F5C"/>
                </a:solidFill>
                <a:latin typeface="Tahoma"/>
                <a:cs typeface="Tahoma"/>
              </a:rPr>
              <a:t>of</a:t>
            </a:r>
            <a:r>
              <a:rPr sz="1600" b="1" spc="-20" dirty="0">
                <a:solidFill>
                  <a:srgbClr val="134F5C"/>
                </a:solidFill>
                <a:latin typeface="Tahoma"/>
                <a:cs typeface="Tahoma"/>
              </a:rPr>
              <a:t> </a:t>
            </a:r>
            <a:r>
              <a:rPr sz="1600" b="1" spc="80" dirty="0">
                <a:solidFill>
                  <a:srgbClr val="134F5C"/>
                </a:solidFill>
                <a:latin typeface="Tahoma"/>
                <a:cs typeface="Tahoma"/>
              </a:rPr>
              <a:t>them</a:t>
            </a:r>
            <a:r>
              <a:rPr sz="1600" b="1" spc="-15" dirty="0">
                <a:solidFill>
                  <a:srgbClr val="134F5C"/>
                </a:solidFill>
                <a:latin typeface="Tahoma"/>
                <a:cs typeface="Tahoma"/>
              </a:rPr>
              <a:t> </a:t>
            </a:r>
            <a:r>
              <a:rPr sz="1600" b="1" spc="50" dirty="0">
                <a:solidFill>
                  <a:srgbClr val="134F5C"/>
                </a:solidFill>
                <a:latin typeface="Tahoma"/>
                <a:cs typeface="Tahoma"/>
              </a:rPr>
              <a:t>built</a:t>
            </a:r>
            <a:r>
              <a:rPr sz="1600" b="1" spc="-20" dirty="0">
                <a:solidFill>
                  <a:srgbClr val="134F5C"/>
                </a:solidFill>
                <a:latin typeface="Tahoma"/>
                <a:cs typeface="Tahoma"/>
              </a:rPr>
              <a:t> </a:t>
            </a:r>
            <a:r>
              <a:rPr sz="1600" b="1" spc="20" dirty="0">
                <a:solidFill>
                  <a:srgbClr val="134F5C"/>
                </a:solidFill>
                <a:latin typeface="Tahoma"/>
                <a:cs typeface="Tahoma"/>
              </a:rPr>
              <a:t>over</a:t>
            </a:r>
            <a:r>
              <a:rPr sz="1600" b="1" spc="-15" dirty="0">
                <a:solidFill>
                  <a:srgbClr val="134F5C"/>
                </a:solidFill>
                <a:latin typeface="Tahoma"/>
                <a:cs typeface="Tahoma"/>
              </a:rPr>
              <a:t> </a:t>
            </a:r>
            <a:r>
              <a:rPr sz="1600" b="1" spc="25" dirty="0">
                <a:solidFill>
                  <a:srgbClr val="134F5C"/>
                </a:solidFill>
                <a:latin typeface="Tahoma"/>
                <a:cs typeface="Tahoma"/>
              </a:rPr>
              <a:t>a</a:t>
            </a:r>
            <a:r>
              <a:rPr sz="1600" b="1" spc="-20" dirty="0">
                <a:solidFill>
                  <a:srgbClr val="134F5C"/>
                </a:solidFill>
                <a:latin typeface="Tahoma"/>
                <a:cs typeface="Tahoma"/>
              </a:rPr>
              <a:t> </a:t>
            </a:r>
            <a:r>
              <a:rPr sz="1600" b="1" spc="65" dirty="0">
                <a:solidFill>
                  <a:srgbClr val="134F5C"/>
                </a:solidFill>
                <a:latin typeface="Tahoma"/>
                <a:cs typeface="Tahoma"/>
              </a:rPr>
              <a:t>random</a:t>
            </a:r>
            <a:r>
              <a:rPr sz="1600" b="1" spc="-20" dirty="0">
                <a:solidFill>
                  <a:srgbClr val="134F5C"/>
                </a:solidFill>
                <a:latin typeface="Tahoma"/>
                <a:cs typeface="Tahoma"/>
              </a:rPr>
              <a:t> </a:t>
            </a:r>
            <a:r>
              <a:rPr sz="1600" b="1" spc="35" dirty="0">
                <a:solidFill>
                  <a:srgbClr val="134F5C"/>
                </a:solidFill>
                <a:latin typeface="Tahoma"/>
                <a:cs typeface="Tahoma"/>
              </a:rPr>
              <a:t>extraction</a:t>
            </a:r>
            <a:r>
              <a:rPr sz="1600" b="1" spc="-15" dirty="0">
                <a:solidFill>
                  <a:srgbClr val="134F5C"/>
                </a:solidFill>
                <a:latin typeface="Tahoma"/>
                <a:cs typeface="Tahoma"/>
              </a:rPr>
              <a:t> </a:t>
            </a:r>
            <a:r>
              <a:rPr sz="1600" b="1" spc="30" dirty="0">
                <a:solidFill>
                  <a:srgbClr val="134F5C"/>
                </a:solidFill>
                <a:latin typeface="Tahoma"/>
                <a:cs typeface="Tahoma"/>
              </a:rPr>
              <a:t>of</a:t>
            </a:r>
            <a:r>
              <a:rPr sz="1600" b="1" spc="-20" dirty="0">
                <a:solidFill>
                  <a:srgbClr val="134F5C"/>
                </a:solidFill>
                <a:latin typeface="Tahoma"/>
                <a:cs typeface="Tahoma"/>
              </a:rPr>
              <a:t> </a:t>
            </a:r>
            <a:r>
              <a:rPr sz="1600" b="1" spc="55" dirty="0">
                <a:solidFill>
                  <a:srgbClr val="134F5C"/>
                </a:solidFill>
                <a:latin typeface="Tahoma"/>
                <a:cs typeface="Tahoma"/>
              </a:rPr>
              <a:t>the</a:t>
            </a:r>
            <a:r>
              <a:rPr sz="1600" b="1" spc="-15" dirty="0">
                <a:solidFill>
                  <a:srgbClr val="134F5C"/>
                </a:solidFill>
                <a:latin typeface="Tahoma"/>
                <a:cs typeface="Tahoma"/>
              </a:rPr>
              <a:t> </a:t>
            </a:r>
            <a:r>
              <a:rPr sz="1600" b="1" spc="40" dirty="0">
                <a:solidFill>
                  <a:srgbClr val="134F5C"/>
                </a:solidFill>
                <a:latin typeface="Tahoma"/>
                <a:cs typeface="Tahoma"/>
              </a:rPr>
              <a:t>observations</a:t>
            </a:r>
            <a:r>
              <a:rPr sz="1600" b="1" spc="-20" dirty="0">
                <a:solidFill>
                  <a:srgbClr val="134F5C"/>
                </a:solidFill>
                <a:latin typeface="Tahoma"/>
                <a:cs typeface="Tahoma"/>
              </a:rPr>
              <a:t> </a:t>
            </a:r>
            <a:r>
              <a:rPr sz="1600" b="1" spc="80" dirty="0">
                <a:solidFill>
                  <a:srgbClr val="134F5C"/>
                </a:solidFill>
                <a:latin typeface="Tahoma"/>
                <a:cs typeface="Tahoma"/>
              </a:rPr>
              <a:t>from</a:t>
            </a:r>
            <a:r>
              <a:rPr sz="1600" b="1" spc="-20" dirty="0">
                <a:solidFill>
                  <a:srgbClr val="134F5C"/>
                </a:solidFill>
                <a:latin typeface="Tahoma"/>
                <a:cs typeface="Tahoma"/>
              </a:rPr>
              <a:t> </a:t>
            </a:r>
            <a:r>
              <a:rPr sz="1600" b="1" spc="55" dirty="0">
                <a:solidFill>
                  <a:srgbClr val="134F5C"/>
                </a:solidFill>
                <a:latin typeface="Tahoma"/>
                <a:cs typeface="Tahoma"/>
              </a:rPr>
              <a:t>the </a:t>
            </a:r>
            <a:r>
              <a:rPr sz="1600" b="1" spc="-450" dirty="0">
                <a:solidFill>
                  <a:srgbClr val="134F5C"/>
                </a:solidFill>
                <a:latin typeface="Tahoma"/>
                <a:cs typeface="Tahoma"/>
              </a:rPr>
              <a:t> </a:t>
            </a:r>
            <a:r>
              <a:rPr sz="1600" b="1" spc="40" dirty="0">
                <a:solidFill>
                  <a:srgbClr val="134F5C"/>
                </a:solidFill>
                <a:latin typeface="Tahoma"/>
                <a:cs typeface="Tahoma"/>
              </a:rPr>
              <a:t>dataset </a:t>
            </a:r>
            <a:r>
              <a:rPr sz="1600" b="1" spc="70" dirty="0">
                <a:solidFill>
                  <a:srgbClr val="134F5C"/>
                </a:solidFill>
                <a:latin typeface="Tahoma"/>
                <a:cs typeface="Tahoma"/>
              </a:rPr>
              <a:t>and </a:t>
            </a:r>
            <a:r>
              <a:rPr sz="1600" b="1" spc="25" dirty="0">
                <a:solidFill>
                  <a:srgbClr val="134F5C"/>
                </a:solidFill>
                <a:latin typeface="Tahoma"/>
                <a:cs typeface="Tahoma"/>
              </a:rPr>
              <a:t>a </a:t>
            </a:r>
            <a:r>
              <a:rPr sz="1600" b="1" spc="65" dirty="0">
                <a:solidFill>
                  <a:srgbClr val="134F5C"/>
                </a:solidFill>
                <a:latin typeface="Tahoma"/>
                <a:cs typeface="Tahoma"/>
              </a:rPr>
              <a:t>random </a:t>
            </a:r>
            <a:r>
              <a:rPr sz="1600" b="1" spc="35" dirty="0">
                <a:solidFill>
                  <a:srgbClr val="134F5C"/>
                </a:solidFill>
                <a:latin typeface="Tahoma"/>
                <a:cs typeface="Tahoma"/>
              </a:rPr>
              <a:t>extraction </a:t>
            </a:r>
            <a:r>
              <a:rPr sz="1600" b="1" spc="30" dirty="0">
                <a:solidFill>
                  <a:srgbClr val="134F5C"/>
                </a:solidFill>
                <a:latin typeface="Tahoma"/>
                <a:cs typeface="Tahoma"/>
              </a:rPr>
              <a:t>of </a:t>
            </a:r>
            <a:r>
              <a:rPr sz="1600" b="1" spc="55" dirty="0">
                <a:solidFill>
                  <a:srgbClr val="134F5C"/>
                </a:solidFill>
                <a:latin typeface="Tahoma"/>
                <a:cs typeface="Tahoma"/>
              </a:rPr>
              <a:t>the </a:t>
            </a:r>
            <a:r>
              <a:rPr sz="1600" b="1" spc="15" dirty="0">
                <a:solidFill>
                  <a:srgbClr val="134F5C"/>
                </a:solidFill>
                <a:latin typeface="Tahoma"/>
                <a:cs typeface="Tahoma"/>
              </a:rPr>
              <a:t>features. </a:t>
            </a:r>
            <a:r>
              <a:rPr sz="1600" b="1" spc="35" dirty="0">
                <a:solidFill>
                  <a:srgbClr val="134F5C"/>
                </a:solidFill>
                <a:latin typeface="Tahoma"/>
                <a:cs typeface="Tahoma"/>
              </a:rPr>
              <a:t>Features </a:t>
            </a:r>
            <a:r>
              <a:rPr sz="1600" b="1" spc="40" dirty="0">
                <a:solidFill>
                  <a:srgbClr val="134F5C"/>
                </a:solidFill>
                <a:latin typeface="Tahoma"/>
                <a:cs typeface="Tahoma"/>
              </a:rPr>
              <a:t>that </a:t>
            </a:r>
            <a:r>
              <a:rPr sz="1600" b="1" spc="20" dirty="0">
                <a:solidFill>
                  <a:srgbClr val="134F5C"/>
                </a:solidFill>
                <a:latin typeface="Tahoma"/>
                <a:cs typeface="Tahoma"/>
              </a:rPr>
              <a:t>are </a:t>
            </a:r>
            <a:r>
              <a:rPr sz="1600" b="1" spc="25" dirty="0">
                <a:solidFill>
                  <a:srgbClr val="134F5C"/>
                </a:solidFill>
                <a:latin typeface="Tahoma"/>
                <a:cs typeface="Tahoma"/>
              </a:rPr>
              <a:t> </a:t>
            </a:r>
            <a:r>
              <a:rPr sz="1600" b="1" spc="50" dirty="0">
                <a:solidFill>
                  <a:srgbClr val="134F5C"/>
                </a:solidFill>
                <a:latin typeface="Tahoma"/>
                <a:cs typeface="Tahoma"/>
              </a:rPr>
              <a:t>selected </a:t>
            </a:r>
            <a:r>
              <a:rPr sz="1600" b="1" spc="30" dirty="0">
                <a:solidFill>
                  <a:srgbClr val="134F5C"/>
                </a:solidFill>
                <a:latin typeface="Tahoma"/>
                <a:cs typeface="Tahoma"/>
              </a:rPr>
              <a:t>at </a:t>
            </a:r>
            <a:r>
              <a:rPr sz="1600" b="1" spc="55" dirty="0">
                <a:solidFill>
                  <a:srgbClr val="134F5C"/>
                </a:solidFill>
                <a:latin typeface="Tahoma"/>
                <a:cs typeface="Tahoma"/>
              </a:rPr>
              <a:t>the </a:t>
            </a:r>
            <a:r>
              <a:rPr sz="1600" b="1" spc="50" dirty="0">
                <a:solidFill>
                  <a:srgbClr val="134F5C"/>
                </a:solidFill>
                <a:latin typeface="Tahoma"/>
                <a:cs typeface="Tahoma"/>
              </a:rPr>
              <a:t>top </a:t>
            </a:r>
            <a:r>
              <a:rPr sz="1600" b="1" spc="30" dirty="0">
                <a:solidFill>
                  <a:srgbClr val="134F5C"/>
                </a:solidFill>
                <a:latin typeface="Tahoma"/>
                <a:cs typeface="Tahoma"/>
              </a:rPr>
              <a:t>of </a:t>
            </a:r>
            <a:r>
              <a:rPr sz="1600" b="1" spc="55" dirty="0">
                <a:solidFill>
                  <a:srgbClr val="134F5C"/>
                </a:solidFill>
                <a:latin typeface="Tahoma"/>
                <a:cs typeface="Tahoma"/>
              </a:rPr>
              <a:t>the </a:t>
            </a:r>
            <a:r>
              <a:rPr sz="1600" b="1" spc="30" dirty="0">
                <a:solidFill>
                  <a:srgbClr val="134F5C"/>
                </a:solidFill>
                <a:latin typeface="Tahoma"/>
                <a:cs typeface="Tahoma"/>
              </a:rPr>
              <a:t>trees </a:t>
            </a:r>
            <a:r>
              <a:rPr sz="1600" b="1" spc="20" dirty="0">
                <a:solidFill>
                  <a:srgbClr val="134F5C"/>
                </a:solidFill>
                <a:latin typeface="Tahoma"/>
                <a:cs typeface="Tahoma"/>
              </a:rPr>
              <a:t>are </a:t>
            </a:r>
            <a:r>
              <a:rPr sz="1600" b="1" spc="40" dirty="0">
                <a:solidFill>
                  <a:srgbClr val="134F5C"/>
                </a:solidFill>
                <a:latin typeface="Tahoma"/>
                <a:cs typeface="Tahoma"/>
              </a:rPr>
              <a:t>in </a:t>
            </a:r>
            <a:r>
              <a:rPr sz="1600" b="1" spc="45" dirty="0">
                <a:solidFill>
                  <a:srgbClr val="134F5C"/>
                </a:solidFill>
                <a:latin typeface="Tahoma"/>
                <a:cs typeface="Tahoma"/>
              </a:rPr>
              <a:t>general </a:t>
            </a:r>
            <a:r>
              <a:rPr sz="1600" b="1" spc="60" dirty="0">
                <a:solidFill>
                  <a:srgbClr val="134F5C"/>
                </a:solidFill>
                <a:latin typeface="Tahoma"/>
                <a:cs typeface="Tahoma"/>
              </a:rPr>
              <a:t>more </a:t>
            </a:r>
            <a:r>
              <a:rPr sz="1600" b="1" spc="55" dirty="0">
                <a:solidFill>
                  <a:srgbClr val="134F5C"/>
                </a:solidFill>
                <a:latin typeface="Tahoma"/>
                <a:cs typeface="Tahoma"/>
              </a:rPr>
              <a:t>important than </a:t>
            </a:r>
            <a:r>
              <a:rPr sz="1600" b="1" spc="60" dirty="0">
                <a:solidFill>
                  <a:srgbClr val="134F5C"/>
                </a:solidFill>
                <a:latin typeface="Tahoma"/>
                <a:cs typeface="Tahoma"/>
              </a:rPr>
              <a:t> </a:t>
            </a:r>
            <a:r>
              <a:rPr sz="1600" b="1" spc="25" dirty="0">
                <a:solidFill>
                  <a:srgbClr val="134F5C"/>
                </a:solidFill>
                <a:latin typeface="Tahoma"/>
                <a:cs typeface="Tahoma"/>
              </a:rPr>
              <a:t>features </a:t>
            </a:r>
            <a:r>
              <a:rPr sz="1600" b="1" spc="40" dirty="0">
                <a:solidFill>
                  <a:srgbClr val="134F5C"/>
                </a:solidFill>
                <a:latin typeface="Tahoma"/>
                <a:cs typeface="Tahoma"/>
              </a:rPr>
              <a:t>that </a:t>
            </a:r>
            <a:r>
              <a:rPr sz="1600" b="1" spc="20" dirty="0">
                <a:solidFill>
                  <a:srgbClr val="134F5C"/>
                </a:solidFill>
                <a:latin typeface="Tahoma"/>
                <a:cs typeface="Tahoma"/>
              </a:rPr>
              <a:t>are </a:t>
            </a:r>
            <a:r>
              <a:rPr sz="1600" b="1" spc="50" dirty="0">
                <a:solidFill>
                  <a:srgbClr val="134F5C"/>
                </a:solidFill>
                <a:latin typeface="Tahoma"/>
                <a:cs typeface="Tahoma"/>
              </a:rPr>
              <a:t>selected </a:t>
            </a:r>
            <a:r>
              <a:rPr sz="1600" b="1" spc="30" dirty="0">
                <a:solidFill>
                  <a:srgbClr val="134F5C"/>
                </a:solidFill>
                <a:latin typeface="Tahoma"/>
                <a:cs typeface="Tahoma"/>
              </a:rPr>
              <a:t>at </a:t>
            </a:r>
            <a:r>
              <a:rPr sz="1600" b="1" spc="55" dirty="0">
                <a:solidFill>
                  <a:srgbClr val="134F5C"/>
                </a:solidFill>
                <a:latin typeface="Tahoma"/>
                <a:cs typeface="Tahoma"/>
              </a:rPr>
              <a:t>the </a:t>
            </a:r>
            <a:r>
              <a:rPr sz="1600" b="1" spc="80" dirty="0">
                <a:solidFill>
                  <a:srgbClr val="134F5C"/>
                </a:solidFill>
                <a:latin typeface="Tahoma"/>
                <a:cs typeface="Tahoma"/>
              </a:rPr>
              <a:t>end </a:t>
            </a:r>
            <a:r>
              <a:rPr sz="1600" b="1" spc="65" dirty="0">
                <a:solidFill>
                  <a:srgbClr val="134F5C"/>
                </a:solidFill>
                <a:latin typeface="Tahoma"/>
                <a:cs typeface="Tahoma"/>
              </a:rPr>
              <a:t>nodes </a:t>
            </a:r>
            <a:r>
              <a:rPr sz="1600" b="1" spc="30" dirty="0">
                <a:solidFill>
                  <a:srgbClr val="134F5C"/>
                </a:solidFill>
                <a:latin typeface="Tahoma"/>
                <a:cs typeface="Tahoma"/>
              </a:rPr>
              <a:t>of </a:t>
            </a:r>
            <a:r>
              <a:rPr sz="1600" b="1" spc="55" dirty="0">
                <a:solidFill>
                  <a:srgbClr val="134F5C"/>
                </a:solidFill>
                <a:latin typeface="Tahoma"/>
                <a:cs typeface="Tahoma"/>
              </a:rPr>
              <a:t>the </a:t>
            </a:r>
            <a:r>
              <a:rPr sz="1600" b="1" spc="10" dirty="0">
                <a:solidFill>
                  <a:srgbClr val="134F5C"/>
                </a:solidFill>
                <a:latin typeface="Tahoma"/>
                <a:cs typeface="Tahoma"/>
              </a:rPr>
              <a:t>trees, </a:t>
            </a:r>
            <a:r>
              <a:rPr sz="1600" b="1" spc="25" dirty="0">
                <a:solidFill>
                  <a:srgbClr val="134F5C"/>
                </a:solidFill>
                <a:latin typeface="Tahoma"/>
                <a:cs typeface="Tahoma"/>
              </a:rPr>
              <a:t>as </a:t>
            </a:r>
            <a:r>
              <a:rPr sz="1600" b="1" spc="40" dirty="0">
                <a:solidFill>
                  <a:srgbClr val="134F5C"/>
                </a:solidFill>
                <a:latin typeface="Tahoma"/>
                <a:cs typeface="Tahoma"/>
              </a:rPr>
              <a:t>generally </a:t>
            </a:r>
            <a:r>
              <a:rPr sz="1600" b="1" spc="55" dirty="0">
                <a:solidFill>
                  <a:srgbClr val="134F5C"/>
                </a:solidFill>
                <a:latin typeface="Tahoma"/>
                <a:cs typeface="Tahoma"/>
              </a:rPr>
              <a:t>the </a:t>
            </a:r>
            <a:r>
              <a:rPr sz="1600" b="1" spc="-455" dirty="0">
                <a:solidFill>
                  <a:srgbClr val="134F5C"/>
                </a:solidFill>
                <a:latin typeface="Tahoma"/>
                <a:cs typeface="Tahoma"/>
              </a:rPr>
              <a:t> </a:t>
            </a:r>
            <a:r>
              <a:rPr sz="1600" b="1" spc="50" dirty="0">
                <a:solidFill>
                  <a:srgbClr val="134F5C"/>
                </a:solidFill>
                <a:latin typeface="Tahoma"/>
                <a:cs typeface="Tahoma"/>
              </a:rPr>
              <a:t>top</a:t>
            </a:r>
            <a:r>
              <a:rPr sz="1600" b="1" spc="-20" dirty="0">
                <a:solidFill>
                  <a:srgbClr val="134F5C"/>
                </a:solidFill>
                <a:latin typeface="Tahoma"/>
                <a:cs typeface="Tahoma"/>
              </a:rPr>
              <a:t> </a:t>
            </a:r>
            <a:r>
              <a:rPr sz="1600" b="1" spc="25" dirty="0">
                <a:solidFill>
                  <a:srgbClr val="134F5C"/>
                </a:solidFill>
                <a:latin typeface="Tahoma"/>
                <a:cs typeface="Tahoma"/>
              </a:rPr>
              <a:t>splits</a:t>
            </a:r>
            <a:r>
              <a:rPr sz="1600" b="1" spc="-20" dirty="0">
                <a:solidFill>
                  <a:srgbClr val="134F5C"/>
                </a:solidFill>
                <a:latin typeface="Tahoma"/>
                <a:cs typeface="Tahoma"/>
              </a:rPr>
              <a:t> </a:t>
            </a:r>
            <a:r>
              <a:rPr sz="1600" b="1" spc="40" dirty="0">
                <a:solidFill>
                  <a:srgbClr val="134F5C"/>
                </a:solidFill>
                <a:latin typeface="Tahoma"/>
                <a:cs typeface="Tahoma"/>
              </a:rPr>
              <a:t>lead</a:t>
            </a:r>
            <a:r>
              <a:rPr sz="1600" b="1" spc="-20" dirty="0">
                <a:solidFill>
                  <a:srgbClr val="134F5C"/>
                </a:solidFill>
                <a:latin typeface="Tahoma"/>
                <a:cs typeface="Tahoma"/>
              </a:rPr>
              <a:t> </a:t>
            </a:r>
            <a:r>
              <a:rPr sz="1600" b="1" spc="30" dirty="0">
                <a:solidFill>
                  <a:srgbClr val="134F5C"/>
                </a:solidFill>
                <a:latin typeface="Tahoma"/>
                <a:cs typeface="Tahoma"/>
              </a:rPr>
              <a:t>to</a:t>
            </a:r>
            <a:r>
              <a:rPr sz="1600" b="1" spc="-20" dirty="0">
                <a:solidFill>
                  <a:srgbClr val="134F5C"/>
                </a:solidFill>
                <a:latin typeface="Tahoma"/>
                <a:cs typeface="Tahoma"/>
              </a:rPr>
              <a:t> </a:t>
            </a:r>
            <a:r>
              <a:rPr sz="1600" b="1" spc="60" dirty="0">
                <a:solidFill>
                  <a:srgbClr val="134F5C"/>
                </a:solidFill>
                <a:latin typeface="Tahoma"/>
                <a:cs typeface="Tahoma"/>
              </a:rPr>
              <a:t>bigger</a:t>
            </a:r>
            <a:r>
              <a:rPr sz="1600" b="1" spc="-20" dirty="0">
                <a:solidFill>
                  <a:srgbClr val="134F5C"/>
                </a:solidFill>
                <a:latin typeface="Tahoma"/>
                <a:cs typeface="Tahoma"/>
              </a:rPr>
              <a:t> </a:t>
            </a:r>
            <a:r>
              <a:rPr sz="1600" b="1" spc="40" dirty="0">
                <a:solidFill>
                  <a:srgbClr val="134F5C"/>
                </a:solidFill>
                <a:latin typeface="Tahoma"/>
                <a:cs typeface="Tahoma"/>
              </a:rPr>
              <a:t>information</a:t>
            </a:r>
            <a:r>
              <a:rPr sz="1600" b="1" spc="-20" dirty="0">
                <a:solidFill>
                  <a:srgbClr val="134F5C"/>
                </a:solidFill>
                <a:latin typeface="Tahoma"/>
                <a:cs typeface="Tahoma"/>
              </a:rPr>
              <a:t> </a:t>
            </a:r>
            <a:r>
              <a:rPr sz="1600" b="1" spc="25" dirty="0">
                <a:solidFill>
                  <a:srgbClr val="134F5C"/>
                </a:solidFill>
                <a:latin typeface="Tahoma"/>
                <a:cs typeface="Tahoma"/>
              </a:rPr>
              <a:t>gains.</a:t>
            </a:r>
            <a:endParaRPr sz="1600" dirty="0">
              <a:latin typeface="Tahoma"/>
              <a:cs typeface="Tahoma"/>
            </a:endParaRPr>
          </a:p>
          <a:p>
            <a:pPr marL="1641475">
              <a:lnSpc>
                <a:spcPct val="100000"/>
              </a:lnSpc>
              <a:spcBef>
                <a:spcPts val="1115"/>
              </a:spcBef>
            </a:pPr>
            <a:r>
              <a:rPr sz="1600" b="1" u="heavy" spc="60" dirty="0">
                <a:solidFill>
                  <a:srgbClr val="CC0000"/>
                </a:solidFill>
                <a:uFill>
                  <a:solidFill>
                    <a:srgbClr val="CC0000"/>
                  </a:solidFill>
                </a:uFill>
                <a:latin typeface="Tahoma"/>
                <a:cs typeface="Tahoma"/>
              </a:rPr>
              <a:t>Using</a:t>
            </a:r>
            <a:r>
              <a:rPr sz="1600" b="1" u="heavy" spc="-20" dirty="0">
                <a:solidFill>
                  <a:srgbClr val="CC0000"/>
                </a:solidFill>
                <a:uFill>
                  <a:solidFill>
                    <a:srgbClr val="CC0000"/>
                  </a:solidFill>
                </a:uFill>
                <a:latin typeface="Tahoma"/>
                <a:cs typeface="Tahoma"/>
              </a:rPr>
              <a:t> </a:t>
            </a:r>
            <a:r>
              <a:rPr sz="1600" b="1" u="heavy" spc="70" dirty="0">
                <a:solidFill>
                  <a:srgbClr val="CC0000"/>
                </a:solidFill>
                <a:uFill>
                  <a:solidFill>
                    <a:srgbClr val="CC0000"/>
                  </a:solidFill>
                </a:uFill>
                <a:latin typeface="Tahoma"/>
                <a:cs typeface="Tahoma"/>
              </a:rPr>
              <a:t>Random</a:t>
            </a:r>
            <a:r>
              <a:rPr sz="1600" b="1" u="heavy" spc="-20" dirty="0">
                <a:solidFill>
                  <a:srgbClr val="CC0000"/>
                </a:solidFill>
                <a:uFill>
                  <a:solidFill>
                    <a:srgbClr val="CC0000"/>
                  </a:solidFill>
                </a:uFill>
                <a:latin typeface="Tahoma"/>
                <a:cs typeface="Tahoma"/>
              </a:rPr>
              <a:t> </a:t>
            </a:r>
            <a:r>
              <a:rPr sz="1600" b="1" u="heavy" spc="5" dirty="0">
                <a:solidFill>
                  <a:srgbClr val="CC0000"/>
                </a:solidFill>
                <a:uFill>
                  <a:solidFill>
                    <a:srgbClr val="CC0000"/>
                  </a:solidFill>
                </a:uFill>
                <a:latin typeface="Tahoma"/>
                <a:cs typeface="Tahoma"/>
              </a:rPr>
              <a:t>Forest:</a:t>
            </a:r>
            <a:r>
              <a:rPr sz="1600" b="1" spc="-25" dirty="0">
                <a:solidFill>
                  <a:srgbClr val="CC0000"/>
                </a:solidFill>
                <a:latin typeface="Tahoma"/>
                <a:cs typeface="Tahoma"/>
              </a:rPr>
              <a:t> </a:t>
            </a:r>
            <a:r>
              <a:rPr lang="en-US" sz="1600" b="1" spc="-5" dirty="0">
                <a:solidFill>
                  <a:srgbClr val="134F5C"/>
                </a:solidFill>
                <a:latin typeface="Tahoma"/>
                <a:cs typeface="Tahoma"/>
              </a:rPr>
              <a:t>42</a:t>
            </a:r>
            <a:r>
              <a:rPr sz="1600" b="1" spc="-20" dirty="0">
                <a:solidFill>
                  <a:srgbClr val="134F5C"/>
                </a:solidFill>
                <a:latin typeface="Tahoma"/>
                <a:cs typeface="Tahoma"/>
              </a:rPr>
              <a:t> </a:t>
            </a:r>
            <a:r>
              <a:rPr sz="1600" b="1" spc="65" dirty="0">
                <a:solidFill>
                  <a:srgbClr val="134F5C"/>
                </a:solidFill>
                <a:latin typeface="Tahoma"/>
                <a:cs typeface="Tahoma"/>
              </a:rPr>
              <a:t>columns</a:t>
            </a:r>
            <a:r>
              <a:rPr sz="1600" b="1" spc="-20" dirty="0">
                <a:solidFill>
                  <a:srgbClr val="134F5C"/>
                </a:solidFill>
                <a:latin typeface="Tahoma"/>
                <a:cs typeface="Tahoma"/>
              </a:rPr>
              <a:t> </a:t>
            </a:r>
            <a:r>
              <a:rPr sz="1600" b="1" spc="35" dirty="0">
                <a:solidFill>
                  <a:srgbClr val="134F5C"/>
                </a:solidFill>
                <a:latin typeface="Tahoma"/>
                <a:cs typeface="Tahoma"/>
              </a:rPr>
              <a:t>were</a:t>
            </a:r>
            <a:r>
              <a:rPr sz="1600" b="1" spc="-20" dirty="0">
                <a:solidFill>
                  <a:srgbClr val="134F5C"/>
                </a:solidFill>
                <a:latin typeface="Tahoma"/>
                <a:cs typeface="Tahoma"/>
              </a:rPr>
              <a:t> </a:t>
            </a:r>
            <a:r>
              <a:rPr sz="1600" b="1" spc="50" dirty="0">
                <a:solidFill>
                  <a:srgbClr val="134F5C"/>
                </a:solidFill>
                <a:latin typeface="Tahoma"/>
                <a:cs typeface="Tahoma"/>
              </a:rPr>
              <a:t>selected</a:t>
            </a:r>
            <a:endParaRPr sz="1600" dirty="0">
              <a:latin typeface="Tahoma"/>
              <a:cs typeface="Tahoma"/>
            </a:endParaRPr>
          </a:p>
        </p:txBody>
      </p:sp>
      <p:sp>
        <p:nvSpPr>
          <p:cNvPr id="4" name="object 4"/>
          <p:cNvSpPr txBox="1">
            <a:spLocks noGrp="1"/>
          </p:cNvSpPr>
          <p:nvPr>
            <p:ph type="sldNum" sz="quarter" idx="7"/>
          </p:nvPr>
        </p:nvSpPr>
        <p:spPr>
          <a:prstGeom prst="rect">
            <a:avLst/>
          </a:prstGeom>
        </p:spPr>
        <p:txBody>
          <a:bodyPr vert="horz" wrap="square" lIns="0" tIns="635" rIns="0" bIns="0" rtlCol="0">
            <a:spAutoFit/>
          </a:bodyPr>
          <a:lstStyle/>
          <a:p>
            <a:pPr marL="38100">
              <a:lnSpc>
                <a:spcPct val="100000"/>
              </a:lnSpc>
              <a:spcBef>
                <a:spcPts val="5"/>
              </a:spcBef>
            </a:pPr>
            <a:fld id="{81D60167-4931-47E6-BA6A-407CBD079E47}" type="slidenum">
              <a:rPr dirty="0"/>
              <a:t>10</a:t>
            </a:fld>
            <a:endParaRPr dirty="0"/>
          </a:p>
        </p:txBody>
      </p:sp>
      <p:pic>
        <p:nvPicPr>
          <p:cNvPr id="5" name="Picture 4">
            <a:extLst>
              <a:ext uri="{FF2B5EF4-FFF2-40B4-BE49-F238E27FC236}">
                <a16:creationId xmlns:a16="http://schemas.microsoft.com/office/drawing/2014/main" id="{419EE5DF-AF41-43CB-BFBD-DFAC7812D247}"/>
              </a:ext>
            </a:extLst>
          </p:cNvPr>
          <p:cNvPicPr>
            <a:picLocks noChangeAspect="1"/>
          </p:cNvPicPr>
          <p:nvPr/>
        </p:nvPicPr>
        <p:blipFill>
          <a:blip r:embed="rId2"/>
          <a:stretch>
            <a:fillRect/>
          </a:stretch>
        </p:blipFill>
        <p:spPr>
          <a:xfrm>
            <a:off x="8077200" y="0"/>
            <a:ext cx="1047135" cy="701101"/>
          </a:xfrm>
          <a:prstGeom prst="rect">
            <a:avLst/>
          </a:prstGeom>
        </p:spPr>
      </p:pic>
      <p:pic>
        <p:nvPicPr>
          <p:cNvPr id="6" name="Picture 5">
            <a:extLst>
              <a:ext uri="{FF2B5EF4-FFF2-40B4-BE49-F238E27FC236}">
                <a16:creationId xmlns:a16="http://schemas.microsoft.com/office/drawing/2014/main" id="{4B66F7E8-C3D1-A126-D7D2-1ABEF190C054}"/>
              </a:ext>
            </a:extLst>
          </p:cNvPr>
          <p:cNvPicPr>
            <a:picLocks noChangeAspect="1"/>
          </p:cNvPicPr>
          <p:nvPr/>
        </p:nvPicPr>
        <p:blipFill>
          <a:blip r:embed="rId3"/>
          <a:stretch>
            <a:fillRect/>
          </a:stretch>
        </p:blipFill>
        <p:spPr>
          <a:xfrm>
            <a:off x="8077200" y="-6609"/>
            <a:ext cx="1066800" cy="81931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576705" marR="5080" indent="-1031875">
              <a:lnSpc>
                <a:spcPct val="114999"/>
              </a:lnSpc>
              <a:spcBef>
                <a:spcPts val="100"/>
              </a:spcBef>
            </a:pPr>
            <a:r>
              <a:rPr spc="70" dirty="0"/>
              <a:t>Exploratory</a:t>
            </a:r>
            <a:r>
              <a:rPr spc="-110" dirty="0"/>
              <a:t> </a:t>
            </a:r>
            <a:r>
              <a:rPr spc="110" dirty="0"/>
              <a:t>Data </a:t>
            </a:r>
            <a:r>
              <a:rPr spc="-1040" dirty="0"/>
              <a:t> </a:t>
            </a:r>
            <a:r>
              <a:rPr spc="85" dirty="0"/>
              <a:t>Analysis</a:t>
            </a:r>
          </a:p>
        </p:txBody>
      </p:sp>
      <p:pic>
        <p:nvPicPr>
          <p:cNvPr id="3" name="object 3"/>
          <p:cNvPicPr/>
          <p:nvPr/>
        </p:nvPicPr>
        <p:blipFill>
          <a:blip r:embed="rId2" cstate="print"/>
          <a:stretch>
            <a:fillRect/>
          </a:stretch>
        </p:blipFill>
        <p:spPr>
          <a:xfrm>
            <a:off x="2577791" y="1585379"/>
            <a:ext cx="4587092" cy="3534169"/>
          </a:xfrm>
          <a:prstGeom prst="rect">
            <a:avLst/>
          </a:prstGeom>
        </p:spPr>
      </p:pic>
      <p:sp>
        <p:nvSpPr>
          <p:cNvPr id="4" name="object 4"/>
          <p:cNvSpPr txBox="1">
            <a:spLocks noGrp="1"/>
          </p:cNvSpPr>
          <p:nvPr>
            <p:ph type="sldNum" sz="quarter" idx="7"/>
          </p:nvPr>
        </p:nvSpPr>
        <p:spPr>
          <a:prstGeom prst="rect">
            <a:avLst/>
          </a:prstGeom>
        </p:spPr>
        <p:txBody>
          <a:bodyPr vert="horz" wrap="square" lIns="0" tIns="635" rIns="0" bIns="0" rtlCol="0">
            <a:spAutoFit/>
          </a:bodyPr>
          <a:lstStyle/>
          <a:p>
            <a:pPr marL="38100">
              <a:lnSpc>
                <a:spcPct val="100000"/>
              </a:lnSpc>
              <a:spcBef>
                <a:spcPts val="5"/>
              </a:spcBef>
            </a:pPr>
            <a:fld id="{81D60167-4931-47E6-BA6A-407CBD079E47}" type="slidenum">
              <a:rPr dirty="0"/>
              <a:t>11</a:t>
            </a:fld>
            <a:endParaRPr dirty="0"/>
          </a:p>
        </p:txBody>
      </p:sp>
      <p:pic>
        <p:nvPicPr>
          <p:cNvPr id="5" name="Picture 4">
            <a:extLst>
              <a:ext uri="{FF2B5EF4-FFF2-40B4-BE49-F238E27FC236}">
                <a16:creationId xmlns:a16="http://schemas.microsoft.com/office/drawing/2014/main" id="{D7954333-8E07-40E5-BDF5-5307E32540E9}"/>
              </a:ext>
            </a:extLst>
          </p:cNvPr>
          <p:cNvPicPr>
            <a:picLocks noChangeAspect="1"/>
          </p:cNvPicPr>
          <p:nvPr/>
        </p:nvPicPr>
        <p:blipFill>
          <a:blip r:embed="rId3"/>
          <a:stretch>
            <a:fillRect/>
          </a:stretch>
        </p:blipFill>
        <p:spPr>
          <a:xfrm>
            <a:off x="8022239" y="0"/>
            <a:ext cx="1121761" cy="701101"/>
          </a:xfrm>
          <a:prstGeom prst="rect">
            <a:avLst/>
          </a:prstGeom>
        </p:spPr>
      </p:pic>
      <p:pic>
        <p:nvPicPr>
          <p:cNvPr id="6" name="Picture 5">
            <a:extLst>
              <a:ext uri="{FF2B5EF4-FFF2-40B4-BE49-F238E27FC236}">
                <a16:creationId xmlns:a16="http://schemas.microsoft.com/office/drawing/2014/main" id="{742F4616-AC59-A139-4ABA-DDB1FB1ABB2D}"/>
              </a:ext>
            </a:extLst>
          </p:cNvPr>
          <p:cNvPicPr>
            <a:picLocks noChangeAspect="1"/>
          </p:cNvPicPr>
          <p:nvPr/>
        </p:nvPicPr>
        <p:blipFill>
          <a:blip r:embed="rId4"/>
          <a:stretch>
            <a:fillRect/>
          </a:stretch>
        </p:blipFill>
        <p:spPr>
          <a:xfrm>
            <a:off x="7772400" y="1"/>
            <a:ext cx="1371600" cy="89535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72950" y="0"/>
            <a:ext cx="6753859" cy="800735"/>
          </a:xfrm>
          <a:prstGeom prst="rect">
            <a:avLst/>
          </a:prstGeom>
        </p:spPr>
        <p:txBody>
          <a:bodyPr vert="horz" wrap="square" lIns="0" tIns="31750" rIns="0" bIns="0" rtlCol="0">
            <a:spAutoFit/>
          </a:bodyPr>
          <a:lstStyle/>
          <a:p>
            <a:pPr marL="12700" marR="5080">
              <a:lnSpc>
                <a:spcPct val="115799"/>
              </a:lnSpc>
              <a:spcBef>
                <a:spcPts val="250"/>
              </a:spcBef>
            </a:pPr>
            <a:r>
              <a:rPr sz="2400" spc="65" dirty="0"/>
              <a:t>Primary</a:t>
            </a:r>
            <a:r>
              <a:rPr sz="2400" spc="-25" dirty="0"/>
              <a:t> </a:t>
            </a:r>
            <a:r>
              <a:rPr sz="2400" spc="60" dirty="0"/>
              <a:t>EDA:</a:t>
            </a:r>
            <a:r>
              <a:rPr sz="2400" spc="-20" dirty="0"/>
              <a:t> </a:t>
            </a:r>
            <a:r>
              <a:rPr sz="1800" spc="65" dirty="0">
                <a:solidFill>
                  <a:srgbClr val="134F5C"/>
                </a:solidFill>
              </a:rPr>
              <a:t>Understanding</a:t>
            </a:r>
            <a:r>
              <a:rPr sz="1800" spc="-15" dirty="0">
                <a:solidFill>
                  <a:srgbClr val="134F5C"/>
                </a:solidFill>
              </a:rPr>
              <a:t> </a:t>
            </a:r>
            <a:r>
              <a:rPr sz="1800" spc="65" dirty="0">
                <a:solidFill>
                  <a:srgbClr val="134F5C"/>
                </a:solidFill>
              </a:rPr>
              <a:t>the</a:t>
            </a:r>
            <a:r>
              <a:rPr sz="1800" spc="-20" dirty="0">
                <a:solidFill>
                  <a:srgbClr val="134F5C"/>
                </a:solidFill>
              </a:rPr>
              <a:t> </a:t>
            </a:r>
            <a:r>
              <a:rPr sz="1800" spc="45" dirty="0">
                <a:solidFill>
                  <a:srgbClr val="134F5C"/>
                </a:solidFill>
              </a:rPr>
              <a:t>effect</a:t>
            </a:r>
            <a:r>
              <a:rPr sz="1800" spc="-15" dirty="0">
                <a:solidFill>
                  <a:srgbClr val="134F5C"/>
                </a:solidFill>
              </a:rPr>
              <a:t> </a:t>
            </a:r>
            <a:r>
              <a:rPr sz="1800" spc="35" dirty="0">
                <a:solidFill>
                  <a:srgbClr val="134F5C"/>
                </a:solidFill>
              </a:rPr>
              <a:t>of</a:t>
            </a:r>
            <a:r>
              <a:rPr sz="1800" spc="-15" dirty="0">
                <a:solidFill>
                  <a:srgbClr val="134F5C"/>
                </a:solidFill>
              </a:rPr>
              <a:t> </a:t>
            </a:r>
            <a:r>
              <a:rPr sz="1800" spc="65" dirty="0">
                <a:solidFill>
                  <a:srgbClr val="134F5C"/>
                </a:solidFill>
              </a:rPr>
              <a:t>the</a:t>
            </a:r>
            <a:r>
              <a:rPr sz="1800" spc="-20" dirty="0">
                <a:solidFill>
                  <a:srgbClr val="134F5C"/>
                </a:solidFill>
              </a:rPr>
              <a:t> </a:t>
            </a:r>
            <a:r>
              <a:rPr sz="1800" spc="35" dirty="0">
                <a:solidFill>
                  <a:srgbClr val="134F5C"/>
                </a:solidFill>
              </a:rPr>
              <a:t>value </a:t>
            </a:r>
            <a:r>
              <a:rPr sz="1800" spc="-509" dirty="0">
                <a:solidFill>
                  <a:srgbClr val="134F5C"/>
                </a:solidFill>
              </a:rPr>
              <a:t> </a:t>
            </a:r>
            <a:r>
              <a:rPr sz="1800" spc="35" dirty="0">
                <a:solidFill>
                  <a:srgbClr val="134F5C"/>
                </a:solidFill>
              </a:rPr>
              <a:t>of</a:t>
            </a:r>
            <a:r>
              <a:rPr sz="1800" spc="-25" dirty="0">
                <a:solidFill>
                  <a:srgbClr val="134F5C"/>
                </a:solidFill>
              </a:rPr>
              <a:t> </a:t>
            </a:r>
            <a:r>
              <a:rPr sz="1800" spc="30" dirty="0">
                <a:solidFill>
                  <a:srgbClr val="134F5C"/>
                </a:solidFill>
              </a:rPr>
              <a:t>a</a:t>
            </a:r>
            <a:r>
              <a:rPr sz="1800" spc="-20" dirty="0">
                <a:solidFill>
                  <a:srgbClr val="134F5C"/>
                </a:solidFill>
              </a:rPr>
              <a:t> </a:t>
            </a:r>
            <a:r>
              <a:rPr sz="1800" spc="30" dirty="0">
                <a:solidFill>
                  <a:srgbClr val="134F5C"/>
                </a:solidFill>
              </a:rPr>
              <a:t>feature</a:t>
            </a:r>
            <a:r>
              <a:rPr sz="1800" spc="-20" dirty="0">
                <a:solidFill>
                  <a:srgbClr val="134F5C"/>
                </a:solidFill>
              </a:rPr>
              <a:t> </a:t>
            </a:r>
            <a:r>
              <a:rPr sz="1800" spc="75" dirty="0">
                <a:solidFill>
                  <a:srgbClr val="134F5C"/>
                </a:solidFill>
              </a:rPr>
              <a:t>on</a:t>
            </a:r>
            <a:r>
              <a:rPr sz="1800" spc="-20" dirty="0">
                <a:solidFill>
                  <a:srgbClr val="134F5C"/>
                </a:solidFill>
              </a:rPr>
              <a:t> </a:t>
            </a:r>
            <a:r>
              <a:rPr sz="1800" spc="65" dirty="0">
                <a:solidFill>
                  <a:srgbClr val="134F5C"/>
                </a:solidFill>
              </a:rPr>
              <a:t>the</a:t>
            </a:r>
            <a:r>
              <a:rPr sz="1800" spc="-25" dirty="0">
                <a:solidFill>
                  <a:srgbClr val="134F5C"/>
                </a:solidFill>
              </a:rPr>
              <a:t> </a:t>
            </a:r>
            <a:r>
              <a:rPr sz="1800" spc="60" dirty="0">
                <a:solidFill>
                  <a:srgbClr val="134F5C"/>
                </a:solidFill>
              </a:rPr>
              <a:t>decision</a:t>
            </a:r>
            <a:endParaRPr sz="1800"/>
          </a:p>
        </p:txBody>
      </p:sp>
      <p:sp>
        <p:nvSpPr>
          <p:cNvPr id="3" name="object 3"/>
          <p:cNvSpPr txBox="1"/>
          <p:nvPr/>
        </p:nvSpPr>
        <p:spPr>
          <a:xfrm>
            <a:off x="170662" y="3514525"/>
            <a:ext cx="8326755" cy="293670"/>
          </a:xfrm>
          <a:prstGeom prst="rect">
            <a:avLst/>
          </a:prstGeom>
          <a:ln w="19049">
            <a:solidFill>
              <a:srgbClr val="CC0000"/>
            </a:solidFill>
          </a:ln>
        </p:spPr>
        <p:txBody>
          <a:bodyPr vert="horz" wrap="square" lIns="0" tIns="77470" rIns="0" bIns="0" rtlCol="0">
            <a:spAutoFit/>
          </a:bodyPr>
          <a:lstStyle/>
          <a:p>
            <a:pPr marL="542925" indent="-336550">
              <a:lnSpc>
                <a:spcPct val="100000"/>
              </a:lnSpc>
              <a:spcBef>
                <a:spcPts val="610"/>
              </a:spcBef>
              <a:buFont typeface="Arial"/>
              <a:buChar char="●"/>
              <a:tabLst>
                <a:tab pos="542290" algn="l"/>
                <a:tab pos="542925" algn="l"/>
              </a:tabLst>
            </a:pPr>
            <a:r>
              <a:rPr lang="en-US" sz="1400" b="1" spc="50" dirty="0">
                <a:solidFill>
                  <a:srgbClr val="134F5C"/>
                </a:solidFill>
                <a:latin typeface="Tahoma"/>
                <a:cs typeface="Tahoma"/>
              </a:rPr>
              <a:t>Most of features are skewed</a:t>
            </a:r>
            <a:endParaRPr sz="1400" dirty="0">
              <a:latin typeface="Tahoma"/>
              <a:cs typeface="Tahoma"/>
            </a:endParaRPr>
          </a:p>
        </p:txBody>
      </p:sp>
      <p:sp>
        <p:nvSpPr>
          <p:cNvPr id="4" name="object 4"/>
          <p:cNvSpPr txBox="1"/>
          <p:nvPr/>
        </p:nvSpPr>
        <p:spPr>
          <a:xfrm>
            <a:off x="296750" y="3086198"/>
            <a:ext cx="1841500" cy="391160"/>
          </a:xfrm>
          <a:prstGeom prst="rect">
            <a:avLst/>
          </a:prstGeom>
        </p:spPr>
        <p:txBody>
          <a:bodyPr vert="horz" wrap="square" lIns="0" tIns="12700" rIns="0" bIns="0" rtlCol="0">
            <a:spAutoFit/>
          </a:bodyPr>
          <a:lstStyle/>
          <a:p>
            <a:pPr marL="546100" indent="-533400">
              <a:lnSpc>
                <a:spcPct val="100000"/>
              </a:lnSpc>
              <a:spcBef>
                <a:spcPts val="100"/>
              </a:spcBef>
              <a:buFont typeface="MS PGothic"/>
              <a:buChar char="➢"/>
              <a:tabLst>
                <a:tab pos="545465" algn="l"/>
                <a:tab pos="546100" algn="l"/>
              </a:tabLst>
            </a:pPr>
            <a:r>
              <a:rPr sz="2400" b="1" spc="20" dirty="0">
                <a:solidFill>
                  <a:srgbClr val="CC0000"/>
                </a:solidFill>
                <a:latin typeface="Tahoma"/>
                <a:cs typeface="Tahoma"/>
              </a:rPr>
              <a:t>Insights</a:t>
            </a:r>
            <a:endParaRPr sz="2400">
              <a:latin typeface="Tahoma"/>
              <a:cs typeface="Tahoma"/>
            </a:endParaRPr>
          </a:p>
        </p:txBody>
      </p:sp>
      <p:sp>
        <p:nvSpPr>
          <p:cNvPr id="5" name="object 5"/>
          <p:cNvSpPr txBox="1"/>
          <p:nvPr/>
        </p:nvSpPr>
        <p:spPr>
          <a:xfrm>
            <a:off x="8781525" y="4766037"/>
            <a:ext cx="167005" cy="177800"/>
          </a:xfrm>
          <a:prstGeom prst="rect">
            <a:avLst/>
          </a:prstGeom>
        </p:spPr>
        <p:txBody>
          <a:bodyPr vert="horz" wrap="square" lIns="0" tIns="12700" rIns="0" bIns="0" rtlCol="0">
            <a:spAutoFit/>
          </a:bodyPr>
          <a:lstStyle/>
          <a:p>
            <a:pPr marL="12700">
              <a:lnSpc>
                <a:spcPct val="100000"/>
              </a:lnSpc>
              <a:spcBef>
                <a:spcPts val="100"/>
              </a:spcBef>
            </a:pPr>
            <a:r>
              <a:rPr sz="1000" spc="-5" dirty="0">
                <a:solidFill>
                  <a:srgbClr val="CC0000"/>
                </a:solidFill>
                <a:latin typeface="Arial MT"/>
                <a:cs typeface="Arial MT"/>
              </a:rPr>
              <a:t>14</a:t>
            </a:r>
            <a:endParaRPr sz="1000">
              <a:latin typeface="Arial MT"/>
              <a:cs typeface="Arial MT"/>
            </a:endParaRPr>
          </a:p>
        </p:txBody>
      </p:sp>
      <p:pic>
        <p:nvPicPr>
          <p:cNvPr id="9" name="Picture 8">
            <a:extLst>
              <a:ext uri="{FF2B5EF4-FFF2-40B4-BE49-F238E27FC236}">
                <a16:creationId xmlns:a16="http://schemas.microsoft.com/office/drawing/2014/main" id="{0A607983-E33E-4303-BB4A-86E47257D4C6}"/>
              </a:ext>
            </a:extLst>
          </p:cNvPr>
          <p:cNvPicPr>
            <a:picLocks noChangeAspect="1"/>
          </p:cNvPicPr>
          <p:nvPr/>
        </p:nvPicPr>
        <p:blipFill>
          <a:blip r:embed="rId2"/>
          <a:stretch>
            <a:fillRect/>
          </a:stretch>
        </p:blipFill>
        <p:spPr>
          <a:xfrm>
            <a:off x="8022239" y="-35346"/>
            <a:ext cx="1121761" cy="701101"/>
          </a:xfrm>
          <a:prstGeom prst="rect">
            <a:avLst/>
          </a:prstGeom>
        </p:spPr>
      </p:pic>
      <p:pic>
        <p:nvPicPr>
          <p:cNvPr id="11" name="Picture 10">
            <a:extLst>
              <a:ext uri="{FF2B5EF4-FFF2-40B4-BE49-F238E27FC236}">
                <a16:creationId xmlns:a16="http://schemas.microsoft.com/office/drawing/2014/main" id="{BAA130C7-626B-3940-972C-8D71F6F49E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971550"/>
            <a:ext cx="9144000" cy="2114649"/>
          </a:xfrm>
          <a:prstGeom prst="rect">
            <a:avLst/>
          </a:prstGeom>
        </p:spPr>
      </p:pic>
      <p:pic>
        <p:nvPicPr>
          <p:cNvPr id="12" name="Picture 11">
            <a:extLst>
              <a:ext uri="{FF2B5EF4-FFF2-40B4-BE49-F238E27FC236}">
                <a16:creationId xmlns:a16="http://schemas.microsoft.com/office/drawing/2014/main" id="{584027F6-EA80-BEC3-ADE8-569D2A37C038}"/>
              </a:ext>
            </a:extLst>
          </p:cNvPr>
          <p:cNvPicPr>
            <a:picLocks noChangeAspect="1"/>
          </p:cNvPicPr>
          <p:nvPr/>
        </p:nvPicPr>
        <p:blipFill>
          <a:blip r:embed="rId4"/>
          <a:stretch>
            <a:fillRect/>
          </a:stretch>
        </p:blipFill>
        <p:spPr>
          <a:xfrm>
            <a:off x="7644245" y="-41336"/>
            <a:ext cx="1499755" cy="88340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72950" y="229823"/>
            <a:ext cx="5170170" cy="391160"/>
          </a:xfrm>
          <a:prstGeom prst="rect">
            <a:avLst/>
          </a:prstGeom>
        </p:spPr>
        <p:txBody>
          <a:bodyPr vert="horz" wrap="square" lIns="0" tIns="12700" rIns="0" bIns="0" rtlCol="0">
            <a:spAutoFit/>
          </a:bodyPr>
          <a:lstStyle/>
          <a:p>
            <a:pPr marL="12700">
              <a:lnSpc>
                <a:spcPct val="100000"/>
              </a:lnSpc>
              <a:spcBef>
                <a:spcPts val="100"/>
              </a:spcBef>
            </a:pPr>
            <a:r>
              <a:rPr sz="2400" spc="65" dirty="0"/>
              <a:t>Primary</a:t>
            </a:r>
            <a:r>
              <a:rPr sz="2400" spc="-25" dirty="0"/>
              <a:t> </a:t>
            </a:r>
            <a:r>
              <a:rPr sz="2400" spc="60" dirty="0"/>
              <a:t>EDA:</a:t>
            </a:r>
            <a:r>
              <a:rPr sz="2400" spc="-25" dirty="0"/>
              <a:t> </a:t>
            </a:r>
            <a:r>
              <a:rPr sz="1800" spc="85" dirty="0">
                <a:solidFill>
                  <a:srgbClr val="134F5C"/>
                </a:solidFill>
              </a:rPr>
              <a:t>Checking</a:t>
            </a:r>
            <a:r>
              <a:rPr sz="1800" spc="-20" dirty="0">
                <a:solidFill>
                  <a:srgbClr val="134F5C"/>
                </a:solidFill>
              </a:rPr>
              <a:t> </a:t>
            </a:r>
            <a:r>
              <a:rPr sz="1800" spc="65" dirty="0">
                <a:solidFill>
                  <a:srgbClr val="134F5C"/>
                </a:solidFill>
              </a:rPr>
              <a:t>the</a:t>
            </a:r>
            <a:r>
              <a:rPr sz="1800" spc="-20" dirty="0">
                <a:solidFill>
                  <a:srgbClr val="134F5C"/>
                </a:solidFill>
              </a:rPr>
              <a:t> </a:t>
            </a:r>
            <a:r>
              <a:rPr sz="1800" spc="30" dirty="0">
                <a:solidFill>
                  <a:srgbClr val="134F5C"/>
                </a:solidFill>
              </a:rPr>
              <a:t>Imbalance</a:t>
            </a:r>
            <a:endParaRPr sz="1800"/>
          </a:p>
        </p:txBody>
      </p:sp>
      <p:sp>
        <p:nvSpPr>
          <p:cNvPr id="3" name="object 3"/>
          <p:cNvSpPr txBox="1"/>
          <p:nvPr/>
        </p:nvSpPr>
        <p:spPr>
          <a:xfrm>
            <a:off x="463162" y="3759762"/>
            <a:ext cx="8326755" cy="645882"/>
          </a:xfrm>
          <a:prstGeom prst="rect">
            <a:avLst/>
          </a:prstGeom>
          <a:ln w="19049">
            <a:solidFill>
              <a:srgbClr val="CC0000"/>
            </a:solidFill>
          </a:ln>
        </p:spPr>
        <p:txBody>
          <a:bodyPr vert="horz" wrap="square" lIns="0" tIns="95250" rIns="0" bIns="0" rtlCol="0">
            <a:spAutoFit/>
          </a:bodyPr>
          <a:lstStyle/>
          <a:p>
            <a:pPr marL="542925" marR="412115" indent="-336550">
              <a:lnSpc>
                <a:spcPct val="135700"/>
              </a:lnSpc>
              <a:spcBef>
                <a:spcPts val="750"/>
              </a:spcBef>
              <a:buFont typeface="Arial"/>
              <a:buChar char="●"/>
              <a:tabLst>
                <a:tab pos="542290" algn="l"/>
                <a:tab pos="542925" algn="l"/>
              </a:tabLst>
            </a:pPr>
            <a:r>
              <a:rPr sz="1400" b="1" spc="45" dirty="0">
                <a:solidFill>
                  <a:srgbClr val="134F5C"/>
                </a:solidFill>
                <a:latin typeface="Tahoma"/>
                <a:cs typeface="Tahoma"/>
              </a:rPr>
              <a:t>The</a:t>
            </a:r>
            <a:r>
              <a:rPr sz="1400" b="1" spc="-15" dirty="0">
                <a:solidFill>
                  <a:srgbClr val="134F5C"/>
                </a:solidFill>
                <a:latin typeface="Tahoma"/>
                <a:cs typeface="Tahoma"/>
              </a:rPr>
              <a:t> </a:t>
            </a:r>
            <a:r>
              <a:rPr sz="1400" b="1" spc="35" dirty="0">
                <a:solidFill>
                  <a:srgbClr val="134F5C"/>
                </a:solidFill>
                <a:latin typeface="Tahoma"/>
                <a:cs typeface="Tahoma"/>
              </a:rPr>
              <a:t>target</a:t>
            </a:r>
            <a:r>
              <a:rPr sz="1400" b="1" spc="-15" dirty="0">
                <a:solidFill>
                  <a:srgbClr val="134F5C"/>
                </a:solidFill>
                <a:latin typeface="Tahoma"/>
                <a:cs typeface="Tahoma"/>
              </a:rPr>
              <a:t> </a:t>
            </a:r>
            <a:r>
              <a:rPr sz="1400" b="1" spc="20" dirty="0">
                <a:solidFill>
                  <a:srgbClr val="134F5C"/>
                </a:solidFill>
                <a:latin typeface="Tahoma"/>
                <a:cs typeface="Tahoma"/>
              </a:rPr>
              <a:t>variable</a:t>
            </a:r>
            <a:r>
              <a:rPr sz="1400" b="1" spc="-15" dirty="0">
                <a:solidFill>
                  <a:srgbClr val="134F5C"/>
                </a:solidFill>
                <a:latin typeface="Tahoma"/>
                <a:cs typeface="Tahoma"/>
              </a:rPr>
              <a:t> </a:t>
            </a:r>
            <a:r>
              <a:rPr sz="1400" b="1" spc="10" dirty="0">
                <a:solidFill>
                  <a:srgbClr val="134F5C"/>
                </a:solidFill>
                <a:latin typeface="Tahoma"/>
                <a:cs typeface="Tahoma"/>
              </a:rPr>
              <a:t>is</a:t>
            </a:r>
            <a:r>
              <a:rPr sz="1400" b="1" spc="-15" dirty="0">
                <a:solidFill>
                  <a:srgbClr val="134F5C"/>
                </a:solidFill>
                <a:latin typeface="Tahoma"/>
                <a:cs typeface="Tahoma"/>
              </a:rPr>
              <a:t> </a:t>
            </a:r>
            <a:r>
              <a:rPr sz="1400" b="1" spc="45" dirty="0">
                <a:solidFill>
                  <a:srgbClr val="134F5C"/>
                </a:solidFill>
                <a:latin typeface="Tahoma"/>
                <a:cs typeface="Tahoma"/>
              </a:rPr>
              <a:t>highly</a:t>
            </a:r>
            <a:r>
              <a:rPr sz="1400" b="1" spc="-25" dirty="0">
                <a:solidFill>
                  <a:srgbClr val="134F5C"/>
                </a:solidFill>
                <a:latin typeface="Tahoma"/>
                <a:cs typeface="Tahoma"/>
              </a:rPr>
              <a:t> </a:t>
            </a:r>
            <a:r>
              <a:rPr sz="1400" b="1" spc="40" dirty="0">
                <a:solidFill>
                  <a:srgbClr val="134F5C"/>
                </a:solidFill>
                <a:latin typeface="Tahoma"/>
                <a:cs typeface="Tahoma"/>
              </a:rPr>
              <a:t>imbalanced.</a:t>
            </a:r>
            <a:r>
              <a:rPr sz="1400" b="1" spc="-15" dirty="0">
                <a:solidFill>
                  <a:srgbClr val="134F5C"/>
                </a:solidFill>
                <a:latin typeface="Tahoma"/>
                <a:cs typeface="Tahoma"/>
              </a:rPr>
              <a:t> </a:t>
            </a:r>
            <a:r>
              <a:rPr sz="1400" b="1" spc="30" dirty="0">
                <a:solidFill>
                  <a:srgbClr val="134F5C"/>
                </a:solidFill>
                <a:latin typeface="Tahoma"/>
                <a:cs typeface="Tahoma"/>
              </a:rPr>
              <a:t>Less</a:t>
            </a:r>
            <a:r>
              <a:rPr sz="1400" b="1" spc="-15" dirty="0">
                <a:solidFill>
                  <a:srgbClr val="134F5C"/>
                </a:solidFill>
                <a:latin typeface="Tahoma"/>
                <a:cs typeface="Tahoma"/>
              </a:rPr>
              <a:t> </a:t>
            </a:r>
            <a:r>
              <a:rPr sz="1400" b="1" spc="45" dirty="0">
                <a:solidFill>
                  <a:srgbClr val="134F5C"/>
                </a:solidFill>
                <a:latin typeface="Tahoma"/>
                <a:cs typeface="Tahoma"/>
              </a:rPr>
              <a:t>than</a:t>
            </a:r>
            <a:r>
              <a:rPr sz="1400" b="1" spc="-15" dirty="0">
                <a:solidFill>
                  <a:srgbClr val="134F5C"/>
                </a:solidFill>
                <a:latin typeface="Tahoma"/>
                <a:cs typeface="Tahoma"/>
              </a:rPr>
              <a:t> </a:t>
            </a:r>
            <a:r>
              <a:rPr lang="en-US" sz="1400" b="1" spc="-165" dirty="0">
                <a:solidFill>
                  <a:srgbClr val="134F5C"/>
                </a:solidFill>
                <a:latin typeface="Tahoma"/>
                <a:cs typeface="Tahoma"/>
              </a:rPr>
              <a:t>12</a:t>
            </a:r>
            <a:r>
              <a:rPr sz="1400" b="1" spc="-165" dirty="0">
                <a:solidFill>
                  <a:srgbClr val="134F5C"/>
                </a:solidFill>
                <a:latin typeface="Tahoma"/>
                <a:cs typeface="Tahoma"/>
              </a:rPr>
              <a:t>%</a:t>
            </a:r>
            <a:r>
              <a:rPr sz="1400" b="1" spc="-15" dirty="0">
                <a:solidFill>
                  <a:srgbClr val="134F5C"/>
                </a:solidFill>
                <a:latin typeface="Tahoma"/>
                <a:cs typeface="Tahoma"/>
              </a:rPr>
              <a:t> </a:t>
            </a:r>
            <a:r>
              <a:rPr sz="1400" b="1" spc="40" dirty="0">
                <a:solidFill>
                  <a:srgbClr val="134F5C"/>
                </a:solidFill>
                <a:latin typeface="Tahoma"/>
                <a:cs typeface="Tahoma"/>
              </a:rPr>
              <a:t>instances</a:t>
            </a:r>
            <a:r>
              <a:rPr sz="1400" b="1" spc="-10" dirty="0">
                <a:solidFill>
                  <a:srgbClr val="134F5C"/>
                </a:solidFill>
                <a:latin typeface="Tahoma"/>
                <a:cs typeface="Tahoma"/>
              </a:rPr>
              <a:t> </a:t>
            </a:r>
            <a:r>
              <a:rPr sz="1400" b="1" spc="15" dirty="0">
                <a:solidFill>
                  <a:srgbClr val="134F5C"/>
                </a:solidFill>
                <a:latin typeface="Tahoma"/>
                <a:cs typeface="Tahoma"/>
              </a:rPr>
              <a:t>for</a:t>
            </a:r>
            <a:r>
              <a:rPr sz="1400" b="1" spc="-15" dirty="0">
                <a:solidFill>
                  <a:srgbClr val="134F5C"/>
                </a:solidFill>
                <a:latin typeface="Tahoma"/>
                <a:cs typeface="Tahoma"/>
              </a:rPr>
              <a:t> </a:t>
            </a:r>
            <a:r>
              <a:rPr lang="en-US" sz="1400" b="1" spc="50" dirty="0">
                <a:solidFill>
                  <a:srgbClr val="134F5C"/>
                </a:solidFill>
                <a:latin typeface="Tahoma"/>
                <a:cs typeface="Tahoma"/>
              </a:rPr>
              <a:t>churn</a:t>
            </a:r>
            <a:r>
              <a:rPr sz="1400" b="1" spc="50" dirty="0">
                <a:solidFill>
                  <a:srgbClr val="134F5C"/>
                </a:solidFill>
                <a:latin typeface="Tahoma"/>
                <a:cs typeface="Tahoma"/>
              </a:rPr>
              <a:t> </a:t>
            </a:r>
            <a:r>
              <a:rPr sz="1400" b="1" spc="-395" dirty="0">
                <a:solidFill>
                  <a:srgbClr val="134F5C"/>
                </a:solidFill>
                <a:latin typeface="Tahoma"/>
                <a:cs typeface="Tahoma"/>
              </a:rPr>
              <a:t> </a:t>
            </a:r>
            <a:r>
              <a:rPr sz="1400" b="1" spc="10" dirty="0">
                <a:solidFill>
                  <a:srgbClr val="134F5C"/>
                </a:solidFill>
                <a:latin typeface="Tahoma"/>
                <a:cs typeface="Tahoma"/>
              </a:rPr>
              <a:t>exist</a:t>
            </a:r>
            <a:r>
              <a:rPr sz="1400" b="1" spc="-15" dirty="0">
                <a:solidFill>
                  <a:srgbClr val="134F5C"/>
                </a:solidFill>
                <a:latin typeface="Tahoma"/>
                <a:cs typeface="Tahoma"/>
              </a:rPr>
              <a:t> </a:t>
            </a:r>
            <a:r>
              <a:rPr sz="1400" b="1" spc="35" dirty="0">
                <a:solidFill>
                  <a:srgbClr val="134F5C"/>
                </a:solidFill>
                <a:latin typeface="Tahoma"/>
                <a:cs typeface="Tahoma"/>
              </a:rPr>
              <a:t>in</a:t>
            </a:r>
            <a:r>
              <a:rPr sz="1400" b="1" spc="-15" dirty="0">
                <a:solidFill>
                  <a:srgbClr val="134F5C"/>
                </a:solidFill>
                <a:latin typeface="Tahoma"/>
                <a:cs typeface="Tahoma"/>
              </a:rPr>
              <a:t> </a:t>
            </a:r>
            <a:r>
              <a:rPr sz="1400" b="1" spc="50" dirty="0">
                <a:solidFill>
                  <a:srgbClr val="134F5C"/>
                </a:solidFill>
                <a:latin typeface="Tahoma"/>
                <a:cs typeface="Tahoma"/>
              </a:rPr>
              <a:t>the</a:t>
            </a:r>
            <a:r>
              <a:rPr sz="1400" b="1" spc="-15" dirty="0">
                <a:solidFill>
                  <a:srgbClr val="134F5C"/>
                </a:solidFill>
                <a:latin typeface="Tahoma"/>
                <a:cs typeface="Tahoma"/>
              </a:rPr>
              <a:t> </a:t>
            </a:r>
            <a:r>
              <a:rPr sz="1400" b="1" spc="40" dirty="0">
                <a:solidFill>
                  <a:srgbClr val="134F5C"/>
                </a:solidFill>
                <a:latin typeface="Tahoma"/>
                <a:cs typeface="Tahoma"/>
              </a:rPr>
              <a:t>data</a:t>
            </a:r>
            <a:r>
              <a:rPr sz="1400" b="1" spc="-15" dirty="0">
                <a:solidFill>
                  <a:srgbClr val="134F5C"/>
                </a:solidFill>
                <a:latin typeface="Tahoma"/>
                <a:cs typeface="Tahoma"/>
              </a:rPr>
              <a:t> </a:t>
            </a:r>
            <a:r>
              <a:rPr sz="1400" b="1" spc="10" dirty="0">
                <a:solidFill>
                  <a:srgbClr val="134F5C"/>
                </a:solidFill>
                <a:latin typeface="Tahoma"/>
                <a:cs typeface="Tahoma"/>
              </a:rPr>
              <a:t>set.</a:t>
            </a:r>
            <a:endParaRPr sz="1400" dirty="0">
              <a:latin typeface="Tahoma"/>
              <a:cs typeface="Tahoma"/>
            </a:endParaRPr>
          </a:p>
        </p:txBody>
      </p:sp>
      <p:sp>
        <p:nvSpPr>
          <p:cNvPr id="4" name="object 4"/>
          <p:cNvSpPr txBox="1"/>
          <p:nvPr/>
        </p:nvSpPr>
        <p:spPr>
          <a:xfrm>
            <a:off x="351162" y="3283385"/>
            <a:ext cx="1841500" cy="391160"/>
          </a:xfrm>
          <a:prstGeom prst="rect">
            <a:avLst/>
          </a:prstGeom>
        </p:spPr>
        <p:txBody>
          <a:bodyPr vert="horz" wrap="square" lIns="0" tIns="12700" rIns="0" bIns="0" rtlCol="0">
            <a:spAutoFit/>
          </a:bodyPr>
          <a:lstStyle/>
          <a:p>
            <a:pPr marL="546100" indent="-533400">
              <a:lnSpc>
                <a:spcPct val="100000"/>
              </a:lnSpc>
              <a:spcBef>
                <a:spcPts val="100"/>
              </a:spcBef>
              <a:buFont typeface="MS PGothic"/>
              <a:buChar char="➢"/>
              <a:tabLst>
                <a:tab pos="545465" algn="l"/>
                <a:tab pos="546100" algn="l"/>
              </a:tabLst>
            </a:pPr>
            <a:r>
              <a:rPr sz="2400" b="1" spc="20" dirty="0">
                <a:solidFill>
                  <a:srgbClr val="CC0000"/>
                </a:solidFill>
                <a:latin typeface="Tahoma"/>
                <a:cs typeface="Tahoma"/>
              </a:rPr>
              <a:t>Insights</a:t>
            </a:r>
            <a:endParaRPr sz="2400">
              <a:latin typeface="Tahoma"/>
              <a:cs typeface="Tahoma"/>
            </a:endParaRPr>
          </a:p>
        </p:txBody>
      </p:sp>
      <p:sp>
        <p:nvSpPr>
          <p:cNvPr id="7" name="object 7"/>
          <p:cNvSpPr txBox="1">
            <a:spLocks noGrp="1"/>
          </p:cNvSpPr>
          <p:nvPr>
            <p:ph type="sldNum" sz="quarter" idx="7"/>
          </p:nvPr>
        </p:nvSpPr>
        <p:spPr>
          <a:prstGeom prst="rect">
            <a:avLst/>
          </a:prstGeom>
        </p:spPr>
        <p:txBody>
          <a:bodyPr vert="horz" wrap="square" lIns="0" tIns="635" rIns="0" bIns="0" rtlCol="0">
            <a:spAutoFit/>
          </a:bodyPr>
          <a:lstStyle/>
          <a:p>
            <a:pPr marL="38100">
              <a:lnSpc>
                <a:spcPct val="100000"/>
              </a:lnSpc>
              <a:spcBef>
                <a:spcPts val="5"/>
              </a:spcBef>
            </a:pPr>
            <a:fld id="{81D60167-4931-47E6-BA6A-407CBD079E47}" type="slidenum">
              <a:rPr dirty="0"/>
              <a:t>13</a:t>
            </a:fld>
            <a:endParaRPr dirty="0"/>
          </a:p>
        </p:txBody>
      </p:sp>
      <p:pic>
        <p:nvPicPr>
          <p:cNvPr id="9" name="Picture 8">
            <a:extLst>
              <a:ext uri="{FF2B5EF4-FFF2-40B4-BE49-F238E27FC236}">
                <a16:creationId xmlns:a16="http://schemas.microsoft.com/office/drawing/2014/main" id="{D672758C-9603-4954-864B-EED652A1A70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020050" y="-23966"/>
            <a:ext cx="1123950" cy="698584"/>
          </a:xfrm>
          <a:prstGeom prst="rect">
            <a:avLst/>
          </a:prstGeom>
        </p:spPr>
      </p:pic>
      <p:pic>
        <p:nvPicPr>
          <p:cNvPr id="10" name="Picture 9">
            <a:extLst>
              <a:ext uri="{FF2B5EF4-FFF2-40B4-BE49-F238E27FC236}">
                <a16:creationId xmlns:a16="http://schemas.microsoft.com/office/drawing/2014/main" id="{D48BCB2E-C305-55FD-05E1-E5BBC6F943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 y="706200"/>
            <a:ext cx="4419600" cy="2577185"/>
          </a:xfrm>
          <a:prstGeom prst="rect">
            <a:avLst/>
          </a:prstGeom>
        </p:spPr>
      </p:pic>
      <p:pic>
        <p:nvPicPr>
          <p:cNvPr id="12" name="Picture 11">
            <a:extLst>
              <a:ext uri="{FF2B5EF4-FFF2-40B4-BE49-F238E27FC236}">
                <a16:creationId xmlns:a16="http://schemas.microsoft.com/office/drawing/2014/main" id="{483FF6BC-2A3E-3F22-622D-2D63B1E7368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36126" y="819150"/>
            <a:ext cx="3985363" cy="2243852"/>
          </a:xfrm>
          <a:prstGeom prst="rect">
            <a:avLst/>
          </a:prstGeom>
        </p:spPr>
      </p:pic>
      <p:pic>
        <p:nvPicPr>
          <p:cNvPr id="13" name="Picture 12">
            <a:extLst>
              <a:ext uri="{FF2B5EF4-FFF2-40B4-BE49-F238E27FC236}">
                <a16:creationId xmlns:a16="http://schemas.microsoft.com/office/drawing/2014/main" id="{F002BBCA-B89C-89F9-93CE-10CB44DCCB78}"/>
              </a:ext>
            </a:extLst>
          </p:cNvPr>
          <p:cNvPicPr>
            <a:picLocks noChangeAspect="1"/>
          </p:cNvPicPr>
          <p:nvPr/>
        </p:nvPicPr>
        <p:blipFill>
          <a:blip r:embed="rId5"/>
          <a:stretch>
            <a:fillRect/>
          </a:stretch>
        </p:blipFill>
        <p:spPr>
          <a:xfrm>
            <a:off x="7772400" y="-23965"/>
            <a:ext cx="1371600" cy="919316"/>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49661" y="355672"/>
            <a:ext cx="4044315" cy="574040"/>
          </a:xfrm>
          <a:prstGeom prst="rect">
            <a:avLst/>
          </a:prstGeom>
        </p:spPr>
        <p:txBody>
          <a:bodyPr vert="horz" wrap="square" lIns="0" tIns="12700" rIns="0" bIns="0" rtlCol="0">
            <a:spAutoFit/>
          </a:bodyPr>
          <a:lstStyle/>
          <a:p>
            <a:pPr marL="12700">
              <a:lnSpc>
                <a:spcPct val="100000"/>
              </a:lnSpc>
              <a:spcBef>
                <a:spcPts val="100"/>
              </a:spcBef>
            </a:pPr>
            <a:r>
              <a:rPr spc="155" dirty="0"/>
              <a:t>Applying</a:t>
            </a:r>
            <a:r>
              <a:rPr spc="-95" dirty="0"/>
              <a:t> </a:t>
            </a:r>
            <a:r>
              <a:rPr spc="125" dirty="0"/>
              <a:t>Models</a:t>
            </a:r>
          </a:p>
        </p:txBody>
      </p:sp>
      <p:pic>
        <p:nvPicPr>
          <p:cNvPr id="3" name="object 3"/>
          <p:cNvPicPr/>
          <p:nvPr/>
        </p:nvPicPr>
        <p:blipFill>
          <a:blip r:embed="rId2" cstate="print"/>
          <a:stretch>
            <a:fillRect/>
          </a:stretch>
        </p:blipFill>
        <p:spPr>
          <a:xfrm>
            <a:off x="2341110" y="1487774"/>
            <a:ext cx="4461775" cy="3126875"/>
          </a:xfrm>
          <a:prstGeom prst="rect">
            <a:avLst/>
          </a:prstGeom>
        </p:spPr>
      </p:pic>
      <p:sp>
        <p:nvSpPr>
          <p:cNvPr id="4" name="object 4"/>
          <p:cNvSpPr txBox="1">
            <a:spLocks noGrp="1"/>
          </p:cNvSpPr>
          <p:nvPr>
            <p:ph type="sldNum" sz="quarter" idx="7"/>
          </p:nvPr>
        </p:nvSpPr>
        <p:spPr>
          <a:prstGeom prst="rect">
            <a:avLst/>
          </a:prstGeom>
        </p:spPr>
        <p:txBody>
          <a:bodyPr vert="horz" wrap="square" lIns="0" tIns="635" rIns="0" bIns="0" rtlCol="0">
            <a:spAutoFit/>
          </a:bodyPr>
          <a:lstStyle/>
          <a:p>
            <a:pPr marL="38100">
              <a:lnSpc>
                <a:spcPct val="100000"/>
              </a:lnSpc>
              <a:spcBef>
                <a:spcPts val="5"/>
              </a:spcBef>
            </a:pPr>
            <a:fld id="{81D60167-4931-47E6-BA6A-407CBD079E47}" type="slidenum">
              <a:rPr dirty="0"/>
              <a:t>14</a:t>
            </a:fld>
            <a:endParaRPr dirty="0"/>
          </a:p>
        </p:txBody>
      </p:sp>
      <p:pic>
        <p:nvPicPr>
          <p:cNvPr id="5" name="Picture 4">
            <a:extLst>
              <a:ext uri="{FF2B5EF4-FFF2-40B4-BE49-F238E27FC236}">
                <a16:creationId xmlns:a16="http://schemas.microsoft.com/office/drawing/2014/main" id="{34338690-D706-4FA2-A84E-E0FE228023E0}"/>
              </a:ext>
            </a:extLst>
          </p:cNvPr>
          <p:cNvPicPr>
            <a:picLocks noChangeAspect="1"/>
          </p:cNvPicPr>
          <p:nvPr/>
        </p:nvPicPr>
        <p:blipFill>
          <a:blip r:embed="rId3"/>
          <a:stretch>
            <a:fillRect/>
          </a:stretch>
        </p:blipFill>
        <p:spPr>
          <a:xfrm>
            <a:off x="8022239" y="8659"/>
            <a:ext cx="1121761" cy="701101"/>
          </a:xfrm>
          <a:prstGeom prst="rect">
            <a:avLst/>
          </a:prstGeom>
        </p:spPr>
      </p:pic>
      <p:pic>
        <p:nvPicPr>
          <p:cNvPr id="6" name="Picture 5">
            <a:extLst>
              <a:ext uri="{FF2B5EF4-FFF2-40B4-BE49-F238E27FC236}">
                <a16:creationId xmlns:a16="http://schemas.microsoft.com/office/drawing/2014/main" id="{4385557A-6A45-C3BF-EB9A-071F1EC1A96A}"/>
              </a:ext>
            </a:extLst>
          </p:cNvPr>
          <p:cNvPicPr>
            <a:picLocks noChangeAspect="1"/>
          </p:cNvPicPr>
          <p:nvPr/>
        </p:nvPicPr>
        <p:blipFill>
          <a:blip r:embed="rId4"/>
          <a:stretch>
            <a:fillRect/>
          </a:stretch>
        </p:blipFill>
        <p:spPr>
          <a:xfrm>
            <a:off x="7495164" y="0"/>
            <a:ext cx="1676545" cy="1121761"/>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49125" y="190198"/>
            <a:ext cx="6334760" cy="391160"/>
          </a:xfrm>
          <a:prstGeom prst="rect">
            <a:avLst/>
          </a:prstGeom>
        </p:spPr>
        <p:txBody>
          <a:bodyPr vert="horz" wrap="square" lIns="0" tIns="12700" rIns="0" bIns="0" rtlCol="0">
            <a:spAutoFit/>
          </a:bodyPr>
          <a:lstStyle/>
          <a:p>
            <a:pPr marL="12700">
              <a:lnSpc>
                <a:spcPct val="100000"/>
              </a:lnSpc>
              <a:spcBef>
                <a:spcPts val="100"/>
              </a:spcBef>
            </a:pPr>
            <a:r>
              <a:rPr sz="2400" spc="100" dirty="0"/>
              <a:t>Applying</a:t>
            </a:r>
            <a:r>
              <a:rPr sz="2400" spc="-20" dirty="0"/>
              <a:t> </a:t>
            </a:r>
            <a:r>
              <a:rPr sz="2400" spc="35" dirty="0"/>
              <a:t>Model:</a:t>
            </a:r>
            <a:r>
              <a:rPr sz="2400" spc="-20" dirty="0"/>
              <a:t> </a:t>
            </a:r>
            <a:r>
              <a:rPr sz="1800" spc="-270" dirty="0">
                <a:solidFill>
                  <a:srgbClr val="134F5C"/>
                </a:solidFill>
              </a:rPr>
              <a:t>1.</a:t>
            </a:r>
            <a:r>
              <a:rPr sz="1800" spc="-15" dirty="0">
                <a:solidFill>
                  <a:srgbClr val="134F5C"/>
                </a:solidFill>
              </a:rPr>
              <a:t> </a:t>
            </a:r>
            <a:r>
              <a:rPr sz="1800" spc="40" dirty="0">
                <a:solidFill>
                  <a:srgbClr val="134F5C"/>
                </a:solidFill>
              </a:rPr>
              <a:t>Features</a:t>
            </a:r>
            <a:r>
              <a:rPr sz="1800" spc="-20" dirty="0">
                <a:solidFill>
                  <a:srgbClr val="134F5C"/>
                </a:solidFill>
              </a:rPr>
              <a:t> </a:t>
            </a:r>
            <a:r>
              <a:rPr sz="1800" spc="55" dirty="0">
                <a:solidFill>
                  <a:srgbClr val="134F5C"/>
                </a:solidFill>
              </a:rPr>
              <a:t>Selected</a:t>
            </a:r>
            <a:r>
              <a:rPr sz="1800" spc="-15" dirty="0">
                <a:solidFill>
                  <a:srgbClr val="134F5C"/>
                </a:solidFill>
              </a:rPr>
              <a:t> </a:t>
            </a:r>
            <a:r>
              <a:rPr sz="1800" spc="65" dirty="0">
                <a:solidFill>
                  <a:srgbClr val="134F5C"/>
                </a:solidFill>
              </a:rPr>
              <a:t>Using</a:t>
            </a:r>
            <a:r>
              <a:rPr sz="1800" spc="-15" dirty="0">
                <a:solidFill>
                  <a:srgbClr val="134F5C"/>
                </a:solidFill>
              </a:rPr>
              <a:t> </a:t>
            </a:r>
            <a:r>
              <a:rPr sz="1800" spc="-50" dirty="0">
                <a:solidFill>
                  <a:srgbClr val="134F5C"/>
                </a:solidFill>
              </a:rPr>
              <a:t>VIF.</a:t>
            </a:r>
            <a:endParaRPr sz="1800"/>
          </a:p>
        </p:txBody>
      </p:sp>
      <p:sp>
        <p:nvSpPr>
          <p:cNvPr id="3" name="object 3"/>
          <p:cNvSpPr txBox="1"/>
          <p:nvPr/>
        </p:nvSpPr>
        <p:spPr>
          <a:xfrm>
            <a:off x="693600" y="3663050"/>
            <a:ext cx="7757159" cy="957313"/>
          </a:xfrm>
          <a:prstGeom prst="rect">
            <a:avLst/>
          </a:prstGeom>
          <a:ln w="19049">
            <a:solidFill>
              <a:srgbClr val="CC0000"/>
            </a:solidFill>
          </a:ln>
        </p:spPr>
        <p:txBody>
          <a:bodyPr vert="horz" wrap="square" lIns="0" tIns="53975" rIns="0" bIns="0" rtlCol="0">
            <a:spAutoFit/>
          </a:bodyPr>
          <a:lstStyle/>
          <a:p>
            <a:pPr marL="542925" indent="-336550">
              <a:lnSpc>
                <a:spcPct val="100000"/>
              </a:lnSpc>
              <a:spcBef>
                <a:spcPts val="425"/>
              </a:spcBef>
              <a:buFont typeface="Arial"/>
              <a:buChar char="●"/>
              <a:tabLst>
                <a:tab pos="542290" algn="l"/>
                <a:tab pos="542925" algn="l"/>
              </a:tabLst>
            </a:pPr>
            <a:r>
              <a:rPr sz="1400" b="1" spc="45" dirty="0">
                <a:solidFill>
                  <a:srgbClr val="134F5C"/>
                </a:solidFill>
                <a:latin typeface="Tahoma"/>
                <a:cs typeface="Tahoma"/>
              </a:rPr>
              <a:t>Highest</a:t>
            </a:r>
            <a:r>
              <a:rPr sz="1400" b="1" spc="-15" dirty="0">
                <a:solidFill>
                  <a:srgbClr val="134F5C"/>
                </a:solidFill>
                <a:latin typeface="Tahoma"/>
                <a:cs typeface="Tahoma"/>
              </a:rPr>
              <a:t> </a:t>
            </a:r>
            <a:r>
              <a:rPr sz="1400" b="1" spc="25" dirty="0">
                <a:solidFill>
                  <a:srgbClr val="134F5C"/>
                </a:solidFill>
                <a:latin typeface="Tahoma"/>
                <a:cs typeface="Tahoma"/>
              </a:rPr>
              <a:t>Recall</a:t>
            </a:r>
            <a:r>
              <a:rPr sz="1400" b="1" spc="-15" dirty="0">
                <a:solidFill>
                  <a:srgbClr val="134F5C"/>
                </a:solidFill>
                <a:latin typeface="Tahoma"/>
                <a:cs typeface="Tahoma"/>
              </a:rPr>
              <a:t> </a:t>
            </a:r>
            <a:r>
              <a:rPr sz="1400" b="1" spc="60" dirty="0">
                <a:solidFill>
                  <a:srgbClr val="134F5C"/>
                </a:solidFill>
                <a:latin typeface="Tahoma"/>
                <a:cs typeface="Tahoma"/>
              </a:rPr>
              <a:t>on</a:t>
            </a:r>
            <a:r>
              <a:rPr sz="1400" b="1" spc="-10" dirty="0">
                <a:solidFill>
                  <a:srgbClr val="134F5C"/>
                </a:solidFill>
                <a:latin typeface="Tahoma"/>
                <a:cs typeface="Tahoma"/>
              </a:rPr>
              <a:t> </a:t>
            </a:r>
            <a:r>
              <a:rPr sz="1400" b="1" spc="50" dirty="0">
                <a:solidFill>
                  <a:srgbClr val="134F5C"/>
                </a:solidFill>
                <a:latin typeface="Tahoma"/>
                <a:cs typeface="Tahoma"/>
              </a:rPr>
              <a:t>the</a:t>
            </a:r>
            <a:r>
              <a:rPr sz="1400" b="1" spc="-15" dirty="0">
                <a:solidFill>
                  <a:srgbClr val="134F5C"/>
                </a:solidFill>
                <a:latin typeface="Tahoma"/>
                <a:cs typeface="Tahoma"/>
              </a:rPr>
              <a:t> </a:t>
            </a:r>
            <a:r>
              <a:rPr sz="1400" b="1" spc="25" dirty="0">
                <a:solidFill>
                  <a:srgbClr val="134F5C"/>
                </a:solidFill>
                <a:latin typeface="Tahoma"/>
                <a:cs typeface="Tahoma"/>
              </a:rPr>
              <a:t>test</a:t>
            </a:r>
            <a:r>
              <a:rPr sz="1400" b="1" spc="-10" dirty="0">
                <a:solidFill>
                  <a:srgbClr val="134F5C"/>
                </a:solidFill>
                <a:latin typeface="Tahoma"/>
                <a:cs typeface="Tahoma"/>
              </a:rPr>
              <a:t> </a:t>
            </a:r>
            <a:r>
              <a:rPr sz="1400" b="1" spc="30" dirty="0">
                <a:solidFill>
                  <a:srgbClr val="134F5C"/>
                </a:solidFill>
                <a:latin typeface="Tahoma"/>
                <a:cs typeface="Tahoma"/>
              </a:rPr>
              <a:t>set</a:t>
            </a:r>
            <a:r>
              <a:rPr sz="1400" b="1" spc="-15" dirty="0">
                <a:solidFill>
                  <a:srgbClr val="134F5C"/>
                </a:solidFill>
                <a:latin typeface="Tahoma"/>
                <a:cs typeface="Tahoma"/>
              </a:rPr>
              <a:t> </a:t>
            </a:r>
            <a:r>
              <a:rPr sz="1400" b="1" spc="10" dirty="0">
                <a:solidFill>
                  <a:srgbClr val="134F5C"/>
                </a:solidFill>
                <a:latin typeface="Tahoma"/>
                <a:cs typeface="Tahoma"/>
              </a:rPr>
              <a:t>is</a:t>
            </a:r>
            <a:r>
              <a:rPr sz="1400" b="1" spc="-10" dirty="0">
                <a:solidFill>
                  <a:srgbClr val="134F5C"/>
                </a:solidFill>
                <a:latin typeface="Tahoma"/>
                <a:cs typeface="Tahoma"/>
              </a:rPr>
              <a:t> </a:t>
            </a:r>
            <a:r>
              <a:rPr lang="en-US" sz="1400" b="1" spc="50" dirty="0">
                <a:solidFill>
                  <a:srgbClr val="134F5C"/>
                </a:solidFill>
                <a:latin typeface="Tahoma"/>
                <a:cs typeface="Tahoma"/>
              </a:rPr>
              <a:t>obtained </a:t>
            </a:r>
            <a:r>
              <a:rPr lang="en-US" sz="1400" b="1" spc="50" dirty="0" err="1">
                <a:solidFill>
                  <a:srgbClr val="134F5C"/>
                </a:solidFill>
                <a:latin typeface="Tahoma"/>
                <a:cs typeface="Tahoma"/>
              </a:rPr>
              <a:t>Adaboost</a:t>
            </a:r>
            <a:r>
              <a:rPr lang="en-US" sz="1400" b="1" spc="50" dirty="0">
                <a:solidFill>
                  <a:srgbClr val="134F5C"/>
                </a:solidFill>
                <a:latin typeface="Tahoma"/>
                <a:cs typeface="Tahoma"/>
              </a:rPr>
              <a:t> </a:t>
            </a:r>
            <a:r>
              <a:rPr sz="1400" b="1" spc="25" dirty="0">
                <a:solidFill>
                  <a:srgbClr val="134F5C"/>
                </a:solidFill>
                <a:latin typeface="Tahoma"/>
                <a:cs typeface="Tahoma"/>
              </a:rPr>
              <a:t>.</a:t>
            </a:r>
            <a:endParaRPr sz="1400" dirty="0">
              <a:latin typeface="Tahoma"/>
              <a:cs typeface="Tahoma"/>
            </a:endParaRPr>
          </a:p>
          <a:p>
            <a:pPr marL="542925" indent="-336550">
              <a:lnSpc>
                <a:spcPct val="100000"/>
              </a:lnSpc>
              <a:spcBef>
                <a:spcPts val="1005"/>
              </a:spcBef>
              <a:buFont typeface="Arial"/>
              <a:buChar char="●"/>
              <a:tabLst>
                <a:tab pos="542290" algn="l"/>
                <a:tab pos="542925" algn="l"/>
              </a:tabLst>
            </a:pPr>
            <a:r>
              <a:rPr sz="1400" b="1" spc="45" dirty="0">
                <a:solidFill>
                  <a:srgbClr val="134F5C"/>
                </a:solidFill>
                <a:latin typeface="Tahoma"/>
                <a:cs typeface="Tahoma"/>
              </a:rPr>
              <a:t>Highest</a:t>
            </a:r>
            <a:r>
              <a:rPr sz="1400" b="1" spc="-20" dirty="0">
                <a:solidFill>
                  <a:srgbClr val="134F5C"/>
                </a:solidFill>
                <a:latin typeface="Tahoma"/>
                <a:cs typeface="Tahoma"/>
              </a:rPr>
              <a:t> </a:t>
            </a:r>
            <a:r>
              <a:rPr sz="1400" b="1" spc="25" dirty="0">
                <a:solidFill>
                  <a:srgbClr val="134F5C"/>
                </a:solidFill>
                <a:latin typeface="Tahoma"/>
                <a:cs typeface="Tahoma"/>
              </a:rPr>
              <a:t>test</a:t>
            </a:r>
            <a:r>
              <a:rPr sz="1400" b="1" spc="-20" dirty="0">
                <a:solidFill>
                  <a:srgbClr val="134F5C"/>
                </a:solidFill>
                <a:latin typeface="Tahoma"/>
                <a:cs typeface="Tahoma"/>
              </a:rPr>
              <a:t> </a:t>
            </a:r>
            <a:r>
              <a:rPr sz="1400" b="1" spc="35" dirty="0">
                <a:solidFill>
                  <a:srgbClr val="134F5C"/>
                </a:solidFill>
                <a:latin typeface="Tahoma"/>
                <a:cs typeface="Tahoma"/>
              </a:rPr>
              <a:t>precision</a:t>
            </a:r>
            <a:r>
              <a:rPr sz="1400" b="1" spc="-20" dirty="0">
                <a:solidFill>
                  <a:srgbClr val="134F5C"/>
                </a:solidFill>
                <a:latin typeface="Tahoma"/>
                <a:cs typeface="Tahoma"/>
              </a:rPr>
              <a:t> </a:t>
            </a:r>
            <a:r>
              <a:rPr sz="1400" b="1" spc="10" dirty="0">
                <a:solidFill>
                  <a:srgbClr val="134F5C"/>
                </a:solidFill>
                <a:latin typeface="Tahoma"/>
                <a:cs typeface="Tahoma"/>
              </a:rPr>
              <a:t>is</a:t>
            </a:r>
            <a:r>
              <a:rPr sz="1400" b="1" spc="-15" dirty="0">
                <a:solidFill>
                  <a:srgbClr val="134F5C"/>
                </a:solidFill>
                <a:latin typeface="Tahoma"/>
                <a:cs typeface="Tahoma"/>
              </a:rPr>
              <a:t> </a:t>
            </a:r>
            <a:r>
              <a:rPr sz="1400" b="1" spc="50" dirty="0">
                <a:solidFill>
                  <a:srgbClr val="134F5C"/>
                </a:solidFill>
                <a:latin typeface="Tahoma"/>
                <a:cs typeface="Tahoma"/>
              </a:rPr>
              <a:t>obtained</a:t>
            </a:r>
            <a:r>
              <a:rPr sz="1400" b="1" spc="-20" dirty="0">
                <a:solidFill>
                  <a:srgbClr val="134F5C"/>
                </a:solidFill>
                <a:latin typeface="Tahoma"/>
                <a:cs typeface="Tahoma"/>
              </a:rPr>
              <a:t> </a:t>
            </a:r>
            <a:r>
              <a:rPr sz="1400" b="1" spc="40" dirty="0">
                <a:solidFill>
                  <a:srgbClr val="134F5C"/>
                </a:solidFill>
                <a:latin typeface="Tahoma"/>
                <a:cs typeface="Tahoma"/>
              </a:rPr>
              <a:t>with</a:t>
            </a:r>
            <a:r>
              <a:rPr lang="en-US" sz="1400" b="1" spc="-20" dirty="0">
                <a:solidFill>
                  <a:srgbClr val="134F5C"/>
                </a:solidFill>
                <a:latin typeface="Tahoma"/>
                <a:cs typeface="Tahoma"/>
              </a:rPr>
              <a:t> </a:t>
            </a:r>
            <a:r>
              <a:rPr lang="en-US" sz="1400" b="1" spc="-20" dirty="0" err="1">
                <a:solidFill>
                  <a:srgbClr val="134F5C"/>
                </a:solidFill>
                <a:latin typeface="Tahoma"/>
                <a:cs typeface="Tahoma"/>
              </a:rPr>
              <a:t>adaboost</a:t>
            </a:r>
            <a:endParaRPr sz="1400" dirty="0">
              <a:latin typeface="Tahoma"/>
              <a:cs typeface="Tahoma"/>
            </a:endParaRPr>
          </a:p>
          <a:p>
            <a:pPr marL="542925" indent="-336550">
              <a:lnSpc>
                <a:spcPct val="100000"/>
              </a:lnSpc>
              <a:spcBef>
                <a:spcPts val="1010"/>
              </a:spcBef>
              <a:buFont typeface="Arial"/>
              <a:buChar char="●"/>
              <a:tabLst>
                <a:tab pos="542290" algn="l"/>
                <a:tab pos="542925" algn="l"/>
              </a:tabLst>
            </a:pPr>
            <a:r>
              <a:rPr lang="en-US" sz="1400" b="1" spc="40" dirty="0" err="1">
                <a:solidFill>
                  <a:srgbClr val="134F5C"/>
                </a:solidFill>
                <a:latin typeface="Tahoma"/>
                <a:cs typeface="Tahoma"/>
              </a:rPr>
              <a:t>Adaboost</a:t>
            </a:r>
            <a:r>
              <a:rPr lang="en-US" sz="1400" b="1" spc="40" dirty="0">
                <a:solidFill>
                  <a:srgbClr val="134F5C"/>
                </a:solidFill>
                <a:latin typeface="Tahoma"/>
                <a:cs typeface="Tahoma"/>
              </a:rPr>
              <a:t> </a:t>
            </a:r>
            <a:r>
              <a:rPr sz="1400" b="1" spc="40" dirty="0">
                <a:solidFill>
                  <a:srgbClr val="134F5C"/>
                </a:solidFill>
                <a:latin typeface="Tahoma"/>
                <a:cs typeface="Tahoma"/>
              </a:rPr>
              <a:t>Boost</a:t>
            </a:r>
            <a:r>
              <a:rPr sz="1400" b="1" spc="-15" dirty="0">
                <a:solidFill>
                  <a:srgbClr val="134F5C"/>
                </a:solidFill>
                <a:latin typeface="Tahoma"/>
                <a:cs typeface="Tahoma"/>
              </a:rPr>
              <a:t> </a:t>
            </a:r>
            <a:r>
              <a:rPr sz="1400" b="1" spc="35" dirty="0">
                <a:solidFill>
                  <a:srgbClr val="134F5C"/>
                </a:solidFill>
                <a:latin typeface="Tahoma"/>
                <a:cs typeface="Tahoma"/>
              </a:rPr>
              <a:t>has</a:t>
            </a:r>
            <a:r>
              <a:rPr sz="1400" b="1" spc="-15" dirty="0">
                <a:solidFill>
                  <a:srgbClr val="134F5C"/>
                </a:solidFill>
                <a:latin typeface="Tahoma"/>
                <a:cs typeface="Tahoma"/>
              </a:rPr>
              <a:t> </a:t>
            </a:r>
            <a:r>
              <a:rPr sz="1400" b="1" spc="45" dirty="0">
                <a:solidFill>
                  <a:srgbClr val="134F5C"/>
                </a:solidFill>
                <a:latin typeface="Tahoma"/>
                <a:cs typeface="Tahoma"/>
              </a:rPr>
              <a:t>best</a:t>
            </a:r>
            <a:r>
              <a:rPr sz="1400" b="1" spc="-15" dirty="0">
                <a:solidFill>
                  <a:srgbClr val="134F5C"/>
                </a:solidFill>
                <a:latin typeface="Tahoma"/>
                <a:cs typeface="Tahoma"/>
              </a:rPr>
              <a:t> </a:t>
            </a:r>
            <a:r>
              <a:rPr sz="1400" b="1" spc="-20" dirty="0">
                <a:solidFill>
                  <a:srgbClr val="134F5C"/>
                </a:solidFill>
                <a:latin typeface="Tahoma"/>
                <a:cs typeface="Tahoma"/>
              </a:rPr>
              <a:t>F1-score</a:t>
            </a:r>
            <a:r>
              <a:rPr sz="1400" b="1" spc="-15" dirty="0">
                <a:solidFill>
                  <a:srgbClr val="134F5C"/>
                </a:solidFill>
                <a:latin typeface="Tahoma"/>
                <a:cs typeface="Tahoma"/>
              </a:rPr>
              <a:t> </a:t>
            </a:r>
            <a:r>
              <a:rPr sz="1400" b="1" spc="25" dirty="0">
                <a:solidFill>
                  <a:srgbClr val="134F5C"/>
                </a:solidFill>
                <a:latin typeface="Tahoma"/>
                <a:cs typeface="Tahoma"/>
              </a:rPr>
              <a:t>at</a:t>
            </a:r>
            <a:r>
              <a:rPr sz="1400" b="1" spc="-15" dirty="0">
                <a:solidFill>
                  <a:srgbClr val="134F5C"/>
                </a:solidFill>
                <a:latin typeface="Tahoma"/>
                <a:cs typeface="Tahoma"/>
              </a:rPr>
              <a:t> </a:t>
            </a:r>
            <a:r>
              <a:rPr sz="1400" b="1" spc="-125" dirty="0">
                <a:solidFill>
                  <a:srgbClr val="134F5C"/>
                </a:solidFill>
                <a:latin typeface="Tahoma"/>
                <a:cs typeface="Tahoma"/>
              </a:rPr>
              <a:t>43%,</a:t>
            </a:r>
            <a:r>
              <a:rPr sz="1400" b="1" spc="-10" dirty="0">
                <a:solidFill>
                  <a:srgbClr val="134F5C"/>
                </a:solidFill>
                <a:latin typeface="Tahoma"/>
                <a:cs typeface="Tahoma"/>
              </a:rPr>
              <a:t> </a:t>
            </a:r>
            <a:r>
              <a:rPr sz="1400" b="1" spc="60" dirty="0">
                <a:solidFill>
                  <a:srgbClr val="134F5C"/>
                </a:solidFill>
                <a:latin typeface="Tahoma"/>
                <a:cs typeface="Tahoma"/>
              </a:rPr>
              <a:t>on</a:t>
            </a:r>
            <a:r>
              <a:rPr sz="1400" b="1" spc="-15" dirty="0">
                <a:solidFill>
                  <a:srgbClr val="134F5C"/>
                </a:solidFill>
                <a:latin typeface="Tahoma"/>
                <a:cs typeface="Tahoma"/>
              </a:rPr>
              <a:t> </a:t>
            </a:r>
            <a:r>
              <a:rPr sz="1400" b="1" spc="50" dirty="0">
                <a:solidFill>
                  <a:srgbClr val="134F5C"/>
                </a:solidFill>
                <a:latin typeface="Tahoma"/>
                <a:cs typeface="Tahoma"/>
              </a:rPr>
              <a:t>the</a:t>
            </a:r>
            <a:r>
              <a:rPr sz="1400" b="1" spc="-15" dirty="0">
                <a:solidFill>
                  <a:srgbClr val="134F5C"/>
                </a:solidFill>
                <a:latin typeface="Tahoma"/>
                <a:cs typeface="Tahoma"/>
              </a:rPr>
              <a:t> </a:t>
            </a:r>
            <a:r>
              <a:rPr sz="1400" b="1" spc="25" dirty="0">
                <a:solidFill>
                  <a:srgbClr val="134F5C"/>
                </a:solidFill>
                <a:latin typeface="Tahoma"/>
                <a:cs typeface="Tahoma"/>
              </a:rPr>
              <a:t>test</a:t>
            </a:r>
            <a:r>
              <a:rPr sz="1400" b="1" spc="-15" dirty="0">
                <a:solidFill>
                  <a:srgbClr val="134F5C"/>
                </a:solidFill>
                <a:latin typeface="Tahoma"/>
                <a:cs typeface="Tahoma"/>
              </a:rPr>
              <a:t> </a:t>
            </a:r>
            <a:r>
              <a:rPr sz="1400" b="1" spc="10" dirty="0">
                <a:solidFill>
                  <a:srgbClr val="134F5C"/>
                </a:solidFill>
                <a:latin typeface="Tahoma"/>
                <a:cs typeface="Tahoma"/>
              </a:rPr>
              <a:t>set.</a:t>
            </a:r>
            <a:endParaRPr sz="1400" dirty="0">
              <a:latin typeface="Tahoma"/>
              <a:cs typeface="Tahoma"/>
            </a:endParaRPr>
          </a:p>
        </p:txBody>
      </p:sp>
      <p:sp>
        <p:nvSpPr>
          <p:cNvPr id="4" name="object 4"/>
          <p:cNvSpPr txBox="1"/>
          <p:nvPr/>
        </p:nvSpPr>
        <p:spPr>
          <a:xfrm>
            <a:off x="8585037" y="4756762"/>
            <a:ext cx="167005" cy="177800"/>
          </a:xfrm>
          <a:prstGeom prst="rect">
            <a:avLst/>
          </a:prstGeom>
        </p:spPr>
        <p:txBody>
          <a:bodyPr vert="horz" wrap="square" lIns="0" tIns="12700" rIns="0" bIns="0" rtlCol="0">
            <a:spAutoFit/>
          </a:bodyPr>
          <a:lstStyle/>
          <a:p>
            <a:pPr marL="12700">
              <a:lnSpc>
                <a:spcPct val="100000"/>
              </a:lnSpc>
              <a:spcBef>
                <a:spcPts val="100"/>
              </a:spcBef>
            </a:pPr>
            <a:r>
              <a:rPr sz="1000" spc="-5" dirty="0">
                <a:solidFill>
                  <a:srgbClr val="CC0000"/>
                </a:solidFill>
                <a:latin typeface="Arial MT"/>
                <a:cs typeface="Arial MT"/>
              </a:rPr>
              <a:t>23</a:t>
            </a:r>
            <a:endParaRPr sz="1000">
              <a:latin typeface="Arial MT"/>
              <a:cs typeface="Arial MT"/>
            </a:endParaRPr>
          </a:p>
        </p:txBody>
      </p:sp>
      <p:pic>
        <p:nvPicPr>
          <p:cNvPr id="8" name="Picture 7">
            <a:extLst>
              <a:ext uri="{FF2B5EF4-FFF2-40B4-BE49-F238E27FC236}">
                <a16:creationId xmlns:a16="http://schemas.microsoft.com/office/drawing/2014/main" id="{5698BDD6-AED6-4614-98BD-F71F70EC18FF}"/>
              </a:ext>
            </a:extLst>
          </p:cNvPr>
          <p:cNvPicPr>
            <a:picLocks noChangeAspect="1"/>
          </p:cNvPicPr>
          <p:nvPr/>
        </p:nvPicPr>
        <p:blipFill>
          <a:blip r:embed="rId2"/>
          <a:stretch>
            <a:fillRect/>
          </a:stretch>
        </p:blipFill>
        <p:spPr>
          <a:xfrm>
            <a:off x="8022239" y="0"/>
            <a:ext cx="1121761" cy="701101"/>
          </a:xfrm>
          <a:prstGeom prst="rect">
            <a:avLst/>
          </a:prstGeom>
        </p:spPr>
      </p:pic>
      <p:pic>
        <p:nvPicPr>
          <p:cNvPr id="12" name="Picture 11">
            <a:extLst>
              <a:ext uri="{FF2B5EF4-FFF2-40B4-BE49-F238E27FC236}">
                <a16:creationId xmlns:a16="http://schemas.microsoft.com/office/drawing/2014/main" id="{E6DB591D-CD16-ECFC-55F0-5E0F164EFAD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2969" y="701102"/>
            <a:ext cx="6815632" cy="2842206"/>
          </a:xfrm>
          <a:prstGeom prst="rect">
            <a:avLst/>
          </a:prstGeom>
        </p:spPr>
      </p:pic>
      <p:pic>
        <p:nvPicPr>
          <p:cNvPr id="13" name="Picture 12">
            <a:extLst>
              <a:ext uri="{FF2B5EF4-FFF2-40B4-BE49-F238E27FC236}">
                <a16:creationId xmlns:a16="http://schemas.microsoft.com/office/drawing/2014/main" id="{0E311460-7FEE-E2DA-AA36-EAE35FE810EC}"/>
              </a:ext>
            </a:extLst>
          </p:cNvPr>
          <p:cNvPicPr>
            <a:picLocks noChangeAspect="1"/>
          </p:cNvPicPr>
          <p:nvPr/>
        </p:nvPicPr>
        <p:blipFill>
          <a:blip r:embed="rId4"/>
          <a:stretch>
            <a:fillRect/>
          </a:stretch>
        </p:blipFill>
        <p:spPr>
          <a:xfrm>
            <a:off x="7620000" y="0"/>
            <a:ext cx="1524000" cy="1121761"/>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58425" y="93572"/>
            <a:ext cx="6463030" cy="391160"/>
          </a:xfrm>
          <a:prstGeom prst="rect">
            <a:avLst/>
          </a:prstGeom>
        </p:spPr>
        <p:txBody>
          <a:bodyPr vert="horz" wrap="square" lIns="0" tIns="12700" rIns="0" bIns="0" rtlCol="0">
            <a:spAutoFit/>
          </a:bodyPr>
          <a:lstStyle/>
          <a:p>
            <a:pPr marL="12700">
              <a:lnSpc>
                <a:spcPct val="100000"/>
              </a:lnSpc>
              <a:spcBef>
                <a:spcPts val="100"/>
              </a:spcBef>
            </a:pPr>
            <a:r>
              <a:rPr sz="2400" spc="100" dirty="0"/>
              <a:t>Applying</a:t>
            </a:r>
            <a:r>
              <a:rPr sz="2400" spc="-25" dirty="0"/>
              <a:t> </a:t>
            </a:r>
            <a:r>
              <a:rPr sz="2400" spc="35" dirty="0"/>
              <a:t>Model:</a:t>
            </a:r>
            <a:r>
              <a:rPr sz="2400" spc="-25" dirty="0"/>
              <a:t> </a:t>
            </a:r>
            <a:r>
              <a:rPr sz="1800" spc="-25" dirty="0">
                <a:solidFill>
                  <a:srgbClr val="134F5C"/>
                </a:solidFill>
              </a:rPr>
              <a:t>8.</a:t>
            </a:r>
            <a:r>
              <a:rPr sz="1800" spc="-15" dirty="0">
                <a:solidFill>
                  <a:srgbClr val="134F5C"/>
                </a:solidFill>
              </a:rPr>
              <a:t> </a:t>
            </a:r>
            <a:r>
              <a:rPr sz="1800" spc="40" dirty="0">
                <a:solidFill>
                  <a:srgbClr val="134F5C"/>
                </a:solidFill>
              </a:rPr>
              <a:t>Lasso</a:t>
            </a:r>
            <a:r>
              <a:rPr sz="1800" spc="-20" dirty="0">
                <a:solidFill>
                  <a:srgbClr val="134F5C"/>
                </a:solidFill>
              </a:rPr>
              <a:t> </a:t>
            </a:r>
            <a:r>
              <a:rPr sz="1800" spc="40" dirty="0">
                <a:solidFill>
                  <a:srgbClr val="134F5C"/>
                </a:solidFill>
              </a:rPr>
              <a:t>Regularization</a:t>
            </a:r>
            <a:r>
              <a:rPr sz="1800" spc="-20" dirty="0">
                <a:solidFill>
                  <a:srgbClr val="134F5C"/>
                </a:solidFill>
              </a:rPr>
              <a:t> </a:t>
            </a:r>
            <a:r>
              <a:rPr sz="1800" spc="80" dirty="0">
                <a:solidFill>
                  <a:srgbClr val="134F5C"/>
                </a:solidFill>
              </a:rPr>
              <a:t>Method</a:t>
            </a:r>
            <a:endParaRPr sz="1800" dirty="0"/>
          </a:p>
        </p:txBody>
      </p:sp>
      <p:sp>
        <p:nvSpPr>
          <p:cNvPr id="3" name="object 3"/>
          <p:cNvSpPr txBox="1"/>
          <p:nvPr/>
        </p:nvSpPr>
        <p:spPr>
          <a:xfrm>
            <a:off x="693600" y="3741399"/>
            <a:ext cx="7757159" cy="743152"/>
          </a:xfrm>
          <a:prstGeom prst="rect">
            <a:avLst/>
          </a:prstGeom>
          <a:ln w="19049">
            <a:solidFill>
              <a:srgbClr val="CC0000"/>
            </a:solidFill>
          </a:ln>
        </p:spPr>
        <p:txBody>
          <a:bodyPr vert="horz" wrap="square" lIns="0" tIns="182245" rIns="0" bIns="0" rtlCol="0">
            <a:spAutoFit/>
          </a:bodyPr>
          <a:lstStyle/>
          <a:p>
            <a:pPr marL="542925" indent="-336550">
              <a:lnSpc>
                <a:spcPct val="100000"/>
              </a:lnSpc>
              <a:spcBef>
                <a:spcPts val="1435"/>
              </a:spcBef>
              <a:buFont typeface="Arial"/>
              <a:buChar char="●"/>
              <a:tabLst>
                <a:tab pos="542290" algn="l"/>
                <a:tab pos="542925" algn="l"/>
              </a:tabLst>
            </a:pPr>
            <a:r>
              <a:rPr sz="1400" b="1" spc="45" dirty="0">
                <a:solidFill>
                  <a:srgbClr val="134F5C"/>
                </a:solidFill>
                <a:latin typeface="Tahoma"/>
                <a:cs typeface="Tahoma"/>
              </a:rPr>
              <a:t>Highest</a:t>
            </a:r>
            <a:r>
              <a:rPr sz="1400" b="1" spc="-15" dirty="0">
                <a:solidFill>
                  <a:srgbClr val="134F5C"/>
                </a:solidFill>
                <a:latin typeface="Tahoma"/>
                <a:cs typeface="Tahoma"/>
              </a:rPr>
              <a:t> </a:t>
            </a:r>
            <a:r>
              <a:rPr sz="1400" b="1" spc="25" dirty="0">
                <a:solidFill>
                  <a:srgbClr val="134F5C"/>
                </a:solidFill>
                <a:latin typeface="Tahoma"/>
                <a:cs typeface="Tahoma"/>
              </a:rPr>
              <a:t>Recall</a:t>
            </a:r>
            <a:r>
              <a:rPr sz="1400" b="1" spc="-15" dirty="0">
                <a:solidFill>
                  <a:srgbClr val="134F5C"/>
                </a:solidFill>
                <a:latin typeface="Tahoma"/>
                <a:cs typeface="Tahoma"/>
              </a:rPr>
              <a:t> </a:t>
            </a:r>
            <a:r>
              <a:rPr sz="1400" b="1" spc="60" dirty="0">
                <a:solidFill>
                  <a:srgbClr val="134F5C"/>
                </a:solidFill>
                <a:latin typeface="Tahoma"/>
                <a:cs typeface="Tahoma"/>
              </a:rPr>
              <a:t>on</a:t>
            </a:r>
            <a:r>
              <a:rPr sz="1400" b="1" spc="-10" dirty="0">
                <a:solidFill>
                  <a:srgbClr val="134F5C"/>
                </a:solidFill>
                <a:latin typeface="Tahoma"/>
                <a:cs typeface="Tahoma"/>
              </a:rPr>
              <a:t> </a:t>
            </a:r>
            <a:r>
              <a:rPr sz="1400" b="1" spc="50" dirty="0">
                <a:solidFill>
                  <a:srgbClr val="134F5C"/>
                </a:solidFill>
                <a:latin typeface="Tahoma"/>
                <a:cs typeface="Tahoma"/>
              </a:rPr>
              <a:t>the</a:t>
            </a:r>
            <a:r>
              <a:rPr sz="1400" b="1" spc="-15" dirty="0">
                <a:solidFill>
                  <a:srgbClr val="134F5C"/>
                </a:solidFill>
                <a:latin typeface="Tahoma"/>
                <a:cs typeface="Tahoma"/>
              </a:rPr>
              <a:t> </a:t>
            </a:r>
            <a:r>
              <a:rPr sz="1400" b="1" spc="25" dirty="0">
                <a:solidFill>
                  <a:srgbClr val="134F5C"/>
                </a:solidFill>
                <a:latin typeface="Tahoma"/>
                <a:cs typeface="Tahoma"/>
              </a:rPr>
              <a:t>test</a:t>
            </a:r>
            <a:r>
              <a:rPr sz="1400" b="1" spc="-10" dirty="0">
                <a:solidFill>
                  <a:srgbClr val="134F5C"/>
                </a:solidFill>
                <a:latin typeface="Tahoma"/>
                <a:cs typeface="Tahoma"/>
              </a:rPr>
              <a:t> </a:t>
            </a:r>
            <a:r>
              <a:rPr sz="1400" b="1" spc="30" dirty="0">
                <a:solidFill>
                  <a:srgbClr val="134F5C"/>
                </a:solidFill>
                <a:latin typeface="Tahoma"/>
                <a:cs typeface="Tahoma"/>
              </a:rPr>
              <a:t>set</a:t>
            </a:r>
            <a:r>
              <a:rPr sz="1400" b="1" spc="-15" dirty="0">
                <a:solidFill>
                  <a:srgbClr val="134F5C"/>
                </a:solidFill>
                <a:latin typeface="Tahoma"/>
                <a:cs typeface="Tahoma"/>
              </a:rPr>
              <a:t> </a:t>
            </a:r>
            <a:r>
              <a:rPr sz="1400" b="1" spc="10" dirty="0">
                <a:solidFill>
                  <a:srgbClr val="134F5C"/>
                </a:solidFill>
                <a:latin typeface="Tahoma"/>
                <a:cs typeface="Tahoma"/>
              </a:rPr>
              <a:t>is</a:t>
            </a:r>
            <a:r>
              <a:rPr sz="1400" b="1" spc="-10" dirty="0">
                <a:solidFill>
                  <a:srgbClr val="134F5C"/>
                </a:solidFill>
                <a:latin typeface="Tahoma"/>
                <a:cs typeface="Tahoma"/>
              </a:rPr>
              <a:t> </a:t>
            </a:r>
            <a:r>
              <a:rPr sz="1400" b="1" spc="50" dirty="0">
                <a:solidFill>
                  <a:srgbClr val="134F5C"/>
                </a:solidFill>
                <a:latin typeface="Tahoma"/>
                <a:cs typeface="Tahoma"/>
              </a:rPr>
              <a:t>obtained</a:t>
            </a:r>
            <a:r>
              <a:rPr sz="1400" b="1" spc="-15" dirty="0">
                <a:solidFill>
                  <a:srgbClr val="134F5C"/>
                </a:solidFill>
                <a:latin typeface="Tahoma"/>
                <a:cs typeface="Tahoma"/>
              </a:rPr>
              <a:t> </a:t>
            </a:r>
            <a:r>
              <a:rPr sz="1400" b="1" spc="70" dirty="0">
                <a:solidFill>
                  <a:srgbClr val="134F5C"/>
                </a:solidFill>
                <a:latin typeface="Tahoma"/>
                <a:cs typeface="Tahoma"/>
              </a:rPr>
              <a:t>from</a:t>
            </a:r>
            <a:r>
              <a:rPr sz="1400" b="1" spc="-10" dirty="0">
                <a:solidFill>
                  <a:srgbClr val="134F5C"/>
                </a:solidFill>
                <a:latin typeface="Tahoma"/>
                <a:cs typeface="Tahoma"/>
              </a:rPr>
              <a:t> </a:t>
            </a:r>
            <a:r>
              <a:rPr lang="en-US" sz="1400" b="1" spc="30" dirty="0">
                <a:solidFill>
                  <a:srgbClr val="134F5C"/>
                </a:solidFill>
                <a:latin typeface="Tahoma"/>
                <a:cs typeface="Tahoma"/>
              </a:rPr>
              <a:t>Ada</a:t>
            </a:r>
            <a:r>
              <a:rPr sz="1400" b="1" spc="-10" dirty="0">
                <a:solidFill>
                  <a:srgbClr val="134F5C"/>
                </a:solidFill>
                <a:latin typeface="Tahoma"/>
                <a:cs typeface="Tahoma"/>
              </a:rPr>
              <a:t> </a:t>
            </a:r>
            <a:r>
              <a:rPr sz="1400" b="1" spc="25" dirty="0">
                <a:solidFill>
                  <a:srgbClr val="134F5C"/>
                </a:solidFill>
                <a:latin typeface="Tahoma"/>
                <a:cs typeface="Tahoma"/>
              </a:rPr>
              <a:t>at</a:t>
            </a:r>
            <a:r>
              <a:rPr sz="1400" b="1" spc="-15" dirty="0">
                <a:solidFill>
                  <a:srgbClr val="134F5C"/>
                </a:solidFill>
                <a:latin typeface="Tahoma"/>
                <a:cs typeface="Tahoma"/>
              </a:rPr>
              <a:t> </a:t>
            </a:r>
            <a:r>
              <a:rPr lang="en-US" sz="1400" b="1" spc="-170" dirty="0">
                <a:solidFill>
                  <a:srgbClr val="134F5C"/>
                </a:solidFill>
                <a:latin typeface="Tahoma"/>
                <a:cs typeface="Tahoma"/>
              </a:rPr>
              <a:t>95</a:t>
            </a:r>
            <a:r>
              <a:rPr sz="1400" b="1" spc="-170" dirty="0">
                <a:solidFill>
                  <a:srgbClr val="134F5C"/>
                </a:solidFill>
                <a:latin typeface="Tahoma"/>
                <a:cs typeface="Tahoma"/>
              </a:rPr>
              <a:t>%</a:t>
            </a:r>
            <a:endParaRPr sz="1400" dirty="0">
              <a:latin typeface="Tahoma"/>
              <a:cs typeface="Tahoma"/>
            </a:endParaRPr>
          </a:p>
          <a:p>
            <a:pPr marL="542925" indent="-336550">
              <a:lnSpc>
                <a:spcPct val="100000"/>
              </a:lnSpc>
              <a:spcBef>
                <a:spcPts val="1005"/>
              </a:spcBef>
              <a:buFont typeface="Arial"/>
              <a:buChar char="●"/>
              <a:tabLst>
                <a:tab pos="542290" algn="l"/>
                <a:tab pos="542925" algn="l"/>
              </a:tabLst>
            </a:pPr>
            <a:r>
              <a:rPr sz="1400" b="1" spc="45" dirty="0">
                <a:solidFill>
                  <a:srgbClr val="134F5C"/>
                </a:solidFill>
                <a:latin typeface="Tahoma"/>
                <a:cs typeface="Tahoma"/>
              </a:rPr>
              <a:t>Highest</a:t>
            </a:r>
            <a:r>
              <a:rPr sz="1400" b="1" spc="-20" dirty="0">
                <a:solidFill>
                  <a:srgbClr val="134F5C"/>
                </a:solidFill>
                <a:latin typeface="Tahoma"/>
                <a:cs typeface="Tahoma"/>
              </a:rPr>
              <a:t> </a:t>
            </a:r>
            <a:r>
              <a:rPr sz="1400" b="1" spc="25" dirty="0">
                <a:solidFill>
                  <a:srgbClr val="134F5C"/>
                </a:solidFill>
                <a:latin typeface="Tahoma"/>
                <a:cs typeface="Tahoma"/>
              </a:rPr>
              <a:t>test</a:t>
            </a:r>
            <a:r>
              <a:rPr sz="1400" b="1" spc="-15" dirty="0">
                <a:solidFill>
                  <a:srgbClr val="134F5C"/>
                </a:solidFill>
                <a:latin typeface="Tahoma"/>
                <a:cs typeface="Tahoma"/>
              </a:rPr>
              <a:t> </a:t>
            </a:r>
            <a:r>
              <a:rPr sz="1400" b="1" spc="35" dirty="0">
                <a:solidFill>
                  <a:srgbClr val="134F5C"/>
                </a:solidFill>
                <a:latin typeface="Tahoma"/>
                <a:cs typeface="Tahoma"/>
              </a:rPr>
              <a:t>precision</a:t>
            </a:r>
            <a:r>
              <a:rPr sz="1400" b="1" spc="-20" dirty="0">
                <a:solidFill>
                  <a:srgbClr val="134F5C"/>
                </a:solidFill>
                <a:latin typeface="Tahoma"/>
                <a:cs typeface="Tahoma"/>
              </a:rPr>
              <a:t> </a:t>
            </a:r>
            <a:r>
              <a:rPr sz="1400" b="1" spc="10" dirty="0">
                <a:solidFill>
                  <a:srgbClr val="134F5C"/>
                </a:solidFill>
                <a:latin typeface="Tahoma"/>
                <a:cs typeface="Tahoma"/>
              </a:rPr>
              <a:t>is</a:t>
            </a:r>
            <a:r>
              <a:rPr sz="1400" b="1" spc="-15" dirty="0">
                <a:solidFill>
                  <a:srgbClr val="134F5C"/>
                </a:solidFill>
                <a:latin typeface="Tahoma"/>
                <a:cs typeface="Tahoma"/>
              </a:rPr>
              <a:t> </a:t>
            </a:r>
            <a:r>
              <a:rPr sz="1400" b="1" spc="50" dirty="0">
                <a:solidFill>
                  <a:srgbClr val="134F5C"/>
                </a:solidFill>
                <a:latin typeface="Tahoma"/>
                <a:cs typeface="Tahoma"/>
              </a:rPr>
              <a:t>obtained</a:t>
            </a:r>
            <a:r>
              <a:rPr sz="1400" b="1" spc="-20" dirty="0">
                <a:solidFill>
                  <a:srgbClr val="134F5C"/>
                </a:solidFill>
                <a:latin typeface="Tahoma"/>
                <a:cs typeface="Tahoma"/>
              </a:rPr>
              <a:t> </a:t>
            </a:r>
            <a:r>
              <a:rPr sz="1400" b="1" spc="70" dirty="0">
                <a:solidFill>
                  <a:srgbClr val="134F5C"/>
                </a:solidFill>
                <a:latin typeface="Tahoma"/>
                <a:cs typeface="Tahoma"/>
              </a:rPr>
              <a:t>from</a:t>
            </a:r>
            <a:r>
              <a:rPr sz="1400" b="1" spc="-15" dirty="0">
                <a:solidFill>
                  <a:srgbClr val="134F5C"/>
                </a:solidFill>
                <a:latin typeface="Tahoma"/>
                <a:cs typeface="Tahoma"/>
              </a:rPr>
              <a:t> </a:t>
            </a:r>
            <a:r>
              <a:rPr lang="en-US" sz="1400" b="1" spc="55" dirty="0" err="1">
                <a:solidFill>
                  <a:srgbClr val="134F5C"/>
                </a:solidFill>
                <a:latin typeface="Tahoma"/>
                <a:cs typeface="Tahoma"/>
              </a:rPr>
              <a:t>ada</a:t>
            </a:r>
            <a:r>
              <a:rPr sz="1400" b="1" spc="-20" dirty="0">
                <a:solidFill>
                  <a:srgbClr val="134F5C"/>
                </a:solidFill>
                <a:latin typeface="Tahoma"/>
                <a:cs typeface="Tahoma"/>
              </a:rPr>
              <a:t> </a:t>
            </a:r>
            <a:r>
              <a:rPr sz="1400" b="1" spc="25" dirty="0">
                <a:solidFill>
                  <a:srgbClr val="134F5C"/>
                </a:solidFill>
                <a:latin typeface="Tahoma"/>
                <a:cs typeface="Tahoma"/>
              </a:rPr>
              <a:t>at</a:t>
            </a:r>
            <a:r>
              <a:rPr sz="1400" b="1" spc="-15" dirty="0">
                <a:solidFill>
                  <a:srgbClr val="134F5C"/>
                </a:solidFill>
                <a:latin typeface="Tahoma"/>
                <a:cs typeface="Tahoma"/>
              </a:rPr>
              <a:t> </a:t>
            </a:r>
            <a:r>
              <a:rPr lang="en-US" sz="1400" b="1" spc="-150" dirty="0">
                <a:solidFill>
                  <a:srgbClr val="134F5C"/>
                </a:solidFill>
                <a:latin typeface="Tahoma"/>
                <a:cs typeface="Tahoma"/>
              </a:rPr>
              <a:t>96</a:t>
            </a:r>
            <a:r>
              <a:rPr sz="1400" b="1" spc="-150" dirty="0">
                <a:solidFill>
                  <a:srgbClr val="134F5C"/>
                </a:solidFill>
                <a:latin typeface="Tahoma"/>
                <a:cs typeface="Tahoma"/>
              </a:rPr>
              <a:t>%</a:t>
            </a:r>
            <a:endParaRPr sz="1400" dirty="0">
              <a:latin typeface="Tahoma"/>
              <a:cs typeface="Tahoma"/>
            </a:endParaRPr>
          </a:p>
        </p:txBody>
      </p:sp>
      <p:sp>
        <p:nvSpPr>
          <p:cNvPr id="7" name="object 7"/>
          <p:cNvSpPr txBox="1"/>
          <p:nvPr/>
        </p:nvSpPr>
        <p:spPr>
          <a:xfrm>
            <a:off x="887893" y="4599392"/>
            <a:ext cx="4969510" cy="222497"/>
          </a:xfrm>
          <a:prstGeom prst="rect">
            <a:avLst/>
          </a:prstGeom>
        </p:spPr>
        <p:txBody>
          <a:bodyPr vert="horz" wrap="square" lIns="0" tIns="6985" rIns="0" bIns="0" rtlCol="0">
            <a:spAutoFit/>
          </a:bodyPr>
          <a:lstStyle/>
          <a:p>
            <a:pPr marL="12700">
              <a:lnSpc>
                <a:spcPct val="100000"/>
              </a:lnSpc>
              <a:spcBef>
                <a:spcPts val="55"/>
              </a:spcBef>
              <a:tabLst>
                <a:tab pos="347980" algn="l"/>
              </a:tabLst>
            </a:pPr>
            <a:r>
              <a:rPr sz="1400" b="1" dirty="0">
                <a:solidFill>
                  <a:srgbClr val="134F5C"/>
                </a:solidFill>
                <a:latin typeface="Arial"/>
                <a:cs typeface="Arial"/>
              </a:rPr>
              <a:t>●	</a:t>
            </a:r>
            <a:r>
              <a:rPr lang="en-US" sz="1400" b="1" spc="40" dirty="0" err="1">
                <a:solidFill>
                  <a:srgbClr val="134F5C"/>
                </a:solidFill>
                <a:latin typeface="Tahoma"/>
                <a:cs typeface="Tahoma"/>
              </a:rPr>
              <a:t>ada</a:t>
            </a:r>
            <a:r>
              <a:rPr sz="1400" b="1" spc="-15" dirty="0">
                <a:solidFill>
                  <a:srgbClr val="134F5C"/>
                </a:solidFill>
                <a:latin typeface="Tahoma"/>
                <a:cs typeface="Tahoma"/>
              </a:rPr>
              <a:t> </a:t>
            </a:r>
            <a:r>
              <a:rPr sz="1400" b="1" spc="35" dirty="0">
                <a:solidFill>
                  <a:srgbClr val="134F5C"/>
                </a:solidFill>
                <a:latin typeface="Tahoma"/>
                <a:cs typeface="Tahoma"/>
              </a:rPr>
              <a:t>has</a:t>
            </a:r>
            <a:r>
              <a:rPr sz="1400" b="1" spc="-15" dirty="0">
                <a:solidFill>
                  <a:srgbClr val="134F5C"/>
                </a:solidFill>
                <a:latin typeface="Tahoma"/>
                <a:cs typeface="Tahoma"/>
              </a:rPr>
              <a:t> </a:t>
            </a:r>
            <a:r>
              <a:rPr sz="1400" b="1" spc="45" dirty="0">
                <a:solidFill>
                  <a:srgbClr val="134F5C"/>
                </a:solidFill>
                <a:latin typeface="Tahoma"/>
                <a:cs typeface="Tahoma"/>
              </a:rPr>
              <a:t>best</a:t>
            </a:r>
            <a:r>
              <a:rPr sz="1400" b="1" spc="-10" dirty="0">
                <a:solidFill>
                  <a:srgbClr val="134F5C"/>
                </a:solidFill>
                <a:latin typeface="Tahoma"/>
                <a:cs typeface="Tahoma"/>
              </a:rPr>
              <a:t> </a:t>
            </a:r>
            <a:r>
              <a:rPr sz="1400" b="1" spc="-20" dirty="0">
                <a:solidFill>
                  <a:srgbClr val="134F5C"/>
                </a:solidFill>
                <a:latin typeface="Tahoma"/>
                <a:cs typeface="Tahoma"/>
              </a:rPr>
              <a:t>F1-score</a:t>
            </a:r>
            <a:r>
              <a:rPr sz="1400" b="1" spc="-15" dirty="0">
                <a:solidFill>
                  <a:srgbClr val="134F5C"/>
                </a:solidFill>
                <a:latin typeface="Tahoma"/>
                <a:cs typeface="Tahoma"/>
              </a:rPr>
              <a:t> </a:t>
            </a:r>
            <a:r>
              <a:rPr sz="1400" b="1" spc="25" dirty="0">
                <a:solidFill>
                  <a:srgbClr val="134F5C"/>
                </a:solidFill>
                <a:latin typeface="Tahoma"/>
                <a:cs typeface="Tahoma"/>
              </a:rPr>
              <a:t>at</a:t>
            </a:r>
            <a:r>
              <a:rPr sz="1400" b="1" spc="-10" dirty="0">
                <a:solidFill>
                  <a:srgbClr val="134F5C"/>
                </a:solidFill>
                <a:latin typeface="Tahoma"/>
                <a:cs typeface="Tahoma"/>
              </a:rPr>
              <a:t> </a:t>
            </a:r>
            <a:r>
              <a:rPr lang="en-US" sz="1400" b="1" spc="-125" dirty="0">
                <a:solidFill>
                  <a:srgbClr val="134F5C"/>
                </a:solidFill>
                <a:latin typeface="Tahoma"/>
                <a:cs typeface="Tahoma"/>
              </a:rPr>
              <a:t>95</a:t>
            </a:r>
            <a:r>
              <a:rPr sz="1400" b="1" spc="-125" dirty="0">
                <a:solidFill>
                  <a:srgbClr val="134F5C"/>
                </a:solidFill>
                <a:latin typeface="Tahoma"/>
                <a:cs typeface="Tahoma"/>
              </a:rPr>
              <a:t>%,</a:t>
            </a:r>
            <a:r>
              <a:rPr sz="1400" b="1" spc="-15" dirty="0">
                <a:solidFill>
                  <a:srgbClr val="134F5C"/>
                </a:solidFill>
                <a:latin typeface="Tahoma"/>
                <a:cs typeface="Tahoma"/>
              </a:rPr>
              <a:t> </a:t>
            </a:r>
            <a:r>
              <a:rPr sz="1400" b="1" spc="60" dirty="0">
                <a:solidFill>
                  <a:srgbClr val="134F5C"/>
                </a:solidFill>
                <a:latin typeface="Tahoma"/>
                <a:cs typeface="Tahoma"/>
              </a:rPr>
              <a:t>on</a:t>
            </a:r>
            <a:r>
              <a:rPr sz="1400" b="1" spc="-15" dirty="0">
                <a:solidFill>
                  <a:srgbClr val="134F5C"/>
                </a:solidFill>
                <a:latin typeface="Tahoma"/>
                <a:cs typeface="Tahoma"/>
              </a:rPr>
              <a:t> </a:t>
            </a:r>
            <a:r>
              <a:rPr sz="1400" b="1" spc="50" dirty="0">
                <a:solidFill>
                  <a:srgbClr val="134F5C"/>
                </a:solidFill>
                <a:latin typeface="Tahoma"/>
                <a:cs typeface="Tahoma"/>
              </a:rPr>
              <a:t>the</a:t>
            </a:r>
            <a:r>
              <a:rPr sz="1400" b="1" spc="-10" dirty="0">
                <a:solidFill>
                  <a:srgbClr val="134F5C"/>
                </a:solidFill>
                <a:latin typeface="Tahoma"/>
                <a:cs typeface="Tahoma"/>
              </a:rPr>
              <a:t> </a:t>
            </a:r>
            <a:r>
              <a:rPr sz="1400" b="1" spc="25" dirty="0">
                <a:solidFill>
                  <a:srgbClr val="134F5C"/>
                </a:solidFill>
                <a:latin typeface="Tahoma"/>
                <a:cs typeface="Tahoma"/>
              </a:rPr>
              <a:t>test</a:t>
            </a:r>
            <a:r>
              <a:rPr sz="1400" b="1" spc="-15" dirty="0">
                <a:solidFill>
                  <a:srgbClr val="134F5C"/>
                </a:solidFill>
                <a:latin typeface="Tahoma"/>
                <a:cs typeface="Tahoma"/>
              </a:rPr>
              <a:t> </a:t>
            </a:r>
            <a:r>
              <a:rPr sz="1400" b="1" spc="10" dirty="0">
                <a:solidFill>
                  <a:srgbClr val="134F5C"/>
                </a:solidFill>
                <a:latin typeface="Tahoma"/>
                <a:cs typeface="Tahoma"/>
              </a:rPr>
              <a:t>set.</a:t>
            </a:r>
            <a:endParaRPr sz="1400" dirty="0">
              <a:latin typeface="Tahoma"/>
              <a:cs typeface="Tahoma"/>
            </a:endParaRPr>
          </a:p>
        </p:txBody>
      </p:sp>
      <p:sp>
        <p:nvSpPr>
          <p:cNvPr id="8" name="object 8"/>
          <p:cNvSpPr txBox="1"/>
          <p:nvPr/>
        </p:nvSpPr>
        <p:spPr>
          <a:xfrm>
            <a:off x="8559637" y="4768792"/>
            <a:ext cx="217804" cy="167640"/>
          </a:xfrm>
          <a:prstGeom prst="rect">
            <a:avLst/>
          </a:prstGeom>
        </p:spPr>
        <p:txBody>
          <a:bodyPr vert="horz" wrap="square" lIns="0" tIns="635" rIns="0" bIns="0" rtlCol="0">
            <a:spAutoFit/>
          </a:bodyPr>
          <a:lstStyle/>
          <a:p>
            <a:pPr marL="38100">
              <a:lnSpc>
                <a:spcPct val="100000"/>
              </a:lnSpc>
              <a:spcBef>
                <a:spcPts val="5"/>
              </a:spcBef>
            </a:pPr>
            <a:fld id="{81D60167-4931-47E6-BA6A-407CBD079E47}" type="slidenum">
              <a:rPr sz="1000" dirty="0">
                <a:solidFill>
                  <a:srgbClr val="CC0000"/>
                </a:solidFill>
                <a:latin typeface="Arial MT"/>
                <a:cs typeface="Arial MT"/>
              </a:rPr>
              <a:t>16</a:t>
            </a:fld>
            <a:endParaRPr sz="1000">
              <a:latin typeface="Arial MT"/>
              <a:cs typeface="Arial MT"/>
            </a:endParaRPr>
          </a:p>
        </p:txBody>
      </p:sp>
      <p:pic>
        <p:nvPicPr>
          <p:cNvPr id="9" name="Picture 8">
            <a:extLst>
              <a:ext uri="{FF2B5EF4-FFF2-40B4-BE49-F238E27FC236}">
                <a16:creationId xmlns:a16="http://schemas.microsoft.com/office/drawing/2014/main" id="{47D96694-BF35-4607-BB6B-57375AED4DCA}"/>
              </a:ext>
            </a:extLst>
          </p:cNvPr>
          <p:cNvPicPr>
            <a:picLocks noChangeAspect="1"/>
          </p:cNvPicPr>
          <p:nvPr/>
        </p:nvPicPr>
        <p:blipFill>
          <a:blip r:embed="rId2"/>
          <a:stretch>
            <a:fillRect/>
          </a:stretch>
        </p:blipFill>
        <p:spPr>
          <a:xfrm>
            <a:off x="8024694" y="1436"/>
            <a:ext cx="1121761" cy="701101"/>
          </a:xfrm>
          <a:prstGeom prst="rect">
            <a:avLst/>
          </a:prstGeom>
        </p:spPr>
      </p:pic>
      <p:pic>
        <p:nvPicPr>
          <p:cNvPr id="11" name="Picture 10">
            <a:extLst>
              <a:ext uri="{FF2B5EF4-FFF2-40B4-BE49-F238E27FC236}">
                <a16:creationId xmlns:a16="http://schemas.microsoft.com/office/drawing/2014/main" id="{441E367D-9523-40D0-7FAD-F4E70C20B54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4820" y="819150"/>
            <a:ext cx="7011378" cy="2766347"/>
          </a:xfrm>
          <a:prstGeom prst="rect">
            <a:avLst/>
          </a:prstGeom>
        </p:spPr>
      </p:pic>
      <p:pic>
        <p:nvPicPr>
          <p:cNvPr id="12" name="Picture 11">
            <a:extLst>
              <a:ext uri="{FF2B5EF4-FFF2-40B4-BE49-F238E27FC236}">
                <a16:creationId xmlns:a16="http://schemas.microsoft.com/office/drawing/2014/main" id="{55870912-5CF4-F83F-BB46-2631537FDA73}"/>
              </a:ext>
            </a:extLst>
          </p:cNvPr>
          <p:cNvPicPr>
            <a:picLocks noChangeAspect="1"/>
          </p:cNvPicPr>
          <p:nvPr/>
        </p:nvPicPr>
        <p:blipFill>
          <a:blip r:embed="rId4"/>
          <a:stretch>
            <a:fillRect/>
          </a:stretch>
        </p:blipFill>
        <p:spPr>
          <a:xfrm>
            <a:off x="7467455" y="0"/>
            <a:ext cx="1676545" cy="1121761"/>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58425" y="93572"/>
            <a:ext cx="6557645" cy="391160"/>
          </a:xfrm>
          <a:prstGeom prst="rect">
            <a:avLst/>
          </a:prstGeom>
        </p:spPr>
        <p:txBody>
          <a:bodyPr vert="horz" wrap="square" lIns="0" tIns="12700" rIns="0" bIns="0" rtlCol="0">
            <a:spAutoFit/>
          </a:bodyPr>
          <a:lstStyle/>
          <a:p>
            <a:pPr marL="12700">
              <a:lnSpc>
                <a:spcPct val="100000"/>
              </a:lnSpc>
              <a:spcBef>
                <a:spcPts val="100"/>
              </a:spcBef>
            </a:pPr>
            <a:r>
              <a:rPr sz="2400" spc="100" dirty="0"/>
              <a:t>Applying</a:t>
            </a:r>
            <a:r>
              <a:rPr sz="2400" spc="-25" dirty="0"/>
              <a:t> </a:t>
            </a:r>
            <a:r>
              <a:rPr sz="2400" spc="35" dirty="0"/>
              <a:t>Model:</a:t>
            </a:r>
            <a:r>
              <a:rPr sz="2400" spc="-20" dirty="0"/>
              <a:t> </a:t>
            </a:r>
            <a:r>
              <a:rPr sz="1800" spc="-65" dirty="0">
                <a:solidFill>
                  <a:srgbClr val="134F5C"/>
                </a:solidFill>
              </a:rPr>
              <a:t>7.</a:t>
            </a:r>
            <a:r>
              <a:rPr sz="1800" spc="-15" dirty="0">
                <a:solidFill>
                  <a:srgbClr val="134F5C"/>
                </a:solidFill>
              </a:rPr>
              <a:t> </a:t>
            </a:r>
            <a:r>
              <a:rPr sz="1800" spc="65" dirty="0">
                <a:solidFill>
                  <a:srgbClr val="134F5C"/>
                </a:solidFill>
              </a:rPr>
              <a:t>Using</a:t>
            </a:r>
            <a:r>
              <a:rPr sz="1800" spc="-15" dirty="0">
                <a:solidFill>
                  <a:srgbClr val="134F5C"/>
                </a:solidFill>
              </a:rPr>
              <a:t> </a:t>
            </a:r>
            <a:r>
              <a:rPr sz="1800" spc="80" dirty="0">
                <a:solidFill>
                  <a:srgbClr val="134F5C"/>
                </a:solidFill>
              </a:rPr>
              <a:t>Random</a:t>
            </a:r>
            <a:r>
              <a:rPr sz="1800" spc="-15" dirty="0">
                <a:solidFill>
                  <a:srgbClr val="134F5C"/>
                </a:solidFill>
              </a:rPr>
              <a:t> </a:t>
            </a:r>
            <a:r>
              <a:rPr sz="1800" spc="40" dirty="0">
                <a:solidFill>
                  <a:srgbClr val="134F5C"/>
                </a:solidFill>
              </a:rPr>
              <a:t>Forest</a:t>
            </a:r>
            <a:r>
              <a:rPr sz="1800" spc="-20" dirty="0">
                <a:solidFill>
                  <a:srgbClr val="134F5C"/>
                </a:solidFill>
              </a:rPr>
              <a:t> </a:t>
            </a:r>
            <a:r>
              <a:rPr sz="1800" spc="80" dirty="0">
                <a:solidFill>
                  <a:srgbClr val="134F5C"/>
                </a:solidFill>
              </a:rPr>
              <a:t>Method</a:t>
            </a:r>
            <a:endParaRPr sz="1800"/>
          </a:p>
        </p:txBody>
      </p:sp>
      <p:sp>
        <p:nvSpPr>
          <p:cNvPr id="3" name="object 3"/>
          <p:cNvSpPr txBox="1"/>
          <p:nvPr/>
        </p:nvSpPr>
        <p:spPr>
          <a:xfrm>
            <a:off x="693600" y="3741399"/>
            <a:ext cx="7757159" cy="743152"/>
          </a:xfrm>
          <a:prstGeom prst="rect">
            <a:avLst/>
          </a:prstGeom>
          <a:ln w="19049">
            <a:solidFill>
              <a:srgbClr val="CC0000"/>
            </a:solidFill>
          </a:ln>
        </p:spPr>
        <p:txBody>
          <a:bodyPr vert="horz" wrap="square" lIns="0" tIns="182245" rIns="0" bIns="0" rtlCol="0">
            <a:spAutoFit/>
          </a:bodyPr>
          <a:lstStyle/>
          <a:p>
            <a:pPr marL="542925" indent="-336550">
              <a:lnSpc>
                <a:spcPct val="100000"/>
              </a:lnSpc>
              <a:spcBef>
                <a:spcPts val="1435"/>
              </a:spcBef>
              <a:buFont typeface="Arial"/>
              <a:buChar char="●"/>
              <a:tabLst>
                <a:tab pos="542290" algn="l"/>
                <a:tab pos="542925" algn="l"/>
              </a:tabLst>
            </a:pPr>
            <a:r>
              <a:rPr sz="1400" b="1" spc="45" dirty="0">
                <a:solidFill>
                  <a:srgbClr val="134F5C"/>
                </a:solidFill>
                <a:latin typeface="Tahoma"/>
                <a:cs typeface="Tahoma"/>
              </a:rPr>
              <a:t>Highest</a:t>
            </a:r>
            <a:r>
              <a:rPr sz="1400" b="1" spc="-15" dirty="0">
                <a:solidFill>
                  <a:srgbClr val="134F5C"/>
                </a:solidFill>
                <a:latin typeface="Tahoma"/>
                <a:cs typeface="Tahoma"/>
              </a:rPr>
              <a:t> </a:t>
            </a:r>
            <a:r>
              <a:rPr sz="1400" b="1" spc="25" dirty="0">
                <a:solidFill>
                  <a:srgbClr val="134F5C"/>
                </a:solidFill>
                <a:latin typeface="Tahoma"/>
                <a:cs typeface="Tahoma"/>
              </a:rPr>
              <a:t>Recall</a:t>
            </a:r>
            <a:r>
              <a:rPr sz="1400" b="1" spc="-15" dirty="0">
                <a:solidFill>
                  <a:srgbClr val="134F5C"/>
                </a:solidFill>
                <a:latin typeface="Tahoma"/>
                <a:cs typeface="Tahoma"/>
              </a:rPr>
              <a:t> </a:t>
            </a:r>
            <a:r>
              <a:rPr sz="1400" b="1" spc="60" dirty="0">
                <a:solidFill>
                  <a:srgbClr val="134F5C"/>
                </a:solidFill>
                <a:latin typeface="Tahoma"/>
                <a:cs typeface="Tahoma"/>
              </a:rPr>
              <a:t>on</a:t>
            </a:r>
            <a:r>
              <a:rPr sz="1400" b="1" spc="-10" dirty="0">
                <a:solidFill>
                  <a:srgbClr val="134F5C"/>
                </a:solidFill>
                <a:latin typeface="Tahoma"/>
                <a:cs typeface="Tahoma"/>
              </a:rPr>
              <a:t> </a:t>
            </a:r>
            <a:r>
              <a:rPr sz="1400" b="1" spc="50" dirty="0">
                <a:solidFill>
                  <a:srgbClr val="134F5C"/>
                </a:solidFill>
                <a:latin typeface="Tahoma"/>
                <a:cs typeface="Tahoma"/>
              </a:rPr>
              <a:t>the</a:t>
            </a:r>
            <a:r>
              <a:rPr sz="1400" b="1" spc="-15" dirty="0">
                <a:solidFill>
                  <a:srgbClr val="134F5C"/>
                </a:solidFill>
                <a:latin typeface="Tahoma"/>
                <a:cs typeface="Tahoma"/>
              </a:rPr>
              <a:t> </a:t>
            </a:r>
            <a:r>
              <a:rPr sz="1400" b="1" spc="25" dirty="0">
                <a:solidFill>
                  <a:srgbClr val="134F5C"/>
                </a:solidFill>
                <a:latin typeface="Tahoma"/>
                <a:cs typeface="Tahoma"/>
              </a:rPr>
              <a:t>test</a:t>
            </a:r>
            <a:r>
              <a:rPr sz="1400" b="1" spc="-10" dirty="0">
                <a:solidFill>
                  <a:srgbClr val="134F5C"/>
                </a:solidFill>
                <a:latin typeface="Tahoma"/>
                <a:cs typeface="Tahoma"/>
              </a:rPr>
              <a:t> </a:t>
            </a:r>
            <a:r>
              <a:rPr sz="1400" b="1" spc="30" dirty="0">
                <a:solidFill>
                  <a:srgbClr val="134F5C"/>
                </a:solidFill>
                <a:latin typeface="Tahoma"/>
                <a:cs typeface="Tahoma"/>
              </a:rPr>
              <a:t>set</a:t>
            </a:r>
            <a:r>
              <a:rPr sz="1400" b="1" spc="-15" dirty="0">
                <a:solidFill>
                  <a:srgbClr val="134F5C"/>
                </a:solidFill>
                <a:latin typeface="Tahoma"/>
                <a:cs typeface="Tahoma"/>
              </a:rPr>
              <a:t> </a:t>
            </a:r>
            <a:r>
              <a:rPr sz="1400" b="1" spc="10" dirty="0">
                <a:solidFill>
                  <a:srgbClr val="134F5C"/>
                </a:solidFill>
                <a:latin typeface="Tahoma"/>
                <a:cs typeface="Tahoma"/>
              </a:rPr>
              <a:t>is</a:t>
            </a:r>
            <a:r>
              <a:rPr sz="1400" b="1" spc="-10" dirty="0">
                <a:solidFill>
                  <a:srgbClr val="134F5C"/>
                </a:solidFill>
                <a:latin typeface="Tahoma"/>
                <a:cs typeface="Tahoma"/>
              </a:rPr>
              <a:t> </a:t>
            </a:r>
            <a:r>
              <a:rPr sz="1400" b="1" spc="50" dirty="0">
                <a:solidFill>
                  <a:srgbClr val="134F5C"/>
                </a:solidFill>
                <a:latin typeface="Tahoma"/>
                <a:cs typeface="Tahoma"/>
              </a:rPr>
              <a:t>obtained</a:t>
            </a:r>
            <a:r>
              <a:rPr sz="1400" b="1" spc="-15" dirty="0">
                <a:solidFill>
                  <a:srgbClr val="134F5C"/>
                </a:solidFill>
                <a:latin typeface="Tahoma"/>
                <a:cs typeface="Tahoma"/>
              </a:rPr>
              <a:t> </a:t>
            </a:r>
            <a:r>
              <a:rPr sz="1400" b="1" spc="70" dirty="0">
                <a:solidFill>
                  <a:srgbClr val="134F5C"/>
                </a:solidFill>
                <a:latin typeface="Tahoma"/>
                <a:cs typeface="Tahoma"/>
              </a:rPr>
              <a:t>from</a:t>
            </a:r>
            <a:r>
              <a:rPr sz="1400" b="1" spc="-10" dirty="0">
                <a:solidFill>
                  <a:srgbClr val="134F5C"/>
                </a:solidFill>
                <a:latin typeface="Tahoma"/>
                <a:cs typeface="Tahoma"/>
              </a:rPr>
              <a:t> </a:t>
            </a:r>
            <a:r>
              <a:rPr lang="en-US" sz="1400" b="1" spc="30" dirty="0" err="1">
                <a:solidFill>
                  <a:srgbClr val="134F5C"/>
                </a:solidFill>
                <a:latin typeface="Tahoma"/>
                <a:cs typeface="Tahoma"/>
              </a:rPr>
              <a:t>adaboost</a:t>
            </a:r>
            <a:r>
              <a:rPr sz="1400" b="1" spc="-15" dirty="0">
                <a:solidFill>
                  <a:srgbClr val="134F5C"/>
                </a:solidFill>
                <a:latin typeface="Tahoma"/>
                <a:cs typeface="Tahoma"/>
              </a:rPr>
              <a:t> </a:t>
            </a:r>
            <a:r>
              <a:rPr sz="1400" b="1" spc="25" dirty="0">
                <a:solidFill>
                  <a:srgbClr val="134F5C"/>
                </a:solidFill>
                <a:latin typeface="Tahoma"/>
                <a:cs typeface="Tahoma"/>
              </a:rPr>
              <a:t>at</a:t>
            </a:r>
            <a:r>
              <a:rPr sz="1400" b="1" spc="-10" dirty="0">
                <a:solidFill>
                  <a:srgbClr val="134F5C"/>
                </a:solidFill>
                <a:latin typeface="Tahoma"/>
                <a:cs typeface="Tahoma"/>
              </a:rPr>
              <a:t> </a:t>
            </a:r>
            <a:r>
              <a:rPr sz="1400" b="1" spc="-145" dirty="0">
                <a:solidFill>
                  <a:srgbClr val="134F5C"/>
                </a:solidFill>
                <a:latin typeface="Tahoma"/>
                <a:cs typeface="Tahoma"/>
              </a:rPr>
              <a:t>9</a:t>
            </a:r>
            <a:r>
              <a:rPr lang="en-US" sz="1400" b="1" spc="-145" dirty="0">
                <a:solidFill>
                  <a:srgbClr val="134F5C"/>
                </a:solidFill>
                <a:latin typeface="Tahoma"/>
                <a:cs typeface="Tahoma"/>
              </a:rPr>
              <a:t>6</a:t>
            </a:r>
            <a:r>
              <a:rPr sz="1400" b="1" spc="-145" dirty="0">
                <a:solidFill>
                  <a:srgbClr val="134F5C"/>
                </a:solidFill>
                <a:latin typeface="Tahoma"/>
                <a:cs typeface="Tahoma"/>
              </a:rPr>
              <a:t>%</a:t>
            </a:r>
            <a:endParaRPr sz="1400" dirty="0">
              <a:latin typeface="Tahoma"/>
              <a:cs typeface="Tahoma"/>
            </a:endParaRPr>
          </a:p>
          <a:p>
            <a:pPr marL="542925" indent="-336550">
              <a:lnSpc>
                <a:spcPct val="100000"/>
              </a:lnSpc>
              <a:spcBef>
                <a:spcPts val="1005"/>
              </a:spcBef>
              <a:buFont typeface="Arial"/>
              <a:buChar char="●"/>
              <a:tabLst>
                <a:tab pos="542290" algn="l"/>
                <a:tab pos="542925" algn="l"/>
              </a:tabLst>
            </a:pPr>
            <a:r>
              <a:rPr lang="en-US" sz="1400" b="1" spc="45" dirty="0" err="1">
                <a:solidFill>
                  <a:srgbClr val="134F5C"/>
                </a:solidFill>
                <a:latin typeface="Tahoma"/>
                <a:cs typeface="Tahoma"/>
              </a:rPr>
              <a:t>Adaboost</a:t>
            </a:r>
            <a:r>
              <a:rPr sz="1400" b="1" spc="-20" dirty="0">
                <a:solidFill>
                  <a:srgbClr val="134F5C"/>
                </a:solidFill>
                <a:latin typeface="Tahoma"/>
                <a:cs typeface="Tahoma"/>
              </a:rPr>
              <a:t> </a:t>
            </a:r>
            <a:r>
              <a:rPr sz="1400" b="1" spc="25" dirty="0">
                <a:solidFill>
                  <a:srgbClr val="134F5C"/>
                </a:solidFill>
                <a:latin typeface="Tahoma"/>
                <a:cs typeface="Tahoma"/>
              </a:rPr>
              <a:t>test</a:t>
            </a:r>
            <a:r>
              <a:rPr sz="1400" b="1" spc="-15" dirty="0">
                <a:solidFill>
                  <a:srgbClr val="134F5C"/>
                </a:solidFill>
                <a:latin typeface="Tahoma"/>
                <a:cs typeface="Tahoma"/>
              </a:rPr>
              <a:t> </a:t>
            </a:r>
            <a:r>
              <a:rPr sz="1400" b="1" spc="35" dirty="0">
                <a:solidFill>
                  <a:srgbClr val="134F5C"/>
                </a:solidFill>
                <a:latin typeface="Tahoma"/>
                <a:cs typeface="Tahoma"/>
              </a:rPr>
              <a:t>precision</a:t>
            </a:r>
            <a:r>
              <a:rPr sz="1400" b="1" spc="-15" dirty="0">
                <a:solidFill>
                  <a:srgbClr val="134F5C"/>
                </a:solidFill>
                <a:latin typeface="Tahoma"/>
                <a:cs typeface="Tahoma"/>
              </a:rPr>
              <a:t> </a:t>
            </a:r>
            <a:r>
              <a:rPr sz="1400" b="1" spc="10" dirty="0">
                <a:solidFill>
                  <a:srgbClr val="134F5C"/>
                </a:solidFill>
                <a:latin typeface="Tahoma"/>
                <a:cs typeface="Tahoma"/>
              </a:rPr>
              <a:t>is</a:t>
            </a:r>
            <a:r>
              <a:rPr sz="1400" b="1" spc="-15" dirty="0">
                <a:solidFill>
                  <a:srgbClr val="134F5C"/>
                </a:solidFill>
                <a:latin typeface="Tahoma"/>
                <a:cs typeface="Tahoma"/>
              </a:rPr>
              <a:t> </a:t>
            </a:r>
            <a:r>
              <a:rPr sz="1400" b="1" spc="50" dirty="0">
                <a:solidFill>
                  <a:srgbClr val="134F5C"/>
                </a:solidFill>
                <a:latin typeface="Tahoma"/>
                <a:cs typeface="Tahoma"/>
              </a:rPr>
              <a:t>obtained</a:t>
            </a:r>
            <a:r>
              <a:rPr sz="1400" b="1" spc="-20" dirty="0">
                <a:solidFill>
                  <a:srgbClr val="134F5C"/>
                </a:solidFill>
                <a:latin typeface="Tahoma"/>
                <a:cs typeface="Tahoma"/>
              </a:rPr>
              <a:t> </a:t>
            </a:r>
            <a:r>
              <a:rPr sz="1400" b="1" spc="70" dirty="0">
                <a:solidFill>
                  <a:srgbClr val="134F5C"/>
                </a:solidFill>
                <a:latin typeface="Tahoma"/>
                <a:cs typeface="Tahoma"/>
              </a:rPr>
              <a:t>from</a:t>
            </a:r>
            <a:r>
              <a:rPr sz="1400" b="1" spc="-15" dirty="0">
                <a:solidFill>
                  <a:srgbClr val="134F5C"/>
                </a:solidFill>
                <a:latin typeface="Tahoma"/>
                <a:cs typeface="Tahoma"/>
              </a:rPr>
              <a:t> </a:t>
            </a:r>
            <a:r>
              <a:rPr lang="en-US" sz="1400" b="1" spc="-125" dirty="0">
                <a:solidFill>
                  <a:srgbClr val="134F5C"/>
                </a:solidFill>
                <a:latin typeface="Tahoma"/>
                <a:cs typeface="Tahoma"/>
              </a:rPr>
              <a:t>96%</a:t>
            </a:r>
            <a:endParaRPr sz="1400" dirty="0">
              <a:latin typeface="Tahoma"/>
              <a:cs typeface="Tahoma"/>
            </a:endParaRPr>
          </a:p>
        </p:txBody>
      </p:sp>
      <p:sp>
        <p:nvSpPr>
          <p:cNvPr id="7" name="object 7"/>
          <p:cNvSpPr txBox="1"/>
          <p:nvPr/>
        </p:nvSpPr>
        <p:spPr>
          <a:xfrm>
            <a:off x="887893" y="4599392"/>
            <a:ext cx="6047105" cy="222497"/>
          </a:xfrm>
          <a:prstGeom prst="rect">
            <a:avLst/>
          </a:prstGeom>
        </p:spPr>
        <p:txBody>
          <a:bodyPr vert="horz" wrap="square" lIns="0" tIns="6985" rIns="0" bIns="0" rtlCol="0">
            <a:spAutoFit/>
          </a:bodyPr>
          <a:lstStyle/>
          <a:p>
            <a:pPr marL="12700">
              <a:lnSpc>
                <a:spcPct val="100000"/>
              </a:lnSpc>
              <a:spcBef>
                <a:spcPts val="55"/>
              </a:spcBef>
              <a:tabLst>
                <a:tab pos="347980" algn="l"/>
              </a:tabLst>
            </a:pPr>
            <a:r>
              <a:rPr sz="1400" b="1" dirty="0">
                <a:solidFill>
                  <a:srgbClr val="134F5C"/>
                </a:solidFill>
                <a:latin typeface="Arial"/>
                <a:cs typeface="Arial"/>
              </a:rPr>
              <a:t>●	</a:t>
            </a:r>
            <a:r>
              <a:rPr lang="en-US" sz="1400" b="1" spc="30" dirty="0" err="1">
                <a:solidFill>
                  <a:srgbClr val="134F5C"/>
                </a:solidFill>
                <a:latin typeface="Tahoma"/>
                <a:cs typeface="Tahoma"/>
              </a:rPr>
              <a:t>Adaboost</a:t>
            </a:r>
            <a:r>
              <a:rPr lang="en-US" sz="1400" b="1" spc="30" dirty="0">
                <a:solidFill>
                  <a:srgbClr val="134F5C"/>
                </a:solidFill>
                <a:latin typeface="Tahoma"/>
                <a:cs typeface="Tahoma"/>
              </a:rPr>
              <a:t> </a:t>
            </a:r>
            <a:r>
              <a:rPr sz="1400" b="1" spc="35" dirty="0">
                <a:solidFill>
                  <a:srgbClr val="134F5C"/>
                </a:solidFill>
                <a:latin typeface="Tahoma"/>
                <a:cs typeface="Tahoma"/>
              </a:rPr>
              <a:t>has</a:t>
            </a:r>
            <a:r>
              <a:rPr sz="1400" b="1" spc="-15" dirty="0">
                <a:solidFill>
                  <a:srgbClr val="134F5C"/>
                </a:solidFill>
                <a:latin typeface="Tahoma"/>
                <a:cs typeface="Tahoma"/>
              </a:rPr>
              <a:t> </a:t>
            </a:r>
            <a:r>
              <a:rPr sz="1400" b="1" spc="45" dirty="0">
                <a:solidFill>
                  <a:srgbClr val="134F5C"/>
                </a:solidFill>
                <a:latin typeface="Tahoma"/>
                <a:cs typeface="Tahoma"/>
              </a:rPr>
              <a:t>best</a:t>
            </a:r>
            <a:r>
              <a:rPr sz="1400" b="1" spc="-10" dirty="0">
                <a:solidFill>
                  <a:srgbClr val="134F5C"/>
                </a:solidFill>
                <a:latin typeface="Tahoma"/>
                <a:cs typeface="Tahoma"/>
              </a:rPr>
              <a:t> </a:t>
            </a:r>
            <a:r>
              <a:rPr sz="1400" b="1" spc="-15" dirty="0">
                <a:solidFill>
                  <a:srgbClr val="134F5C"/>
                </a:solidFill>
                <a:latin typeface="Tahoma"/>
                <a:cs typeface="Tahoma"/>
              </a:rPr>
              <a:t>F1-score </a:t>
            </a:r>
            <a:r>
              <a:rPr sz="1400" b="1" spc="25" dirty="0">
                <a:solidFill>
                  <a:srgbClr val="134F5C"/>
                </a:solidFill>
                <a:latin typeface="Tahoma"/>
                <a:cs typeface="Tahoma"/>
              </a:rPr>
              <a:t>at</a:t>
            </a:r>
            <a:r>
              <a:rPr sz="1400" b="1" spc="-15" dirty="0">
                <a:solidFill>
                  <a:srgbClr val="134F5C"/>
                </a:solidFill>
                <a:latin typeface="Tahoma"/>
                <a:cs typeface="Tahoma"/>
              </a:rPr>
              <a:t> </a:t>
            </a:r>
            <a:r>
              <a:rPr lang="en-US" sz="1400" b="1" spc="-90" dirty="0">
                <a:solidFill>
                  <a:srgbClr val="134F5C"/>
                </a:solidFill>
                <a:latin typeface="Tahoma"/>
                <a:cs typeface="Tahoma"/>
              </a:rPr>
              <a:t>96</a:t>
            </a:r>
            <a:r>
              <a:rPr sz="1400" b="1" spc="-90" dirty="0">
                <a:solidFill>
                  <a:srgbClr val="134F5C"/>
                </a:solidFill>
                <a:latin typeface="Tahoma"/>
                <a:cs typeface="Tahoma"/>
              </a:rPr>
              <a:t>%,</a:t>
            </a:r>
            <a:r>
              <a:rPr sz="1400" b="1" spc="-15" dirty="0">
                <a:solidFill>
                  <a:srgbClr val="134F5C"/>
                </a:solidFill>
                <a:latin typeface="Tahoma"/>
                <a:cs typeface="Tahoma"/>
              </a:rPr>
              <a:t> </a:t>
            </a:r>
            <a:r>
              <a:rPr sz="1400" b="1" spc="60" dirty="0">
                <a:solidFill>
                  <a:srgbClr val="134F5C"/>
                </a:solidFill>
                <a:latin typeface="Tahoma"/>
                <a:cs typeface="Tahoma"/>
              </a:rPr>
              <a:t>on</a:t>
            </a:r>
            <a:r>
              <a:rPr sz="1400" b="1" spc="-15" dirty="0">
                <a:solidFill>
                  <a:srgbClr val="134F5C"/>
                </a:solidFill>
                <a:latin typeface="Tahoma"/>
                <a:cs typeface="Tahoma"/>
              </a:rPr>
              <a:t> </a:t>
            </a:r>
            <a:r>
              <a:rPr sz="1400" b="1" spc="50" dirty="0">
                <a:solidFill>
                  <a:srgbClr val="134F5C"/>
                </a:solidFill>
                <a:latin typeface="Tahoma"/>
                <a:cs typeface="Tahoma"/>
              </a:rPr>
              <a:t>the</a:t>
            </a:r>
            <a:r>
              <a:rPr sz="1400" b="1" spc="-15" dirty="0">
                <a:solidFill>
                  <a:srgbClr val="134F5C"/>
                </a:solidFill>
                <a:latin typeface="Tahoma"/>
                <a:cs typeface="Tahoma"/>
              </a:rPr>
              <a:t> </a:t>
            </a:r>
            <a:r>
              <a:rPr sz="1400" b="1" spc="25" dirty="0">
                <a:solidFill>
                  <a:srgbClr val="134F5C"/>
                </a:solidFill>
                <a:latin typeface="Tahoma"/>
                <a:cs typeface="Tahoma"/>
              </a:rPr>
              <a:t>test</a:t>
            </a:r>
            <a:r>
              <a:rPr sz="1400" b="1" spc="-10" dirty="0">
                <a:solidFill>
                  <a:srgbClr val="134F5C"/>
                </a:solidFill>
                <a:latin typeface="Tahoma"/>
                <a:cs typeface="Tahoma"/>
              </a:rPr>
              <a:t> </a:t>
            </a:r>
            <a:r>
              <a:rPr sz="1400" b="1" spc="10" dirty="0">
                <a:solidFill>
                  <a:srgbClr val="134F5C"/>
                </a:solidFill>
                <a:latin typeface="Tahoma"/>
                <a:cs typeface="Tahoma"/>
              </a:rPr>
              <a:t>set.</a:t>
            </a:r>
            <a:endParaRPr sz="1400" dirty="0">
              <a:latin typeface="Tahoma"/>
              <a:cs typeface="Tahoma"/>
            </a:endParaRPr>
          </a:p>
        </p:txBody>
      </p:sp>
      <p:sp>
        <p:nvSpPr>
          <p:cNvPr id="8" name="object 8"/>
          <p:cNvSpPr txBox="1"/>
          <p:nvPr/>
        </p:nvSpPr>
        <p:spPr>
          <a:xfrm>
            <a:off x="8559637" y="4768792"/>
            <a:ext cx="217804" cy="167640"/>
          </a:xfrm>
          <a:prstGeom prst="rect">
            <a:avLst/>
          </a:prstGeom>
        </p:spPr>
        <p:txBody>
          <a:bodyPr vert="horz" wrap="square" lIns="0" tIns="635" rIns="0" bIns="0" rtlCol="0">
            <a:spAutoFit/>
          </a:bodyPr>
          <a:lstStyle/>
          <a:p>
            <a:pPr marL="38100">
              <a:lnSpc>
                <a:spcPct val="100000"/>
              </a:lnSpc>
              <a:spcBef>
                <a:spcPts val="5"/>
              </a:spcBef>
            </a:pPr>
            <a:fld id="{81D60167-4931-47E6-BA6A-407CBD079E47}" type="slidenum">
              <a:rPr sz="1000" dirty="0">
                <a:solidFill>
                  <a:srgbClr val="CC0000"/>
                </a:solidFill>
                <a:latin typeface="Arial MT"/>
                <a:cs typeface="Arial MT"/>
              </a:rPr>
              <a:t>17</a:t>
            </a:fld>
            <a:endParaRPr sz="1000">
              <a:latin typeface="Arial MT"/>
              <a:cs typeface="Arial MT"/>
            </a:endParaRPr>
          </a:p>
        </p:txBody>
      </p:sp>
      <p:pic>
        <p:nvPicPr>
          <p:cNvPr id="9" name="Picture 8">
            <a:extLst>
              <a:ext uri="{FF2B5EF4-FFF2-40B4-BE49-F238E27FC236}">
                <a16:creationId xmlns:a16="http://schemas.microsoft.com/office/drawing/2014/main" id="{DF2C7A0D-FD32-4E77-8B22-E6F2A85EEDE2}"/>
              </a:ext>
            </a:extLst>
          </p:cNvPr>
          <p:cNvPicPr>
            <a:picLocks noChangeAspect="1"/>
          </p:cNvPicPr>
          <p:nvPr/>
        </p:nvPicPr>
        <p:blipFill>
          <a:blip r:embed="rId2"/>
          <a:stretch>
            <a:fillRect/>
          </a:stretch>
        </p:blipFill>
        <p:spPr>
          <a:xfrm>
            <a:off x="8022239" y="1436"/>
            <a:ext cx="1121761" cy="701101"/>
          </a:xfrm>
          <a:prstGeom prst="rect">
            <a:avLst/>
          </a:prstGeom>
        </p:spPr>
      </p:pic>
      <p:pic>
        <p:nvPicPr>
          <p:cNvPr id="11" name="Picture 10">
            <a:extLst>
              <a:ext uri="{FF2B5EF4-FFF2-40B4-BE49-F238E27FC236}">
                <a16:creationId xmlns:a16="http://schemas.microsoft.com/office/drawing/2014/main" id="{BEF5FACF-C494-9AE9-4B7D-B3D241D3F9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2565" y="795727"/>
            <a:ext cx="6906589" cy="2631213"/>
          </a:xfrm>
          <a:prstGeom prst="rect">
            <a:avLst/>
          </a:prstGeom>
        </p:spPr>
      </p:pic>
      <p:pic>
        <p:nvPicPr>
          <p:cNvPr id="12" name="Picture 11">
            <a:extLst>
              <a:ext uri="{FF2B5EF4-FFF2-40B4-BE49-F238E27FC236}">
                <a16:creationId xmlns:a16="http://schemas.microsoft.com/office/drawing/2014/main" id="{1C32D52F-5F66-27B9-1B2D-5D1928A861BB}"/>
              </a:ext>
            </a:extLst>
          </p:cNvPr>
          <p:cNvPicPr>
            <a:picLocks noChangeAspect="1"/>
          </p:cNvPicPr>
          <p:nvPr/>
        </p:nvPicPr>
        <p:blipFill>
          <a:blip r:embed="rId4"/>
          <a:stretch>
            <a:fillRect/>
          </a:stretch>
        </p:blipFill>
        <p:spPr>
          <a:xfrm>
            <a:off x="7488237" y="0"/>
            <a:ext cx="1676545" cy="1121761"/>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77549" y="497749"/>
            <a:ext cx="8388985" cy="4646295"/>
          </a:xfrm>
          <a:custGeom>
            <a:avLst/>
            <a:gdLst/>
            <a:ahLst/>
            <a:cxnLst/>
            <a:rect l="l" t="t" r="r" b="b"/>
            <a:pathLst>
              <a:path w="8388985" h="4646295">
                <a:moveTo>
                  <a:pt x="0" y="0"/>
                </a:moveTo>
                <a:lnTo>
                  <a:pt x="8388899" y="0"/>
                </a:lnTo>
                <a:lnTo>
                  <a:pt x="8388899" y="4645799"/>
                </a:lnTo>
                <a:lnTo>
                  <a:pt x="0" y="4645799"/>
                </a:lnTo>
                <a:lnTo>
                  <a:pt x="0" y="0"/>
                </a:lnTo>
                <a:close/>
              </a:path>
            </a:pathLst>
          </a:custGeom>
          <a:ln w="28574">
            <a:solidFill>
              <a:srgbClr val="CC0000"/>
            </a:solidFill>
          </a:ln>
        </p:spPr>
        <p:txBody>
          <a:bodyPr wrap="square" lIns="0" tIns="0" rIns="0" bIns="0" rtlCol="0"/>
          <a:lstStyle/>
          <a:p>
            <a:endParaRPr/>
          </a:p>
        </p:txBody>
      </p:sp>
      <p:sp>
        <p:nvSpPr>
          <p:cNvPr id="3" name="object 3"/>
          <p:cNvSpPr txBox="1"/>
          <p:nvPr/>
        </p:nvSpPr>
        <p:spPr>
          <a:xfrm>
            <a:off x="272874" y="0"/>
            <a:ext cx="8399145" cy="3163815"/>
          </a:xfrm>
          <a:prstGeom prst="rect">
            <a:avLst/>
          </a:prstGeom>
        </p:spPr>
        <p:txBody>
          <a:bodyPr vert="horz" wrap="square" lIns="0" tIns="12700" rIns="0" bIns="0" rtlCol="0">
            <a:spAutoFit/>
          </a:bodyPr>
          <a:lstStyle/>
          <a:p>
            <a:pPr marL="647065" indent="-635000">
              <a:lnSpc>
                <a:spcPct val="100000"/>
              </a:lnSpc>
              <a:spcBef>
                <a:spcPts val="100"/>
              </a:spcBef>
              <a:buFont typeface="MS PGothic"/>
              <a:buChar char="➢"/>
              <a:tabLst>
                <a:tab pos="647065" algn="l"/>
                <a:tab pos="647700" algn="l"/>
              </a:tabLst>
            </a:pPr>
            <a:r>
              <a:rPr sz="3200" b="1" spc="110" dirty="0">
                <a:solidFill>
                  <a:srgbClr val="CC0000"/>
                </a:solidFill>
                <a:latin typeface="Tahoma"/>
                <a:cs typeface="Tahoma"/>
              </a:rPr>
              <a:t>Conclusion</a:t>
            </a:r>
            <a:endParaRPr sz="3200" dirty="0">
              <a:latin typeface="Tahoma"/>
              <a:cs typeface="Tahoma"/>
            </a:endParaRPr>
          </a:p>
          <a:p>
            <a:pPr marL="647065" marR="5080" indent="-351790">
              <a:lnSpc>
                <a:spcPct val="135700"/>
              </a:lnSpc>
              <a:spcBef>
                <a:spcPts val="2045"/>
              </a:spcBef>
              <a:buFont typeface="Arial"/>
              <a:buChar char="●"/>
              <a:tabLst>
                <a:tab pos="647065" algn="l"/>
                <a:tab pos="647700" algn="l"/>
              </a:tabLst>
            </a:pPr>
            <a:r>
              <a:rPr lang="en-US" sz="1600" b="1" spc="-125" dirty="0">
                <a:solidFill>
                  <a:srgbClr val="134F5C"/>
                </a:solidFill>
                <a:latin typeface="Tahoma"/>
                <a:cs typeface="Tahoma"/>
              </a:rPr>
              <a:t>Choosing </a:t>
            </a:r>
            <a:r>
              <a:rPr lang="en-US" sz="1600" b="1" spc="-125" dirty="0" err="1">
                <a:solidFill>
                  <a:srgbClr val="134F5C"/>
                </a:solidFill>
                <a:latin typeface="Tahoma"/>
                <a:cs typeface="Tahoma"/>
              </a:rPr>
              <a:t>Adaboost</a:t>
            </a:r>
            <a:r>
              <a:rPr lang="en-US" sz="1600" b="1" spc="-125" dirty="0">
                <a:solidFill>
                  <a:srgbClr val="134F5C"/>
                </a:solidFill>
                <a:latin typeface="Tahoma"/>
                <a:cs typeface="Tahoma"/>
              </a:rPr>
              <a:t> with random forest  feature selection</a:t>
            </a:r>
          </a:p>
          <a:p>
            <a:pPr marL="647065" marR="5080" indent="-351790">
              <a:lnSpc>
                <a:spcPct val="135700"/>
              </a:lnSpc>
              <a:spcBef>
                <a:spcPts val="2045"/>
              </a:spcBef>
              <a:buFont typeface="Arial"/>
              <a:buChar char="●"/>
              <a:tabLst>
                <a:tab pos="647065" algn="l"/>
                <a:tab pos="647700" algn="l"/>
              </a:tabLst>
            </a:pPr>
            <a:r>
              <a:rPr lang="en-US" sz="1600" b="1" spc="-125" dirty="0">
                <a:solidFill>
                  <a:srgbClr val="134F5C"/>
                </a:solidFill>
                <a:latin typeface="Tahoma"/>
                <a:cs typeface="Tahoma"/>
              </a:rPr>
              <a:t>1) It Performing best it classify perfectly churn with 96% accuracy</a:t>
            </a:r>
          </a:p>
          <a:p>
            <a:pPr marL="647065" marR="5080" indent="-351790">
              <a:lnSpc>
                <a:spcPct val="135700"/>
              </a:lnSpc>
              <a:spcBef>
                <a:spcPts val="2045"/>
              </a:spcBef>
              <a:buFont typeface="Arial"/>
              <a:buChar char="●"/>
              <a:tabLst>
                <a:tab pos="647065" algn="l"/>
                <a:tab pos="647700" algn="l"/>
              </a:tabLst>
            </a:pPr>
            <a:r>
              <a:rPr lang="en-US" sz="1600" b="1" spc="-125" dirty="0">
                <a:solidFill>
                  <a:srgbClr val="134F5C"/>
                </a:solidFill>
                <a:latin typeface="Tahoma"/>
                <a:cs typeface="Tahoma"/>
              </a:rPr>
              <a:t>2) base on </a:t>
            </a:r>
            <a:r>
              <a:rPr lang="en-US" sz="1600" b="1" spc="-125" dirty="0" err="1">
                <a:solidFill>
                  <a:srgbClr val="134F5C"/>
                </a:solidFill>
                <a:latin typeface="Tahoma"/>
                <a:cs typeface="Tahoma"/>
              </a:rPr>
              <a:t>confustion</a:t>
            </a:r>
            <a:r>
              <a:rPr lang="en-US" sz="1600" b="1" spc="-125" dirty="0">
                <a:solidFill>
                  <a:srgbClr val="134F5C"/>
                </a:solidFill>
                <a:latin typeface="Tahoma"/>
                <a:cs typeface="Tahoma"/>
              </a:rPr>
              <a:t> </a:t>
            </a:r>
            <a:r>
              <a:rPr lang="en-US" sz="1600" b="1" spc="-125" dirty="0" err="1">
                <a:solidFill>
                  <a:srgbClr val="134F5C"/>
                </a:solidFill>
                <a:latin typeface="Tahoma"/>
                <a:cs typeface="Tahoma"/>
              </a:rPr>
              <a:t>matrics</a:t>
            </a:r>
            <a:r>
              <a:rPr lang="en-US" sz="1600" b="1" spc="-125" dirty="0">
                <a:solidFill>
                  <a:srgbClr val="134F5C"/>
                </a:solidFill>
                <a:latin typeface="Tahoma"/>
                <a:cs typeface="Tahoma"/>
              </a:rPr>
              <a:t> false positive and false negative is less compare to other model</a:t>
            </a:r>
          </a:p>
          <a:p>
            <a:pPr marL="647065" marR="5080" indent="-351790">
              <a:lnSpc>
                <a:spcPct val="135700"/>
              </a:lnSpc>
              <a:spcBef>
                <a:spcPts val="2045"/>
              </a:spcBef>
              <a:buFont typeface="Arial"/>
              <a:buChar char="●"/>
              <a:tabLst>
                <a:tab pos="647065" algn="l"/>
                <a:tab pos="647700" algn="l"/>
              </a:tabLst>
            </a:pPr>
            <a:r>
              <a:rPr lang="en-US" sz="1600" b="1" spc="-125" dirty="0">
                <a:solidFill>
                  <a:srgbClr val="134F5C"/>
                </a:solidFill>
                <a:latin typeface="Tahoma"/>
                <a:cs typeface="Tahoma"/>
              </a:rPr>
              <a:t>3) it obtained 96% f1 score with highly </a:t>
            </a:r>
            <a:r>
              <a:rPr lang="en-US" sz="1600" b="1" spc="-125" dirty="0" err="1">
                <a:solidFill>
                  <a:srgbClr val="134F5C"/>
                </a:solidFill>
                <a:latin typeface="Tahoma"/>
                <a:cs typeface="Tahoma"/>
              </a:rPr>
              <a:t>inbalace</a:t>
            </a:r>
            <a:r>
              <a:rPr lang="en-US" sz="1600" b="1" spc="-125" dirty="0">
                <a:solidFill>
                  <a:srgbClr val="134F5C"/>
                </a:solidFill>
                <a:latin typeface="Tahoma"/>
                <a:cs typeface="Tahoma"/>
              </a:rPr>
              <a:t> test</a:t>
            </a:r>
            <a:endParaRPr sz="1600" dirty="0">
              <a:latin typeface="Tahoma"/>
              <a:cs typeface="Tahoma"/>
            </a:endParaRPr>
          </a:p>
        </p:txBody>
      </p:sp>
      <p:sp>
        <p:nvSpPr>
          <p:cNvPr id="5" name="object 5"/>
          <p:cNvSpPr txBox="1"/>
          <p:nvPr/>
        </p:nvSpPr>
        <p:spPr>
          <a:xfrm>
            <a:off x="8781525" y="4766037"/>
            <a:ext cx="167005" cy="177800"/>
          </a:xfrm>
          <a:prstGeom prst="rect">
            <a:avLst/>
          </a:prstGeom>
        </p:spPr>
        <p:txBody>
          <a:bodyPr vert="horz" wrap="square" lIns="0" tIns="12700" rIns="0" bIns="0" rtlCol="0">
            <a:spAutoFit/>
          </a:bodyPr>
          <a:lstStyle/>
          <a:p>
            <a:pPr marL="12700">
              <a:lnSpc>
                <a:spcPct val="100000"/>
              </a:lnSpc>
              <a:spcBef>
                <a:spcPts val="100"/>
              </a:spcBef>
            </a:pPr>
            <a:r>
              <a:rPr sz="1000" spc="-5" dirty="0">
                <a:solidFill>
                  <a:srgbClr val="CC0000"/>
                </a:solidFill>
                <a:latin typeface="Arial MT"/>
                <a:cs typeface="Arial MT"/>
              </a:rPr>
              <a:t>32</a:t>
            </a:r>
            <a:endParaRPr sz="1000">
              <a:latin typeface="Arial MT"/>
              <a:cs typeface="Arial MT"/>
            </a:endParaRPr>
          </a:p>
        </p:txBody>
      </p:sp>
      <p:pic>
        <p:nvPicPr>
          <p:cNvPr id="6" name="Picture 5">
            <a:extLst>
              <a:ext uri="{FF2B5EF4-FFF2-40B4-BE49-F238E27FC236}">
                <a16:creationId xmlns:a16="http://schemas.microsoft.com/office/drawing/2014/main" id="{5C30F25A-B1D3-4D42-AC44-171F8CA8489B}"/>
              </a:ext>
            </a:extLst>
          </p:cNvPr>
          <p:cNvPicPr>
            <a:picLocks noChangeAspect="1"/>
          </p:cNvPicPr>
          <p:nvPr/>
        </p:nvPicPr>
        <p:blipFill>
          <a:blip r:embed="rId2"/>
          <a:stretch>
            <a:fillRect/>
          </a:stretch>
        </p:blipFill>
        <p:spPr>
          <a:xfrm>
            <a:off x="8250707" y="0"/>
            <a:ext cx="890155" cy="497749"/>
          </a:xfrm>
          <a:prstGeom prst="rect">
            <a:avLst/>
          </a:prstGeom>
        </p:spPr>
      </p:pic>
      <p:pic>
        <p:nvPicPr>
          <p:cNvPr id="7" name="Picture 6">
            <a:extLst>
              <a:ext uri="{FF2B5EF4-FFF2-40B4-BE49-F238E27FC236}">
                <a16:creationId xmlns:a16="http://schemas.microsoft.com/office/drawing/2014/main" id="{A78D259B-5120-AD14-527A-3E5B982A7863}"/>
              </a:ext>
            </a:extLst>
          </p:cNvPr>
          <p:cNvPicPr>
            <a:picLocks noChangeAspect="1"/>
          </p:cNvPicPr>
          <p:nvPr/>
        </p:nvPicPr>
        <p:blipFill>
          <a:blip r:embed="rId3"/>
          <a:stretch>
            <a:fillRect/>
          </a:stretch>
        </p:blipFill>
        <p:spPr>
          <a:xfrm>
            <a:off x="8250707" y="0"/>
            <a:ext cx="893293" cy="497749"/>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77549" y="1143749"/>
            <a:ext cx="8388985" cy="2856230"/>
          </a:xfrm>
          <a:custGeom>
            <a:avLst/>
            <a:gdLst/>
            <a:ahLst/>
            <a:cxnLst/>
            <a:rect l="l" t="t" r="r" b="b"/>
            <a:pathLst>
              <a:path w="8388985" h="2856229">
                <a:moveTo>
                  <a:pt x="0" y="0"/>
                </a:moveTo>
                <a:lnTo>
                  <a:pt x="8388899" y="0"/>
                </a:lnTo>
                <a:lnTo>
                  <a:pt x="8388899" y="2855999"/>
                </a:lnTo>
                <a:lnTo>
                  <a:pt x="0" y="2855999"/>
                </a:lnTo>
                <a:lnTo>
                  <a:pt x="0" y="0"/>
                </a:lnTo>
                <a:close/>
              </a:path>
            </a:pathLst>
          </a:custGeom>
          <a:ln w="28574">
            <a:solidFill>
              <a:srgbClr val="CC0000"/>
            </a:solidFill>
          </a:ln>
        </p:spPr>
        <p:txBody>
          <a:bodyPr wrap="square" lIns="0" tIns="0" rIns="0" bIns="0" rtlCol="0"/>
          <a:lstStyle/>
          <a:p>
            <a:endParaRPr/>
          </a:p>
        </p:txBody>
      </p:sp>
      <p:sp>
        <p:nvSpPr>
          <p:cNvPr id="3" name="object 3"/>
          <p:cNvSpPr txBox="1"/>
          <p:nvPr/>
        </p:nvSpPr>
        <p:spPr>
          <a:xfrm>
            <a:off x="207724" y="234922"/>
            <a:ext cx="8171180" cy="3684270"/>
          </a:xfrm>
          <a:prstGeom prst="rect">
            <a:avLst/>
          </a:prstGeom>
        </p:spPr>
        <p:txBody>
          <a:bodyPr vert="horz" wrap="square" lIns="0" tIns="12700" rIns="0" bIns="0" rtlCol="0">
            <a:spAutoFit/>
          </a:bodyPr>
          <a:lstStyle/>
          <a:p>
            <a:pPr marL="698500" indent="-685800">
              <a:lnSpc>
                <a:spcPct val="100000"/>
              </a:lnSpc>
              <a:spcBef>
                <a:spcPts val="100"/>
              </a:spcBef>
              <a:buFont typeface="MS PGothic"/>
              <a:buChar char="➢"/>
              <a:tabLst>
                <a:tab pos="697865" algn="l"/>
                <a:tab pos="698500" algn="l"/>
              </a:tabLst>
            </a:pPr>
            <a:r>
              <a:rPr sz="3600" b="1" spc="125" dirty="0">
                <a:solidFill>
                  <a:srgbClr val="CC0000"/>
                </a:solidFill>
                <a:latin typeface="Tahoma"/>
                <a:cs typeface="Tahoma"/>
              </a:rPr>
              <a:t>Challenges</a:t>
            </a:r>
            <a:endParaRPr sz="3600" dirty="0">
              <a:latin typeface="Tahoma"/>
              <a:cs typeface="Tahoma"/>
            </a:endParaRPr>
          </a:p>
          <a:p>
            <a:pPr>
              <a:lnSpc>
                <a:spcPct val="100000"/>
              </a:lnSpc>
              <a:spcBef>
                <a:spcPts val="40"/>
              </a:spcBef>
            </a:pPr>
            <a:endParaRPr sz="3550" dirty="0">
              <a:latin typeface="Tahoma"/>
              <a:cs typeface="Tahoma"/>
            </a:endParaRPr>
          </a:p>
          <a:p>
            <a:pPr marL="712470" indent="-351790">
              <a:lnSpc>
                <a:spcPct val="100000"/>
              </a:lnSpc>
              <a:buFont typeface="Arial"/>
              <a:buChar char="●"/>
              <a:tabLst>
                <a:tab pos="712470" algn="l"/>
                <a:tab pos="713105" algn="l"/>
              </a:tabLst>
            </a:pPr>
            <a:r>
              <a:rPr sz="1600" b="1" spc="60" dirty="0">
                <a:solidFill>
                  <a:srgbClr val="134F5C"/>
                </a:solidFill>
                <a:latin typeface="Tahoma"/>
                <a:cs typeface="Tahoma"/>
              </a:rPr>
              <a:t>Balancing</a:t>
            </a:r>
            <a:r>
              <a:rPr sz="1600" b="1" spc="-20" dirty="0">
                <a:solidFill>
                  <a:srgbClr val="134F5C"/>
                </a:solidFill>
                <a:latin typeface="Tahoma"/>
                <a:cs typeface="Tahoma"/>
              </a:rPr>
              <a:t> </a:t>
            </a:r>
            <a:r>
              <a:rPr sz="1600" b="1" spc="55" dirty="0">
                <a:solidFill>
                  <a:srgbClr val="134F5C"/>
                </a:solidFill>
                <a:latin typeface="Tahoma"/>
                <a:cs typeface="Tahoma"/>
              </a:rPr>
              <a:t>the</a:t>
            </a:r>
            <a:r>
              <a:rPr sz="1600" b="1" spc="-15" dirty="0">
                <a:solidFill>
                  <a:srgbClr val="134F5C"/>
                </a:solidFill>
                <a:latin typeface="Tahoma"/>
                <a:cs typeface="Tahoma"/>
              </a:rPr>
              <a:t> </a:t>
            </a:r>
            <a:r>
              <a:rPr sz="1600" b="1" spc="25" dirty="0">
                <a:solidFill>
                  <a:srgbClr val="134F5C"/>
                </a:solidFill>
                <a:latin typeface="Tahoma"/>
                <a:cs typeface="Tahoma"/>
              </a:rPr>
              <a:t>trade-off</a:t>
            </a:r>
            <a:r>
              <a:rPr sz="1600" b="1" spc="-20" dirty="0">
                <a:solidFill>
                  <a:srgbClr val="134F5C"/>
                </a:solidFill>
                <a:latin typeface="Tahoma"/>
                <a:cs typeface="Tahoma"/>
              </a:rPr>
              <a:t> </a:t>
            </a:r>
            <a:r>
              <a:rPr sz="1600" b="1" spc="60" dirty="0">
                <a:solidFill>
                  <a:srgbClr val="134F5C"/>
                </a:solidFill>
                <a:latin typeface="Tahoma"/>
                <a:cs typeface="Tahoma"/>
              </a:rPr>
              <a:t>between</a:t>
            </a:r>
            <a:r>
              <a:rPr sz="1600" b="1" spc="-15" dirty="0">
                <a:solidFill>
                  <a:srgbClr val="134F5C"/>
                </a:solidFill>
                <a:latin typeface="Tahoma"/>
                <a:cs typeface="Tahoma"/>
              </a:rPr>
              <a:t> </a:t>
            </a:r>
            <a:r>
              <a:rPr sz="1600" b="1" spc="25" dirty="0">
                <a:solidFill>
                  <a:srgbClr val="134F5C"/>
                </a:solidFill>
                <a:latin typeface="Tahoma"/>
                <a:cs typeface="Tahoma"/>
              </a:rPr>
              <a:t>recall</a:t>
            </a:r>
            <a:r>
              <a:rPr sz="1600" b="1" spc="-15" dirty="0">
                <a:solidFill>
                  <a:srgbClr val="134F5C"/>
                </a:solidFill>
                <a:latin typeface="Tahoma"/>
                <a:cs typeface="Tahoma"/>
              </a:rPr>
              <a:t> </a:t>
            </a:r>
            <a:r>
              <a:rPr sz="1600" b="1" spc="70" dirty="0">
                <a:solidFill>
                  <a:srgbClr val="134F5C"/>
                </a:solidFill>
                <a:latin typeface="Tahoma"/>
                <a:cs typeface="Tahoma"/>
              </a:rPr>
              <a:t>and</a:t>
            </a:r>
            <a:r>
              <a:rPr sz="1600" b="1" spc="-20" dirty="0">
                <a:solidFill>
                  <a:srgbClr val="134F5C"/>
                </a:solidFill>
                <a:latin typeface="Tahoma"/>
                <a:cs typeface="Tahoma"/>
              </a:rPr>
              <a:t> </a:t>
            </a:r>
            <a:r>
              <a:rPr sz="1600" b="1" spc="45" dirty="0">
                <a:solidFill>
                  <a:srgbClr val="134F5C"/>
                </a:solidFill>
                <a:latin typeface="Tahoma"/>
                <a:cs typeface="Tahoma"/>
              </a:rPr>
              <a:t>precision</a:t>
            </a:r>
            <a:r>
              <a:rPr sz="1600" b="1" spc="-15" dirty="0">
                <a:solidFill>
                  <a:srgbClr val="134F5C"/>
                </a:solidFill>
                <a:latin typeface="Tahoma"/>
                <a:cs typeface="Tahoma"/>
              </a:rPr>
              <a:t> </a:t>
            </a:r>
            <a:r>
              <a:rPr sz="1600" b="1" spc="30" dirty="0">
                <a:solidFill>
                  <a:srgbClr val="134F5C"/>
                </a:solidFill>
                <a:latin typeface="Tahoma"/>
                <a:cs typeface="Tahoma"/>
              </a:rPr>
              <a:t>was</a:t>
            </a:r>
            <a:r>
              <a:rPr sz="1600" b="1" spc="-15" dirty="0">
                <a:solidFill>
                  <a:srgbClr val="134F5C"/>
                </a:solidFill>
                <a:latin typeface="Tahoma"/>
                <a:cs typeface="Tahoma"/>
              </a:rPr>
              <a:t> </a:t>
            </a:r>
            <a:r>
              <a:rPr sz="1600" b="1" spc="25" dirty="0">
                <a:solidFill>
                  <a:srgbClr val="134F5C"/>
                </a:solidFill>
                <a:latin typeface="Tahoma"/>
                <a:cs typeface="Tahoma"/>
              </a:rPr>
              <a:t>a</a:t>
            </a:r>
            <a:r>
              <a:rPr sz="1600" b="1" spc="-20" dirty="0">
                <a:solidFill>
                  <a:srgbClr val="134F5C"/>
                </a:solidFill>
                <a:latin typeface="Tahoma"/>
                <a:cs typeface="Tahoma"/>
              </a:rPr>
              <a:t> </a:t>
            </a:r>
            <a:r>
              <a:rPr sz="1600" b="1" spc="40" dirty="0">
                <a:solidFill>
                  <a:srgbClr val="134F5C"/>
                </a:solidFill>
                <a:latin typeface="Tahoma"/>
                <a:cs typeface="Tahoma"/>
              </a:rPr>
              <a:t>challenge.</a:t>
            </a:r>
            <a:endParaRPr sz="1600" dirty="0">
              <a:latin typeface="Tahoma"/>
              <a:cs typeface="Tahoma"/>
            </a:endParaRPr>
          </a:p>
          <a:p>
            <a:pPr>
              <a:lnSpc>
                <a:spcPct val="100000"/>
              </a:lnSpc>
              <a:spcBef>
                <a:spcPts val="30"/>
              </a:spcBef>
              <a:buClr>
                <a:srgbClr val="134F5C"/>
              </a:buClr>
              <a:buFont typeface="Arial"/>
              <a:buChar char="●"/>
            </a:pPr>
            <a:endParaRPr sz="2700" dirty="0">
              <a:latin typeface="Tahoma"/>
              <a:cs typeface="Tahoma"/>
            </a:endParaRPr>
          </a:p>
          <a:p>
            <a:pPr marL="712470" indent="-351790">
              <a:lnSpc>
                <a:spcPct val="100000"/>
              </a:lnSpc>
              <a:buFont typeface="Arial"/>
              <a:buChar char="●"/>
              <a:tabLst>
                <a:tab pos="712470" algn="l"/>
                <a:tab pos="713105" algn="l"/>
              </a:tabLst>
            </a:pPr>
            <a:r>
              <a:rPr sz="1600" b="1" spc="35" dirty="0">
                <a:solidFill>
                  <a:srgbClr val="134F5C"/>
                </a:solidFill>
                <a:latin typeface="Tahoma"/>
                <a:cs typeface="Tahoma"/>
              </a:rPr>
              <a:t>Feature</a:t>
            </a:r>
            <a:r>
              <a:rPr sz="1600" b="1" spc="-20" dirty="0">
                <a:solidFill>
                  <a:srgbClr val="134F5C"/>
                </a:solidFill>
                <a:latin typeface="Tahoma"/>
                <a:cs typeface="Tahoma"/>
              </a:rPr>
              <a:t> </a:t>
            </a:r>
            <a:r>
              <a:rPr sz="1600" b="1" spc="45" dirty="0">
                <a:solidFill>
                  <a:srgbClr val="134F5C"/>
                </a:solidFill>
                <a:latin typeface="Tahoma"/>
                <a:cs typeface="Tahoma"/>
              </a:rPr>
              <a:t>selection</a:t>
            </a:r>
            <a:r>
              <a:rPr sz="1600" b="1" spc="-20" dirty="0">
                <a:solidFill>
                  <a:srgbClr val="134F5C"/>
                </a:solidFill>
                <a:latin typeface="Tahoma"/>
                <a:cs typeface="Tahoma"/>
              </a:rPr>
              <a:t> </a:t>
            </a:r>
            <a:r>
              <a:rPr sz="1600" b="1" spc="70" dirty="0">
                <a:solidFill>
                  <a:srgbClr val="134F5C"/>
                </a:solidFill>
                <a:latin typeface="Tahoma"/>
                <a:cs typeface="Tahoma"/>
              </a:rPr>
              <a:t>and</a:t>
            </a:r>
            <a:r>
              <a:rPr sz="1600" b="1" spc="-20" dirty="0">
                <a:solidFill>
                  <a:srgbClr val="134F5C"/>
                </a:solidFill>
                <a:latin typeface="Tahoma"/>
                <a:cs typeface="Tahoma"/>
              </a:rPr>
              <a:t> </a:t>
            </a:r>
            <a:r>
              <a:rPr sz="1600" b="1" spc="65" dirty="0">
                <a:solidFill>
                  <a:srgbClr val="134F5C"/>
                </a:solidFill>
                <a:latin typeface="Tahoma"/>
                <a:cs typeface="Tahoma"/>
              </a:rPr>
              <a:t>choosing</a:t>
            </a:r>
            <a:r>
              <a:rPr sz="1600" b="1" spc="-15" dirty="0">
                <a:solidFill>
                  <a:srgbClr val="134F5C"/>
                </a:solidFill>
                <a:latin typeface="Tahoma"/>
                <a:cs typeface="Tahoma"/>
              </a:rPr>
              <a:t> </a:t>
            </a:r>
            <a:r>
              <a:rPr sz="1600" b="1" spc="25" dirty="0">
                <a:solidFill>
                  <a:srgbClr val="134F5C"/>
                </a:solidFill>
                <a:latin typeface="Tahoma"/>
                <a:cs typeface="Tahoma"/>
              </a:rPr>
              <a:t>a</a:t>
            </a:r>
            <a:r>
              <a:rPr sz="1600" b="1" spc="-20" dirty="0">
                <a:solidFill>
                  <a:srgbClr val="134F5C"/>
                </a:solidFill>
                <a:latin typeface="Tahoma"/>
                <a:cs typeface="Tahoma"/>
              </a:rPr>
              <a:t> </a:t>
            </a:r>
            <a:r>
              <a:rPr sz="1600" b="1" spc="40" dirty="0">
                <a:solidFill>
                  <a:srgbClr val="134F5C"/>
                </a:solidFill>
                <a:latin typeface="Tahoma"/>
                <a:cs typeface="Tahoma"/>
              </a:rPr>
              <a:t>right</a:t>
            </a:r>
            <a:r>
              <a:rPr sz="1600" b="1" spc="-20" dirty="0">
                <a:solidFill>
                  <a:srgbClr val="134F5C"/>
                </a:solidFill>
                <a:latin typeface="Tahoma"/>
                <a:cs typeface="Tahoma"/>
              </a:rPr>
              <a:t> </a:t>
            </a:r>
            <a:r>
              <a:rPr sz="1600" b="1" spc="45" dirty="0">
                <a:solidFill>
                  <a:srgbClr val="134F5C"/>
                </a:solidFill>
                <a:latin typeface="Tahoma"/>
                <a:cs typeface="Tahoma"/>
              </a:rPr>
              <a:t>technique.</a:t>
            </a:r>
            <a:endParaRPr sz="1600" dirty="0">
              <a:latin typeface="Tahoma"/>
              <a:cs typeface="Tahoma"/>
            </a:endParaRPr>
          </a:p>
          <a:p>
            <a:pPr>
              <a:lnSpc>
                <a:spcPct val="100000"/>
              </a:lnSpc>
              <a:spcBef>
                <a:spcPts val="10"/>
              </a:spcBef>
              <a:buClr>
                <a:srgbClr val="134F5C"/>
              </a:buClr>
              <a:buFont typeface="Arial"/>
              <a:buChar char="●"/>
            </a:pPr>
            <a:endParaRPr sz="2150" dirty="0">
              <a:latin typeface="Tahoma"/>
              <a:cs typeface="Tahoma"/>
            </a:endParaRPr>
          </a:p>
          <a:p>
            <a:pPr marL="712470" marR="133350" indent="-351790">
              <a:lnSpc>
                <a:spcPct val="135700"/>
              </a:lnSpc>
              <a:buFont typeface="Arial"/>
              <a:buChar char="●"/>
              <a:tabLst>
                <a:tab pos="712470" algn="l"/>
                <a:tab pos="713105" algn="l"/>
              </a:tabLst>
            </a:pPr>
            <a:r>
              <a:rPr sz="1600" b="1" spc="40" dirty="0">
                <a:solidFill>
                  <a:srgbClr val="134F5C"/>
                </a:solidFill>
                <a:latin typeface="Tahoma"/>
                <a:cs typeface="Tahoma"/>
              </a:rPr>
              <a:t>Exploring</a:t>
            </a:r>
            <a:r>
              <a:rPr sz="1600" b="1" spc="-20" dirty="0">
                <a:solidFill>
                  <a:srgbClr val="134F5C"/>
                </a:solidFill>
                <a:latin typeface="Tahoma"/>
                <a:cs typeface="Tahoma"/>
              </a:rPr>
              <a:t> </a:t>
            </a:r>
            <a:r>
              <a:rPr sz="1600" b="1" spc="20" dirty="0">
                <a:solidFill>
                  <a:srgbClr val="134F5C"/>
                </a:solidFill>
                <a:latin typeface="Tahoma"/>
                <a:cs typeface="Tahoma"/>
              </a:rPr>
              <a:t>literature</a:t>
            </a:r>
            <a:r>
              <a:rPr sz="1600" b="1" spc="-15" dirty="0">
                <a:solidFill>
                  <a:srgbClr val="134F5C"/>
                </a:solidFill>
                <a:latin typeface="Tahoma"/>
                <a:cs typeface="Tahoma"/>
              </a:rPr>
              <a:t> </a:t>
            </a:r>
            <a:r>
              <a:rPr sz="1600" b="1" spc="70" dirty="0">
                <a:solidFill>
                  <a:srgbClr val="134F5C"/>
                </a:solidFill>
                <a:latin typeface="Tahoma"/>
                <a:cs typeface="Tahoma"/>
              </a:rPr>
              <a:t>and</a:t>
            </a:r>
            <a:r>
              <a:rPr sz="1600" b="1" spc="-15" dirty="0">
                <a:solidFill>
                  <a:srgbClr val="134F5C"/>
                </a:solidFill>
                <a:latin typeface="Tahoma"/>
                <a:cs typeface="Tahoma"/>
              </a:rPr>
              <a:t> </a:t>
            </a:r>
            <a:r>
              <a:rPr sz="1600" b="1" spc="40" dirty="0">
                <a:solidFill>
                  <a:srgbClr val="134F5C"/>
                </a:solidFill>
                <a:latin typeface="Tahoma"/>
                <a:cs typeface="Tahoma"/>
              </a:rPr>
              <a:t>resources</a:t>
            </a:r>
            <a:r>
              <a:rPr sz="1600" b="1" spc="-15" dirty="0">
                <a:solidFill>
                  <a:srgbClr val="134F5C"/>
                </a:solidFill>
                <a:latin typeface="Tahoma"/>
                <a:cs typeface="Tahoma"/>
              </a:rPr>
              <a:t> </a:t>
            </a:r>
            <a:r>
              <a:rPr sz="1600" b="1" spc="30" dirty="0">
                <a:solidFill>
                  <a:srgbClr val="134F5C"/>
                </a:solidFill>
                <a:latin typeface="Tahoma"/>
                <a:cs typeface="Tahoma"/>
              </a:rPr>
              <a:t>to</a:t>
            </a:r>
            <a:r>
              <a:rPr sz="1600" b="1" spc="-15" dirty="0">
                <a:solidFill>
                  <a:srgbClr val="134F5C"/>
                </a:solidFill>
                <a:latin typeface="Tahoma"/>
                <a:cs typeface="Tahoma"/>
              </a:rPr>
              <a:t> </a:t>
            </a:r>
            <a:r>
              <a:rPr sz="1600" b="1" spc="55" dirty="0">
                <a:solidFill>
                  <a:srgbClr val="134F5C"/>
                </a:solidFill>
                <a:latin typeface="Tahoma"/>
                <a:cs typeface="Tahoma"/>
              </a:rPr>
              <a:t>understand</a:t>
            </a:r>
            <a:r>
              <a:rPr sz="1600" b="1" spc="-15" dirty="0">
                <a:solidFill>
                  <a:srgbClr val="134F5C"/>
                </a:solidFill>
                <a:latin typeface="Tahoma"/>
                <a:cs typeface="Tahoma"/>
              </a:rPr>
              <a:t> </a:t>
            </a:r>
            <a:r>
              <a:rPr sz="1600" b="1" spc="55" dirty="0">
                <a:solidFill>
                  <a:srgbClr val="134F5C"/>
                </a:solidFill>
                <a:latin typeface="Tahoma"/>
                <a:cs typeface="Tahoma"/>
              </a:rPr>
              <a:t>the</a:t>
            </a:r>
            <a:r>
              <a:rPr sz="1600" b="1" spc="-15" dirty="0">
                <a:solidFill>
                  <a:srgbClr val="134F5C"/>
                </a:solidFill>
                <a:latin typeface="Tahoma"/>
                <a:cs typeface="Tahoma"/>
              </a:rPr>
              <a:t> </a:t>
            </a:r>
            <a:r>
              <a:rPr sz="1600" b="1" spc="60" dirty="0">
                <a:solidFill>
                  <a:srgbClr val="134F5C"/>
                </a:solidFill>
                <a:latin typeface="Tahoma"/>
                <a:cs typeface="Tahoma"/>
              </a:rPr>
              <a:t>problem</a:t>
            </a:r>
            <a:r>
              <a:rPr sz="1600" b="1" spc="-15" dirty="0">
                <a:solidFill>
                  <a:srgbClr val="134F5C"/>
                </a:solidFill>
                <a:latin typeface="Tahoma"/>
                <a:cs typeface="Tahoma"/>
              </a:rPr>
              <a:t> </a:t>
            </a:r>
            <a:r>
              <a:rPr sz="1600" b="1" spc="70" dirty="0">
                <a:solidFill>
                  <a:srgbClr val="134F5C"/>
                </a:solidFill>
                <a:latin typeface="Tahoma"/>
                <a:cs typeface="Tahoma"/>
              </a:rPr>
              <a:t>and</a:t>
            </a:r>
            <a:r>
              <a:rPr sz="1600" b="1" spc="-15" dirty="0">
                <a:solidFill>
                  <a:srgbClr val="134F5C"/>
                </a:solidFill>
                <a:latin typeface="Tahoma"/>
                <a:cs typeface="Tahoma"/>
              </a:rPr>
              <a:t> </a:t>
            </a:r>
            <a:r>
              <a:rPr sz="1600" b="1" spc="30" dirty="0">
                <a:solidFill>
                  <a:srgbClr val="134F5C"/>
                </a:solidFill>
                <a:latin typeface="Tahoma"/>
                <a:cs typeface="Tahoma"/>
              </a:rPr>
              <a:t>to </a:t>
            </a:r>
            <a:r>
              <a:rPr sz="1600" b="1" spc="-450" dirty="0">
                <a:solidFill>
                  <a:srgbClr val="134F5C"/>
                </a:solidFill>
                <a:latin typeface="Tahoma"/>
                <a:cs typeface="Tahoma"/>
              </a:rPr>
              <a:t> </a:t>
            </a:r>
            <a:r>
              <a:rPr sz="1600" b="1" spc="110" dirty="0">
                <a:solidFill>
                  <a:srgbClr val="134F5C"/>
                </a:solidFill>
                <a:latin typeface="Tahoma"/>
                <a:cs typeface="Tahoma"/>
              </a:rPr>
              <a:t>ﬁnd</a:t>
            </a:r>
            <a:r>
              <a:rPr sz="1600" b="1" spc="-25" dirty="0">
                <a:solidFill>
                  <a:srgbClr val="134F5C"/>
                </a:solidFill>
                <a:latin typeface="Tahoma"/>
                <a:cs typeface="Tahoma"/>
              </a:rPr>
              <a:t> </a:t>
            </a:r>
            <a:r>
              <a:rPr sz="1600" b="1" spc="55" dirty="0">
                <a:solidFill>
                  <a:srgbClr val="134F5C"/>
                </a:solidFill>
                <a:latin typeface="Tahoma"/>
                <a:cs typeface="Tahoma"/>
              </a:rPr>
              <a:t>the</a:t>
            </a:r>
            <a:r>
              <a:rPr sz="1600" b="1" spc="-20" dirty="0">
                <a:solidFill>
                  <a:srgbClr val="134F5C"/>
                </a:solidFill>
                <a:latin typeface="Tahoma"/>
                <a:cs typeface="Tahoma"/>
              </a:rPr>
              <a:t> </a:t>
            </a:r>
            <a:r>
              <a:rPr sz="1600" b="1" spc="40" dirty="0">
                <a:solidFill>
                  <a:srgbClr val="134F5C"/>
                </a:solidFill>
                <a:latin typeface="Tahoma"/>
                <a:cs typeface="Tahoma"/>
              </a:rPr>
              <a:t>solution</a:t>
            </a:r>
            <a:r>
              <a:rPr sz="1600" b="1" spc="-20" dirty="0">
                <a:solidFill>
                  <a:srgbClr val="134F5C"/>
                </a:solidFill>
                <a:latin typeface="Tahoma"/>
                <a:cs typeface="Tahoma"/>
              </a:rPr>
              <a:t> </a:t>
            </a:r>
            <a:r>
              <a:rPr sz="1600" b="1" spc="30" dirty="0">
                <a:solidFill>
                  <a:srgbClr val="134F5C"/>
                </a:solidFill>
                <a:latin typeface="Tahoma"/>
                <a:cs typeface="Tahoma"/>
              </a:rPr>
              <a:t>was</a:t>
            </a:r>
            <a:r>
              <a:rPr sz="1600" b="1" spc="-20" dirty="0">
                <a:solidFill>
                  <a:srgbClr val="134F5C"/>
                </a:solidFill>
                <a:latin typeface="Tahoma"/>
                <a:cs typeface="Tahoma"/>
              </a:rPr>
              <a:t> </a:t>
            </a:r>
            <a:r>
              <a:rPr sz="1600" b="1" spc="25" dirty="0">
                <a:solidFill>
                  <a:srgbClr val="134F5C"/>
                </a:solidFill>
                <a:latin typeface="Tahoma"/>
                <a:cs typeface="Tahoma"/>
              </a:rPr>
              <a:t>a</a:t>
            </a:r>
            <a:r>
              <a:rPr sz="1600" b="1" spc="-20" dirty="0">
                <a:solidFill>
                  <a:srgbClr val="134F5C"/>
                </a:solidFill>
                <a:latin typeface="Tahoma"/>
                <a:cs typeface="Tahoma"/>
              </a:rPr>
              <a:t> </a:t>
            </a:r>
            <a:r>
              <a:rPr sz="1600" b="1" spc="15" dirty="0">
                <a:solidFill>
                  <a:srgbClr val="134F5C"/>
                </a:solidFill>
                <a:latin typeface="Tahoma"/>
                <a:cs typeface="Tahoma"/>
              </a:rPr>
              <a:t>little</a:t>
            </a:r>
            <a:r>
              <a:rPr sz="1600" b="1" spc="-20" dirty="0">
                <a:solidFill>
                  <a:srgbClr val="134F5C"/>
                </a:solidFill>
                <a:latin typeface="Tahoma"/>
                <a:cs typeface="Tahoma"/>
              </a:rPr>
              <a:t> </a:t>
            </a:r>
            <a:r>
              <a:rPr sz="1600" b="1" spc="20" dirty="0">
                <a:solidFill>
                  <a:srgbClr val="134F5C"/>
                </a:solidFill>
                <a:latin typeface="Tahoma"/>
                <a:cs typeface="Tahoma"/>
              </a:rPr>
              <a:t>exhaustive.</a:t>
            </a:r>
            <a:endParaRPr sz="1600" dirty="0">
              <a:latin typeface="Tahoma"/>
              <a:cs typeface="Tahoma"/>
            </a:endParaRPr>
          </a:p>
          <a:p>
            <a:pPr>
              <a:lnSpc>
                <a:spcPct val="100000"/>
              </a:lnSpc>
              <a:spcBef>
                <a:spcPts val="35"/>
              </a:spcBef>
              <a:buClr>
                <a:srgbClr val="134F5C"/>
              </a:buClr>
              <a:buFont typeface="Arial"/>
              <a:buChar char="●"/>
            </a:pPr>
            <a:endParaRPr sz="2700" dirty="0">
              <a:latin typeface="Tahoma"/>
              <a:cs typeface="Tahoma"/>
            </a:endParaRPr>
          </a:p>
          <a:p>
            <a:pPr marL="712470" indent="-351790">
              <a:lnSpc>
                <a:spcPct val="100000"/>
              </a:lnSpc>
              <a:buFont typeface="Arial"/>
              <a:buChar char="●"/>
              <a:tabLst>
                <a:tab pos="712470" algn="l"/>
                <a:tab pos="713105" algn="l"/>
              </a:tabLst>
            </a:pPr>
            <a:r>
              <a:rPr sz="1600" b="1" spc="45" dirty="0">
                <a:solidFill>
                  <a:srgbClr val="134F5C"/>
                </a:solidFill>
                <a:latin typeface="Tahoma"/>
                <a:cs typeface="Tahoma"/>
              </a:rPr>
              <a:t>Deadlines</a:t>
            </a:r>
            <a:r>
              <a:rPr sz="1600" b="1" spc="-20" dirty="0">
                <a:solidFill>
                  <a:srgbClr val="134F5C"/>
                </a:solidFill>
                <a:latin typeface="Tahoma"/>
                <a:cs typeface="Tahoma"/>
              </a:rPr>
              <a:t> </a:t>
            </a:r>
            <a:r>
              <a:rPr sz="1600" b="1" spc="35" dirty="0">
                <a:solidFill>
                  <a:srgbClr val="134F5C"/>
                </a:solidFill>
                <a:latin typeface="Tahoma"/>
                <a:cs typeface="Tahoma"/>
              </a:rPr>
              <a:t>felt</a:t>
            </a:r>
            <a:r>
              <a:rPr sz="1600" b="1" spc="-15" dirty="0">
                <a:solidFill>
                  <a:srgbClr val="134F5C"/>
                </a:solidFill>
                <a:latin typeface="Tahoma"/>
                <a:cs typeface="Tahoma"/>
              </a:rPr>
              <a:t> </a:t>
            </a:r>
            <a:r>
              <a:rPr sz="1600" b="1" spc="25" dirty="0">
                <a:solidFill>
                  <a:srgbClr val="134F5C"/>
                </a:solidFill>
                <a:latin typeface="Tahoma"/>
                <a:cs typeface="Tahoma"/>
              </a:rPr>
              <a:t>a</a:t>
            </a:r>
            <a:r>
              <a:rPr sz="1600" b="1" spc="-20" dirty="0">
                <a:solidFill>
                  <a:srgbClr val="134F5C"/>
                </a:solidFill>
                <a:latin typeface="Tahoma"/>
                <a:cs typeface="Tahoma"/>
              </a:rPr>
              <a:t> </a:t>
            </a:r>
            <a:r>
              <a:rPr sz="1600" b="1" spc="15" dirty="0">
                <a:solidFill>
                  <a:srgbClr val="134F5C"/>
                </a:solidFill>
                <a:latin typeface="Tahoma"/>
                <a:cs typeface="Tahoma"/>
              </a:rPr>
              <a:t>little</a:t>
            </a:r>
            <a:r>
              <a:rPr sz="1600" b="1" spc="-15" dirty="0">
                <a:solidFill>
                  <a:srgbClr val="134F5C"/>
                </a:solidFill>
                <a:latin typeface="Tahoma"/>
                <a:cs typeface="Tahoma"/>
              </a:rPr>
              <a:t> </a:t>
            </a:r>
            <a:r>
              <a:rPr sz="1600" b="1" spc="25" dirty="0">
                <a:solidFill>
                  <a:srgbClr val="134F5C"/>
                </a:solidFill>
                <a:latin typeface="Tahoma"/>
                <a:cs typeface="Tahoma"/>
              </a:rPr>
              <a:t>strained.</a:t>
            </a:r>
            <a:r>
              <a:rPr sz="1600" b="1" spc="-20" dirty="0">
                <a:solidFill>
                  <a:srgbClr val="134F5C"/>
                </a:solidFill>
                <a:latin typeface="Tahoma"/>
                <a:cs typeface="Tahoma"/>
              </a:rPr>
              <a:t> </a:t>
            </a:r>
            <a:r>
              <a:rPr sz="1600" b="1" spc="75" dirty="0">
                <a:solidFill>
                  <a:srgbClr val="134F5C"/>
                </a:solidFill>
                <a:latin typeface="Tahoma"/>
                <a:cs typeface="Tahoma"/>
              </a:rPr>
              <a:t>But</a:t>
            </a:r>
            <a:r>
              <a:rPr sz="1600" b="1" spc="-15" dirty="0">
                <a:solidFill>
                  <a:srgbClr val="134F5C"/>
                </a:solidFill>
                <a:latin typeface="Tahoma"/>
                <a:cs typeface="Tahoma"/>
              </a:rPr>
              <a:t> </a:t>
            </a:r>
            <a:r>
              <a:rPr sz="1600" b="1" spc="15" dirty="0">
                <a:solidFill>
                  <a:srgbClr val="134F5C"/>
                </a:solidFill>
                <a:latin typeface="Tahoma"/>
                <a:cs typeface="Tahoma"/>
              </a:rPr>
              <a:t>it</a:t>
            </a:r>
            <a:r>
              <a:rPr sz="1600" b="1" spc="-20" dirty="0">
                <a:solidFill>
                  <a:srgbClr val="134F5C"/>
                </a:solidFill>
                <a:latin typeface="Tahoma"/>
                <a:cs typeface="Tahoma"/>
              </a:rPr>
              <a:t> </a:t>
            </a:r>
            <a:r>
              <a:rPr sz="1600" b="1" spc="5" dirty="0">
                <a:solidFill>
                  <a:srgbClr val="134F5C"/>
                </a:solidFill>
                <a:latin typeface="Tahoma"/>
                <a:cs typeface="Tahoma"/>
              </a:rPr>
              <a:t>all</a:t>
            </a:r>
            <a:r>
              <a:rPr sz="1600" b="1" spc="-15" dirty="0">
                <a:solidFill>
                  <a:srgbClr val="134F5C"/>
                </a:solidFill>
                <a:latin typeface="Tahoma"/>
                <a:cs typeface="Tahoma"/>
              </a:rPr>
              <a:t> </a:t>
            </a:r>
            <a:r>
              <a:rPr sz="1600" b="1" spc="50" dirty="0">
                <a:solidFill>
                  <a:srgbClr val="134F5C"/>
                </a:solidFill>
                <a:latin typeface="Tahoma"/>
                <a:cs typeface="Tahoma"/>
              </a:rPr>
              <a:t>worked</a:t>
            </a:r>
            <a:r>
              <a:rPr sz="1600" b="1" spc="-20" dirty="0">
                <a:solidFill>
                  <a:srgbClr val="134F5C"/>
                </a:solidFill>
                <a:latin typeface="Tahoma"/>
                <a:cs typeface="Tahoma"/>
              </a:rPr>
              <a:t> </a:t>
            </a:r>
            <a:r>
              <a:rPr sz="1600" b="1" spc="55" dirty="0">
                <a:solidFill>
                  <a:srgbClr val="134F5C"/>
                </a:solidFill>
                <a:latin typeface="Tahoma"/>
                <a:cs typeface="Tahoma"/>
              </a:rPr>
              <a:t>out</a:t>
            </a:r>
            <a:r>
              <a:rPr sz="1600" b="1" spc="-15" dirty="0">
                <a:solidFill>
                  <a:srgbClr val="134F5C"/>
                </a:solidFill>
                <a:latin typeface="Tahoma"/>
                <a:cs typeface="Tahoma"/>
              </a:rPr>
              <a:t> </a:t>
            </a:r>
            <a:r>
              <a:rPr sz="1600" b="1" spc="15" dirty="0">
                <a:solidFill>
                  <a:srgbClr val="134F5C"/>
                </a:solidFill>
                <a:latin typeface="Tahoma"/>
                <a:cs typeface="Tahoma"/>
              </a:rPr>
              <a:t>for</a:t>
            </a:r>
            <a:r>
              <a:rPr sz="1600" b="1" spc="-20" dirty="0">
                <a:solidFill>
                  <a:srgbClr val="134F5C"/>
                </a:solidFill>
                <a:latin typeface="Tahoma"/>
                <a:cs typeface="Tahoma"/>
              </a:rPr>
              <a:t> </a:t>
            </a:r>
            <a:r>
              <a:rPr sz="1600" b="1" spc="55" dirty="0">
                <a:solidFill>
                  <a:srgbClr val="134F5C"/>
                </a:solidFill>
                <a:latin typeface="Tahoma"/>
                <a:cs typeface="Tahoma"/>
              </a:rPr>
              <a:t>the</a:t>
            </a:r>
            <a:r>
              <a:rPr sz="1600" b="1" spc="-15" dirty="0">
                <a:solidFill>
                  <a:srgbClr val="134F5C"/>
                </a:solidFill>
                <a:latin typeface="Tahoma"/>
                <a:cs typeface="Tahoma"/>
              </a:rPr>
              <a:t> </a:t>
            </a:r>
            <a:r>
              <a:rPr sz="1600" b="1" spc="25" dirty="0">
                <a:solidFill>
                  <a:srgbClr val="134F5C"/>
                </a:solidFill>
                <a:latin typeface="Tahoma"/>
                <a:cs typeface="Tahoma"/>
              </a:rPr>
              <a:t>best.</a:t>
            </a:r>
            <a:endParaRPr sz="1600" dirty="0">
              <a:latin typeface="Tahoma"/>
              <a:cs typeface="Tahoma"/>
            </a:endParaRPr>
          </a:p>
        </p:txBody>
      </p:sp>
      <p:sp>
        <p:nvSpPr>
          <p:cNvPr id="4" name="object 4"/>
          <p:cNvSpPr txBox="1">
            <a:spLocks noGrp="1"/>
          </p:cNvSpPr>
          <p:nvPr>
            <p:ph type="sldNum" sz="quarter" idx="7"/>
          </p:nvPr>
        </p:nvSpPr>
        <p:spPr>
          <a:prstGeom prst="rect">
            <a:avLst/>
          </a:prstGeom>
        </p:spPr>
        <p:txBody>
          <a:bodyPr vert="horz" wrap="square" lIns="0" tIns="635" rIns="0" bIns="0" rtlCol="0">
            <a:spAutoFit/>
          </a:bodyPr>
          <a:lstStyle/>
          <a:p>
            <a:pPr marL="38100">
              <a:lnSpc>
                <a:spcPct val="100000"/>
              </a:lnSpc>
              <a:spcBef>
                <a:spcPts val="5"/>
              </a:spcBef>
            </a:pPr>
            <a:fld id="{81D60167-4931-47E6-BA6A-407CBD079E47}" type="slidenum">
              <a:rPr dirty="0"/>
              <a:t>19</a:t>
            </a:fld>
            <a:endParaRPr dirty="0"/>
          </a:p>
        </p:txBody>
      </p:sp>
      <p:pic>
        <p:nvPicPr>
          <p:cNvPr id="5" name="Picture 4">
            <a:extLst>
              <a:ext uri="{FF2B5EF4-FFF2-40B4-BE49-F238E27FC236}">
                <a16:creationId xmlns:a16="http://schemas.microsoft.com/office/drawing/2014/main" id="{D49F6787-2D3D-4ADA-B086-06D00307548D}"/>
              </a:ext>
            </a:extLst>
          </p:cNvPr>
          <p:cNvPicPr>
            <a:picLocks noChangeAspect="1"/>
          </p:cNvPicPr>
          <p:nvPr/>
        </p:nvPicPr>
        <p:blipFill>
          <a:blip r:embed="rId2"/>
          <a:stretch>
            <a:fillRect/>
          </a:stretch>
        </p:blipFill>
        <p:spPr>
          <a:xfrm>
            <a:off x="8022239" y="0"/>
            <a:ext cx="1121761" cy="701101"/>
          </a:xfrm>
          <a:prstGeom prst="rect">
            <a:avLst/>
          </a:prstGeom>
        </p:spPr>
      </p:pic>
      <p:pic>
        <p:nvPicPr>
          <p:cNvPr id="6" name="Picture 5">
            <a:extLst>
              <a:ext uri="{FF2B5EF4-FFF2-40B4-BE49-F238E27FC236}">
                <a16:creationId xmlns:a16="http://schemas.microsoft.com/office/drawing/2014/main" id="{EA6614C2-E286-E6EB-C531-372228945B0B}"/>
              </a:ext>
            </a:extLst>
          </p:cNvPr>
          <p:cNvPicPr>
            <a:picLocks noChangeAspect="1"/>
          </p:cNvPicPr>
          <p:nvPr/>
        </p:nvPicPr>
        <p:blipFill>
          <a:blip r:embed="rId3"/>
          <a:stretch>
            <a:fillRect/>
          </a:stretch>
        </p:blipFill>
        <p:spPr>
          <a:xfrm>
            <a:off x="7592291" y="-13598"/>
            <a:ext cx="1551709" cy="936023"/>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8175" y="430527"/>
            <a:ext cx="4832985" cy="1287780"/>
          </a:xfrm>
          <a:prstGeom prst="rect">
            <a:avLst/>
          </a:prstGeom>
        </p:spPr>
        <p:txBody>
          <a:bodyPr vert="horz" wrap="square" lIns="0" tIns="12700" rIns="0" bIns="0" rtlCol="0">
            <a:spAutoFit/>
          </a:bodyPr>
          <a:lstStyle/>
          <a:p>
            <a:pPr marL="12700" marR="5080">
              <a:lnSpc>
                <a:spcPct val="114999"/>
              </a:lnSpc>
              <a:spcBef>
                <a:spcPts val="100"/>
              </a:spcBef>
            </a:pPr>
            <a:r>
              <a:rPr spc="140" dirty="0"/>
              <a:t>Catching</a:t>
            </a:r>
            <a:r>
              <a:rPr spc="-70" dirty="0"/>
              <a:t> </a:t>
            </a:r>
            <a:r>
              <a:rPr spc="130" dirty="0"/>
              <a:t>the</a:t>
            </a:r>
            <a:r>
              <a:rPr spc="-70" dirty="0"/>
              <a:t> </a:t>
            </a:r>
            <a:r>
              <a:rPr spc="135" dirty="0"/>
              <a:t>Doom, </a:t>
            </a:r>
            <a:r>
              <a:rPr spc="-1040" dirty="0"/>
              <a:t> </a:t>
            </a:r>
            <a:r>
              <a:rPr spc="105" dirty="0"/>
              <a:t>Before</a:t>
            </a:r>
            <a:r>
              <a:rPr spc="-55" dirty="0"/>
              <a:t> </a:t>
            </a:r>
            <a:r>
              <a:rPr spc="30" dirty="0"/>
              <a:t>it</a:t>
            </a:r>
            <a:r>
              <a:rPr spc="-50" dirty="0"/>
              <a:t> </a:t>
            </a:r>
            <a:r>
              <a:rPr spc="145" dirty="0"/>
              <a:t>Happens</a:t>
            </a:r>
          </a:p>
        </p:txBody>
      </p:sp>
      <p:sp>
        <p:nvSpPr>
          <p:cNvPr id="3" name="object 3"/>
          <p:cNvSpPr txBox="1"/>
          <p:nvPr/>
        </p:nvSpPr>
        <p:spPr>
          <a:xfrm>
            <a:off x="303239" y="2079241"/>
            <a:ext cx="5258435" cy="2654300"/>
          </a:xfrm>
          <a:prstGeom prst="rect">
            <a:avLst/>
          </a:prstGeom>
        </p:spPr>
        <p:txBody>
          <a:bodyPr vert="horz" wrap="square" lIns="0" tIns="187960" rIns="0" bIns="0" rtlCol="0">
            <a:spAutoFit/>
          </a:bodyPr>
          <a:lstStyle/>
          <a:p>
            <a:pPr marL="524510" indent="-420370">
              <a:lnSpc>
                <a:spcPct val="100000"/>
              </a:lnSpc>
              <a:spcBef>
                <a:spcPts val="1480"/>
              </a:spcBef>
              <a:buAutoNum type="arabicPeriod"/>
              <a:tabLst>
                <a:tab pos="524510" algn="l"/>
                <a:tab pos="525145" algn="l"/>
              </a:tabLst>
            </a:pPr>
            <a:r>
              <a:rPr sz="2300" b="1" spc="90" dirty="0">
                <a:solidFill>
                  <a:srgbClr val="134F5C"/>
                </a:solidFill>
                <a:latin typeface="Tahoma"/>
                <a:cs typeface="Tahoma"/>
              </a:rPr>
              <a:t>Problem</a:t>
            </a:r>
            <a:r>
              <a:rPr sz="2300" b="1" spc="-55" dirty="0">
                <a:solidFill>
                  <a:srgbClr val="134F5C"/>
                </a:solidFill>
                <a:latin typeface="Tahoma"/>
                <a:cs typeface="Tahoma"/>
              </a:rPr>
              <a:t> </a:t>
            </a:r>
            <a:r>
              <a:rPr sz="2300" b="1" spc="70" dirty="0">
                <a:solidFill>
                  <a:srgbClr val="134F5C"/>
                </a:solidFill>
                <a:latin typeface="Tahoma"/>
                <a:cs typeface="Tahoma"/>
              </a:rPr>
              <a:t>Statement</a:t>
            </a:r>
            <a:endParaRPr sz="2300">
              <a:latin typeface="Tahoma"/>
              <a:cs typeface="Tahoma"/>
            </a:endParaRPr>
          </a:p>
          <a:p>
            <a:pPr marL="524510" indent="-480695">
              <a:lnSpc>
                <a:spcPct val="100000"/>
              </a:lnSpc>
              <a:spcBef>
                <a:spcPts val="1380"/>
              </a:spcBef>
              <a:buAutoNum type="arabicPeriod"/>
              <a:tabLst>
                <a:tab pos="524510" algn="l"/>
                <a:tab pos="525145" algn="l"/>
              </a:tabLst>
            </a:pPr>
            <a:r>
              <a:rPr sz="2300" b="1" spc="55" dirty="0">
                <a:solidFill>
                  <a:srgbClr val="134F5C"/>
                </a:solidFill>
                <a:latin typeface="Tahoma"/>
                <a:cs typeface="Tahoma"/>
              </a:rPr>
              <a:t>Feature</a:t>
            </a:r>
            <a:r>
              <a:rPr sz="2300" b="1" spc="-65" dirty="0">
                <a:solidFill>
                  <a:srgbClr val="134F5C"/>
                </a:solidFill>
                <a:latin typeface="Tahoma"/>
                <a:cs typeface="Tahoma"/>
              </a:rPr>
              <a:t> </a:t>
            </a:r>
            <a:r>
              <a:rPr sz="2300" b="1" spc="65" dirty="0">
                <a:solidFill>
                  <a:srgbClr val="134F5C"/>
                </a:solidFill>
                <a:latin typeface="Tahoma"/>
                <a:cs typeface="Tahoma"/>
              </a:rPr>
              <a:t>Selection</a:t>
            </a:r>
            <a:endParaRPr sz="2300">
              <a:latin typeface="Tahoma"/>
              <a:cs typeface="Tahoma"/>
            </a:endParaRPr>
          </a:p>
          <a:p>
            <a:pPr marL="524510" indent="-478790">
              <a:lnSpc>
                <a:spcPct val="100000"/>
              </a:lnSpc>
              <a:spcBef>
                <a:spcPts val="1380"/>
              </a:spcBef>
              <a:buAutoNum type="arabicPeriod"/>
              <a:tabLst>
                <a:tab pos="524510" algn="l"/>
                <a:tab pos="525145" algn="l"/>
              </a:tabLst>
            </a:pPr>
            <a:r>
              <a:rPr sz="2300" b="1" spc="45" dirty="0">
                <a:solidFill>
                  <a:srgbClr val="134F5C"/>
                </a:solidFill>
                <a:latin typeface="Tahoma"/>
                <a:cs typeface="Tahoma"/>
              </a:rPr>
              <a:t>Exploratory</a:t>
            </a:r>
            <a:r>
              <a:rPr sz="2300" b="1" spc="-50" dirty="0">
                <a:solidFill>
                  <a:srgbClr val="134F5C"/>
                </a:solidFill>
                <a:latin typeface="Tahoma"/>
                <a:cs typeface="Tahoma"/>
              </a:rPr>
              <a:t> </a:t>
            </a:r>
            <a:r>
              <a:rPr sz="2300" b="1" spc="70" dirty="0">
                <a:solidFill>
                  <a:srgbClr val="134F5C"/>
                </a:solidFill>
                <a:latin typeface="Tahoma"/>
                <a:cs typeface="Tahoma"/>
              </a:rPr>
              <a:t>Data</a:t>
            </a:r>
            <a:r>
              <a:rPr sz="2300" b="1" spc="-50" dirty="0">
                <a:solidFill>
                  <a:srgbClr val="134F5C"/>
                </a:solidFill>
                <a:latin typeface="Tahoma"/>
                <a:cs typeface="Tahoma"/>
              </a:rPr>
              <a:t> </a:t>
            </a:r>
            <a:r>
              <a:rPr sz="2300" b="1" spc="55" dirty="0">
                <a:solidFill>
                  <a:srgbClr val="134F5C"/>
                </a:solidFill>
                <a:latin typeface="Tahoma"/>
                <a:cs typeface="Tahoma"/>
              </a:rPr>
              <a:t>Analysis</a:t>
            </a:r>
            <a:endParaRPr sz="2300">
              <a:latin typeface="Tahoma"/>
              <a:cs typeface="Tahoma"/>
            </a:endParaRPr>
          </a:p>
          <a:p>
            <a:pPr marL="524510" indent="-512445">
              <a:lnSpc>
                <a:spcPct val="100000"/>
              </a:lnSpc>
              <a:spcBef>
                <a:spcPts val="1380"/>
              </a:spcBef>
              <a:buAutoNum type="arabicPeriod"/>
              <a:tabLst>
                <a:tab pos="524510" algn="l"/>
                <a:tab pos="525145" algn="l"/>
              </a:tabLst>
            </a:pPr>
            <a:r>
              <a:rPr sz="2300" b="1" spc="100" dirty="0">
                <a:solidFill>
                  <a:srgbClr val="134F5C"/>
                </a:solidFill>
                <a:latin typeface="Tahoma"/>
                <a:cs typeface="Tahoma"/>
              </a:rPr>
              <a:t>Applying</a:t>
            </a:r>
            <a:r>
              <a:rPr sz="2300" b="1" spc="-50" dirty="0">
                <a:solidFill>
                  <a:srgbClr val="134F5C"/>
                </a:solidFill>
                <a:latin typeface="Tahoma"/>
                <a:cs typeface="Tahoma"/>
              </a:rPr>
              <a:t> </a:t>
            </a:r>
            <a:r>
              <a:rPr sz="2300" b="1" spc="85" dirty="0">
                <a:solidFill>
                  <a:srgbClr val="134F5C"/>
                </a:solidFill>
                <a:latin typeface="Tahoma"/>
                <a:cs typeface="Tahoma"/>
              </a:rPr>
              <a:t>the</a:t>
            </a:r>
            <a:r>
              <a:rPr sz="2300" b="1" spc="-50" dirty="0">
                <a:solidFill>
                  <a:srgbClr val="134F5C"/>
                </a:solidFill>
                <a:latin typeface="Tahoma"/>
                <a:cs typeface="Tahoma"/>
              </a:rPr>
              <a:t> </a:t>
            </a:r>
            <a:r>
              <a:rPr sz="2300" b="1" spc="80" dirty="0">
                <a:solidFill>
                  <a:srgbClr val="134F5C"/>
                </a:solidFill>
                <a:latin typeface="Tahoma"/>
                <a:cs typeface="Tahoma"/>
              </a:rPr>
              <a:t>Models</a:t>
            </a:r>
            <a:endParaRPr sz="2300">
              <a:latin typeface="Tahoma"/>
              <a:cs typeface="Tahoma"/>
            </a:endParaRPr>
          </a:p>
          <a:p>
            <a:pPr marL="524510" indent="-479425">
              <a:lnSpc>
                <a:spcPct val="100000"/>
              </a:lnSpc>
              <a:spcBef>
                <a:spcPts val="1380"/>
              </a:spcBef>
              <a:buAutoNum type="arabicPeriod"/>
              <a:tabLst>
                <a:tab pos="524510" algn="l"/>
                <a:tab pos="525145" algn="l"/>
              </a:tabLst>
            </a:pPr>
            <a:r>
              <a:rPr sz="2300" b="1" spc="90" dirty="0">
                <a:solidFill>
                  <a:srgbClr val="134F5C"/>
                </a:solidFill>
                <a:latin typeface="Tahoma"/>
                <a:cs typeface="Tahoma"/>
              </a:rPr>
              <a:t>Model</a:t>
            </a:r>
            <a:r>
              <a:rPr sz="2300" b="1" spc="-45" dirty="0">
                <a:solidFill>
                  <a:srgbClr val="134F5C"/>
                </a:solidFill>
                <a:latin typeface="Tahoma"/>
                <a:cs typeface="Tahoma"/>
              </a:rPr>
              <a:t> </a:t>
            </a:r>
            <a:r>
              <a:rPr sz="2300" b="1" spc="65" dirty="0">
                <a:solidFill>
                  <a:srgbClr val="134F5C"/>
                </a:solidFill>
                <a:latin typeface="Tahoma"/>
                <a:cs typeface="Tahoma"/>
              </a:rPr>
              <a:t>Selection</a:t>
            </a:r>
            <a:r>
              <a:rPr sz="2300" b="1" spc="-40" dirty="0">
                <a:solidFill>
                  <a:srgbClr val="134F5C"/>
                </a:solidFill>
                <a:latin typeface="Tahoma"/>
                <a:cs typeface="Tahoma"/>
              </a:rPr>
              <a:t> </a:t>
            </a:r>
            <a:r>
              <a:rPr sz="2300" b="1" spc="100" dirty="0">
                <a:solidFill>
                  <a:srgbClr val="134F5C"/>
                </a:solidFill>
                <a:latin typeface="Tahoma"/>
                <a:cs typeface="Tahoma"/>
              </a:rPr>
              <a:t>and</a:t>
            </a:r>
            <a:r>
              <a:rPr sz="2300" b="1" spc="-45" dirty="0">
                <a:solidFill>
                  <a:srgbClr val="134F5C"/>
                </a:solidFill>
                <a:latin typeface="Tahoma"/>
                <a:cs typeface="Tahoma"/>
              </a:rPr>
              <a:t> </a:t>
            </a:r>
            <a:r>
              <a:rPr sz="2300" b="1" spc="45" dirty="0">
                <a:solidFill>
                  <a:srgbClr val="134F5C"/>
                </a:solidFill>
                <a:latin typeface="Tahoma"/>
                <a:cs typeface="Tahoma"/>
              </a:rPr>
              <a:t>validation</a:t>
            </a:r>
            <a:endParaRPr sz="2300">
              <a:latin typeface="Tahoma"/>
              <a:cs typeface="Tahoma"/>
            </a:endParaRPr>
          </a:p>
        </p:txBody>
      </p:sp>
      <p:sp>
        <p:nvSpPr>
          <p:cNvPr id="5" name="object 5"/>
          <p:cNvSpPr txBox="1">
            <a:spLocks noGrp="1"/>
          </p:cNvSpPr>
          <p:nvPr>
            <p:ph type="sldNum" sz="quarter" idx="7"/>
          </p:nvPr>
        </p:nvSpPr>
        <p:spPr>
          <a:prstGeom prst="rect">
            <a:avLst/>
          </a:prstGeom>
        </p:spPr>
        <p:txBody>
          <a:bodyPr vert="horz" wrap="square" lIns="0" tIns="635" rIns="0" bIns="0" rtlCol="0">
            <a:spAutoFit/>
          </a:bodyPr>
          <a:lstStyle/>
          <a:p>
            <a:pPr marL="38100">
              <a:lnSpc>
                <a:spcPct val="100000"/>
              </a:lnSpc>
              <a:spcBef>
                <a:spcPts val="5"/>
              </a:spcBef>
            </a:pPr>
            <a:fld id="{81D60167-4931-47E6-BA6A-407CBD079E47}" type="slidenum">
              <a:rPr dirty="0"/>
              <a:t>2</a:t>
            </a:fld>
            <a:endParaRPr dirty="0"/>
          </a:p>
        </p:txBody>
      </p:sp>
      <p:pic>
        <p:nvPicPr>
          <p:cNvPr id="6" name="Picture 5">
            <a:extLst>
              <a:ext uri="{FF2B5EF4-FFF2-40B4-BE49-F238E27FC236}">
                <a16:creationId xmlns:a16="http://schemas.microsoft.com/office/drawing/2014/main" id="{3140805D-1576-4DFE-BA98-7D92FD10F82B}"/>
              </a:ext>
            </a:extLst>
          </p:cNvPr>
          <p:cNvPicPr>
            <a:picLocks noChangeAspect="1"/>
          </p:cNvPicPr>
          <p:nvPr/>
        </p:nvPicPr>
        <p:blipFill>
          <a:blip r:embed="rId2"/>
          <a:stretch>
            <a:fillRect/>
          </a:stretch>
        </p:blipFill>
        <p:spPr>
          <a:xfrm>
            <a:off x="8022238" y="0"/>
            <a:ext cx="1121761" cy="701101"/>
          </a:xfrm>
          <a:prstGeom prst="rect">
            <a:avLst/>
          </a:prstGeom>
        </p:spPr>
      </p:pic>
      <p:pic>
        <p:nvPicPr>
          <p:cNvPr id="7" name="Picture 6">
            <a:extLst>
              <a:ext uri="{FF2B5EF4-FFF2-40B4-BE49-F238E27FC236}">
                <a16:creationId xmlns:a16="http://schemas.microsoft.com/office/drawing/2014/main" id="{D9A45B8D-14C3-EEA5-A0B2-1BE917294D62}"/>
              </a:ext>
            </a:extLst>
          </p:cNvPr>
          <p:cNvPicPr>
            <a:picLocks noChangeAspect="1"/>
          </p:cNvPicPr>
          <p:nvPr/>
        </p:nvPicPr>
        <p:blipFill>
          <a:blip r:embed="rId3"/>
          <a:stretch>
            <a:fillRect/>
          </a:stretch>
        </p:blipFill>
        <p:spPr>
          <a:xfrm>
            <a:off x="7488237" y="0"/>
            <a:ext cx="1676545" cy="1121761"/>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31174" y="878674"/>
            <a:ext cx="8388985" cy="3836035"/>
          </a:xfrm>
          <a:custGeom>
            <a:avLst/>
            <a:gdLst/>
            <a:ahLst/>
            <a:cxnLst/>
            <a:rect l="l" t="t" r="r" b="b"/>
            <a:pathLst>
              <a:path w="8388985" h="3836035">
                <a:moveTo>
                  <a:pt x="0" y="0"/>
                </a:moveTo>
                <a:lnTo>
                  <a:pt x="8388899" y="0"/>
                </a:lnTo>
                <a:lnTo>
                  <a:pt x="8388899" y="3835799"/>
                </a:lnTo>
                <a:lnTo>
                  <a:pt x="0" y="3835799"/>
                </a:lnTo>
                <a:lnTo>
                  <a:pt x="0" y="0"/>
                </a:lnTo>
                <a:close/>
              </a:path>
            </a:pathLst>
          </a:custGeom>
          <a:ln w="28574">
            <a:solidFill>
              <a:srgbClr val="CC0000"/>
            </a:solidFill>
          </a:ln>
        </p:spPr>
        <p:txBody>
          <a:bodyPr wrap="square" lIns="0" tIns="0" rIns="0" bIns="0" rtlCol="0"/>
          <a:lstStyle/>
          <a:p>
            <a:endParaRPr/>
          </a:p>
        </p:txBody>
      </p:sp>
      <p:sp>
        <p:nvSpPr>
          <p:cNvPr id="3" name="object 3"/>
          <p:cNvSpPr txBox="1"/>
          <p:nvPr/>
        </p:nvSpPr>
        <p:spPr>
          <a:xfrm>
            <a:off x="251799" y="232960"/>
            <a:ext cx="8389620" cy="2415598"/>
          </a:xfrm>
          <a:prstGeom prst="rect">
            <a:avLst/>
          </a:prstGeom>
        </p:spPr>
        <p:txBody>
          <a:bodyPr vert="horz" wrap="square" lIns="0" tIns="12700" rIns="0" bIns="0" rtlCol="0">
            <a:spAutoFit/>
          </a:bodyPr>
          <a:lstStyle/>
          <a:p>
            <a:pPr marL="622300" indent="-609600">
              <a:lnSpc>
                <a:spcPct val="100000"/>
              </a:lnSpc>
              <a:spcBef>
                <a:spcPts val="100"/>
              </a:spcBef>
              <a:buFont typeface="MS PGothic"/>
              <a:buChar char="➢"/>
              <a:tabLst>
                <a:tab pos="621665" algn="l"/>
                <a:tab pos="622300" algn="l"/>
              </a:tabLst>
            </a:pPr>
            <a:r>
              <a:rPr sz="3000" b="1" spc="120" dirty="0">
                <a:solidFill>
                  <a:srgbClr val="CC0000"/>
                </a:solidFill>
                <a:latin typeface="Tahoma"/>
                <a:cs typeface="Tahoma"/>
              </a:rPr>
              <a:t>Problem</a:t>
            </a:r>
            <a:r>
              <a:rPr sz="3000" b="1" spc="-70" dirty="0">
                <a:solidFill>
                  <a:srgbClr val="CC0000"/>
                </a:solidFill>
                <a:latin typeface="Tahoma"/>
                <a:cs typeface="Tahoma"/>
              </a:rPr>
              <a:t> </a:t>
            </a:r>
            <a:r>
              <a:rPr sz="3000" b="1" spc="95" dirty="0">
                <a:solidFill>
                  <a:srgbClr val="CC0000"/>
                </a:solidFill>
                <a:latin typeface="Tahoma"/>
                <a:cs typeface="Tahoma"/>
              </a:rPr>
              <a:t>Statement</a:t>
            </a:r>
            <a:endParaRPr sz="3000" dirty="0">
              <a:latin typeface="Tahoma"/>
              <a:cs typeface="Tahoma"/>
            </a:endParaRPr>
          </a:p>
          <a:p>
            <a:pPr>
              <a:lnSpc>
                <a:spcPct val="100000"/>
              </a:lnSpc>
              <a:spcBef>
                <a:spcPts val="5"/>
              </a:spcBef>
            </a:pPr>
            <a:endParaRPr sz="3600" dirty="0">
              <a:latin typeface="Tahoma"/>
              <a:cs typeface="Tahoma"/>
            </a:endParaRPr>
          </a:p>
          <a:p>
            <a:pPr marL="622300" marR="434340" indent="-351790">
              <a:lnSpc>
                <a:spcPct val="114999"/>
              </a:lnSpc>
              <a:buFont typeface="Arial"/>
              <a:buChar char="●"/>
              <a:tabLst>
                <a:tab pos="621665" algn="l"/>
                <a:tab pos="622300" algn="l"/>
              </a:tabLst>
            </a:pPr>
            <a:r>
              <a:rPr lang="en-US" sz="1600" b="1" i="0" dirty="0">
                <a:solidFill>
                  <a:schemeClr val="accent5">
                    <a:lumMod val="50000"/>
                  </a:schemeClr>
                </a:solidFill>
                <a:effectLst/>
                <a:latin typeface="Tahoma" panose="020B0604030504040204" pitchFamily="34" charset="0"/>
                <a:ea typeface="Tahoma" panose="020B0604030504040204" pitchFamily="34" charset="0"/>
                <a:cs typeface="Tahoma" panose="020B0604030504040204" pitchFamily="34" charset="0"/>
              </a:rPr>
              <a:t>The objective of this assignment is to build a predictive model that can predict customer churn for a given company. The intern will use machine learning techniques to build the model and document the process, including feature selection, model evaluation, and performance metrics.</a:t>
            </a:r>
            <a:endParaRPr sz="1600" b="1" dirty="0">
              <a:solidFill>
                <a:schemeClr val="accent5">
                  <a:lumMod val="50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4" name="object 4"/>
          <p:cNvSpPr txBox="1">
            <a:spLocks noGrp="1"/>
          </p:cNvSpPr>
          <p:nvPr>
            <p:ph type="sldNum" sz="quarter" idx="7"/>
          </p:nvPr>
        </p:nvSpPr>
        <p:spPr>
          <a:prstGeom prst="rect">
            <a:avLst/>
          </a:prstGeom>
        </p:spPr>
        <p:txBody>
          <a:bodyPr vert="horz" wrap="square" lIns="0" tIns="635" rIns="0" bIns="0" rtlCol="0">
            <a:spAutoFit/>
          </a:bodyPr>
          <a:lstStyle/>
          <a:p>
            <a:pPr marL="38100">
              <a:lnSpc>
                <a:spcPct val="100000"/>
              </a:lnSpc>
              <a:spcBef>
                <a:spcPts val="5"/>
              </a:spcBef>
            </a:pPr>
            <a:fld id="{81D60167-4931-47E6-BA6A-407CBD079E47}" type="slidenum">
              <a:rPr dirty="0"/>
              <a:t>3</a:t>
            </a:fld>
            <a:endParaRPr dirty="0"/>
          </a:p>
        </p:txBody>
      </p:sp>
      <p:pic>
        <p:nvPicPr>
          <p:cNvPr id="5" name="Picture 4">
            <a:extLst>
              <a:ext uri="{FF2B5EF4-FFF2-40B4-BE49-F238E27FC236}">
                <a16:creationId xmlns:a16="http://schemas.microsoft.com/office/drawing/2014/main" id="{B08EE9F8-464D-42E9-8648-01FE7B2A5CA6}"/>
              </a:ext>
            </a:extLst>
          </p:cNvPr>
          <p:cNvPicPr>
            <a:picLocks noChangeAspect="1"/>
          </p:cNvPicPr>
          <p:nvPr/>
        </p:nvPicPr>
        <p:blipFill>
          <a:blip r:embed="rId2"/>
          <a:stretch>
            <a:fillRect/>
          </a:stretch>
        </p:blipFill>
        <p:spPr>
          <a:xfrm>
            <a:off x="8022239" y="0"/>
            <a:ext cx="1121761" cy="701101"/>
          </a:xfrm>
          <a:prstGeom prst="rect">
            <a:avLst/>
          </a:prstGeom>
        </p:spPr>
      </p:pic>
      <p:pic>
        <p:nvPicPr>
          <p:cNvPr id="6" name="Picture 5">
            <a:extLst>
              <a:ext uri="{FF2B5EF4-FFF2-40B4-BE49-F238E27FC236}">
                <a16:creationId xmlns:a16="http://schemas.microsoft.com/office/drawing/2014/main" id="{4B1AEDFE-3CE3-6A30-BBED-726F24B2A03A}"/>
              </a:ext>
            </a:extLst>
          </p:cNvPr>
          <p:cNvPicPr>
            <a:picLocks noChangeAspect="1"/>
          </p:cNvPicPr>
          <p:nvPr/>
        </p:nvPicPr>
        <p:blipFill>
          <a:blip r:embed="rId3"/>
          <a:stretch>
            <a:fillRect/>
          </a:stretch>
        </p:blipFill>
        <p:spPr>
          <a:xfrm>
            <a:off x="7912160" y="-5063"/>
            <a:ext cx="1231840" cy="824213"/>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45600" y="1057937"/>
            <a:ext cx="8453120" cy="3448050"/>
          </a:xfrm>
          <a:custGeom>
            <a:avLst/>
            <a:gdLst/>
            <a:ahLst/>
            <a:cxnLst/>
            <a:rect l="l" t="t" r="r" b="b"/>
            <a:pathLst>
              <a:path w="8453120" h="3448050">
                <a:moveTo>
                  <a:pt x="0" y="0"/>
                </a:moveTo>
                <a:lnTo>
                  <a:pt x="8452799" y="0"/>
                </a:lnTo>
                <a:lnTo>
                  <a:pt x="8452799" y="3447599"/>
                </a:lnTo>
                <a:lnTo>
                  <a:pt x="0" y="3447599"/>
                </a:lnTo>
                <a:lnTo>
                  <a:pt x="0" y="0"/>
                </a:lnTo>
                <a:close/>
              </a:path>
            </a:pathLst>
          </a:custGeom>
          <a:ln w="28574">
            <a:solidFill>
              <a:srgbClr val="CC0000"/>
            </a:solidFill>
          </a:ln>
        </p:spPr>
        <p:txBody>
          <a:bodyPr wrap="square" lIns="0" tIns="0" rIns="0" bIns="0" rtlCol="0"/>
          <a:lstStyle/>
          <a:p>
            <a:endParaRPr/>
          </a:p>
        </p:txBody>
      </p:sp>
      <p:sp>
        <p:nvSpPr>
          <p:cNvPr id="3" name="object 3"/>
          <p:cNvSpPr txBox="1"/>
          <p:nvPr/>
        </p:nvSpPr>
        <p:spPr>
          <a:xfrm>
            <a:off x="326775" y="318685"/>
            <a:ext cx="8385175" cy="4105275"/>
          </a:xfrm>
          <a:prstGeom prst="rect">
            <a:avLst/>
          </a:prstGeom>
        </p:spPr>
        <p:txBody>
          <a:bodyPr vert="horz" wrap="square" lIns="0" tIns="12700" rIns="0" bIns="0" rtlCol="0">
            <a:spAutoFit/>
          </a:bodyPr>
          <a:lstStyle/>
          <a:p>
            <a:pPr marL="622300" indent="-609600">
              <a:lnSpc>
                <a:spcPct val="100000"/>
              </a:lnSpc>
              <a:spcBef>
                <a:spcPts val="100"/>
              </a:spcBef>
              <a:buFont typeface="MS PGothic"/>
              <a:buChar char="➢"/>
              <a:tabLst>
                <a:tab pos="621665" algn="l"/>
                <a:tab pos="622300" algn="l"/>
              </a:tabLst>
            </a:pPr>
            <a:r>
              <a:rPr sz="3000" b="1" spc="90" dirty="0">
                <a:solidFill>
                  <a:srgbClr val="CC0000"/>
                </a:solidFill>
                <a:latin typeface="Tahoma"/>
                <a:cs typeface="Tahoma"/>
              </a:rPr>
              <a:t>Data</a:t>
            </a:r>
            <a:r>
              <a:rPr sz="3000" b="1" spc="-70" dirty="0">
                <a:solidFill>
                  <a:srgbClr val="CC0000"/>
                </a:solidFill>
                <a:latin typeface="Tahoma"/>
                <a:cs typeface="Tahoma"/>
              </a:rPr>
              <a:t> </a:t>
            </a:r>
            <a:r>
              <a:rPr sz="3000" b="1" spc="95" dirty="0">
                <a:solidFill>
                  <a:srgbClr val="CC0000"/>
                </a:solidFill>
                <a:latin typeface="Tahoma"/>
                <a:cs typeface="Tahoma"/>
              </a:rPr>
              <a:t>Pipeline</a:t>
            </a:r>
            <a:endParaRPr sz="3000" dirty="0">
              <a:latin typeface="Tahoma"/>
              <a:cs typeface="Tahoma"/>
            </a:endParaRPr>
          </a:p>
          <a:p>
            <a:pPr marL="561340" marR="97790" lvl="1" indent="-359410">
              <a:lnSpc>
                <a:spcPct val="114999"/>
              </a:lnSpc>
              <a:spcBef>
                <a:spcPts val="2715"/>
              </a:spcBef>
              <a:buClr>
                <a:srgbClr val="134F5C"/>
              </a:buClr>
              <a:buFont typeface="Arial"/>
              <a:buChar char="●"/>
              <a:tabLst>
                <a:tab pos="561340" algn="l"/>
                <a:tab pos="561975" algn="l"/>
              </a:tabLst>
            </a:pPr>
            <a:r>
              <a:rPr sz="1700" b="1" u="heavy" spc="60" dirty="0">
                <a:solidFill>
                  <a:srgbClr val="123654"/>
                </a:solidFill>
                <a:uFill>
                  <a:solidFill>
                    <a:srgbClr val="123654"/>
                  </a:solidFill>
                </a:uFill>
                <a:latin typeface="Tahoma"/>
                <a:cs typeface="Tahoma"/>
              </a:rPr>
              <a:t>Cleaning</a:t>
            </a:r>
            <a:r>
              <a:rPr sz="1700" b="1" u="heavy" spc="-20" dirty="0">
                <a:solidFill>
                  <a:srgbClr val="123654"/>
                </a:solidFill>
                <a:uFill>
                  <a:solidFill>
                    <a:srgbClr val="123654"/>
                  </a:solidFill>
                </a:uFill>
                <a:latin typeface="Tahoma"/>
                <a:cs typeface="Tahoma"/>
              </a:rPr>
              <a:t> </a:t>
            </a:r>
            <a:r>
              <a:rPr sz="1700" b="1" u="heavy" spc="60" dirty="0">
                <a:solidFill>
                  <a:srgbClr val="123654"/>
                </a:solidFill>
                <a:uFill>
                  <a:solidFill>
                    <a:srgbClr val="123654"/>
                  </a:solidFill>
                </a:uFill>
                <a:latin typeface="Tahoma"/>
                <a:cs typeface="Tahoma"/>
              </a:rPr>
              <a:t>the</a:t>
            </a:r>
            <a:r>
              <a:rPr sz="1700" b="1" u="heavy" spc="-20" dirty="0">
                <a:solidFill>
                  <a:srgbClr val="123654"/>
                </a:solidFill>
                <a:uFill>
                  <a:solidFill>
                    <a:srgbClr val="123654"/>
                  </a:solidFill>
                </a:uFill>
                <a:latin typeface="Tahoma"/>
                <a:cs typeface="Tahoma"/>
              </a:rPr>
              <a:t> </a:t>
            </a:r>
            <a:r>
              <a:rPr sz="1700" b="1" u="heavy" spc="5" dirty="0">
                <a:solidFill>
                  <a:srgbClr val="123654"/>
                </a:solidFill>
                <a:uFill>
                  <a:solidFill>
                    <a:srgbClr val="123654"/>
                  </a:solidFill>
                </a:uFill>
                <a:latin typeface="Tahoma"/>
                <a:cs typeface="Tahoma"/>
              </a:rPr>
              <a:t>Data:</a:t>
            </a:r>
            <a:r>
              <a:rPr sz="1700" b="1" spc="-30" dirty="0">
                <a:solidFill>
                  <a:srgbClr val="123654"/>
                </a:solidFill>
                <a:latin typeface="Tahoma"/>
                <a:cs typeface="Tahoma"/>
              </a:rPr>
              <a:t> </a:t>
            </a:r>
            <a:r>
              <a:rPr sz="1700" b="1" spc="55" dirty="0">
                <a:solidFill>
                  <a:srgbClr val="123654"/>
                </a:solidFill>
                <a:latin typeface="Tahoma"/>
                <a:cs typeface="Tahoma"/>
              </a:rPr>
              <a:t>The</a:t>
            </a:r>
            <a:r>
              <a:rPr sz="1700" b="1" spc="-20" dirty="0">
                <a:solidFill>
                  <a:srgbClr val="123654"/>
                </a:solidFill>
                <a:latin typeface="Tahoma"/>
                <a:cs typeface="Tahoma"/>
              </a:rPr>
              <a:t> </a:t>
            </a:r>
            <a:r>
              <a:rPr sz="1700" b="1" spc="50" dirty="0">
                <a:solidFill>
                  <a:srgbClr val="123654"/>
                </a:solidFill>
                <a:latin typeface="Tahoma"/>
                <a:cs typeface="Tahoma"/>
              </a:rPr>
              <a:t>data</a:t>
            </a:r>
            <a:r>
              <a:rPr sz="1700" b="1" spc="-15" dirty="0">
                <a:solidFill>
                  <a:srgbClr val="123654"/>
                </a:solidFill>
                <a:latin typeface="Tahoma"/>
                <a:cs typeface="Tahoma"/>
              </a:rPr>
              <a:t> </a:t>
            </a:r>
            <a:r>
              <a:rPr sz="1700" b="1" spc="30" dirty="0">
                <a:solidFill>
                  <a:srgbClr val="123654"/>
                </a:solidFill>
                <a:latin typeface="Tahoma"/>
                <a:cs typeface="Tahoma"/>
              </a:rPr>
              <a:t>was</a:t>
            </a:r>
            <a:r>
              <a:rPr sz="1700" b="1" spc="-20" dirty="0">
                <a:solidFill>
                  <a:srgbClr val="123654"/>
                </a:solidFill>
                <a:latin typeface="Tahoma"/>
                <a:cs typeface="Tahoma"/>
              </a:rPr>
              <a:t> </a:t>
            </a:r>
            <a:r>
              <a:rPr sz="1700" b="1" spc="80" dirty="0">
                <a:solidFill>
                  <a:srgbClr val="123654"/>
                </a:solidFill>
                <a:latin typeface="Tahoma"/>
                <a:cs typeface="Tahoma"/>
              </a:rPr>
              <a:t>checked</a:t>
            </a:r>
            <a:r>
              <a:rPr sz="1700" b="1" spc="-20" dirty="0">
                <a:solidFill>
                  <a:srgbClr val="123654"/>
                </a:solidFill>
                <a:latin typeface="Tahoma"/>
                <a:cs typeface="Tahoma"/>
              </a:rPr>
              <a:t> </a:t>
            </a:r>
            <a:r>
              <a:rPr sz="1700" b="1" spc="15" dirty="0">
                <a:solidFill>
                  <a:srgbClr val="123654"/>
                </a:solidFill>
                <a:latin typeface="Tahoma"/>
                <a:cs typeface="Tahoma"/>
              </a:rPr>
              <a:t>for</a:t>
            </a:r>
            <a:r>
              <a:rPr sz="1700" b="1" spc="-20" dirty="0">
                <a:solidFill>
                  <a:srgbClr val="123654"/>
                </a:solidFill>
                <a:latin typeface="Tahoma"/>
                <a:cs typeface="Tahoma"/>
              </a:rPr>
              <a:t> </a:t>
            </a:r>
            <a:r>
              <a:rPr sz="1700" b="1" spc="40" dirty="0">
                <a:solidFill>
                  <a:srgbClr val="123654"/>
                </a:solidFill>
                <a:latin typeface="Tahoma"/>
                <a:cs typeface="Tahoma"/>
              </a:rPr>
              <a:t>null</a:t>
            </a:r>
            <a:r>
              <a:rPr sz="1700" b="1" spc="-20" dirty="0">
                <a:solidFill>
                  <a:srgbClr val="123654"/>
                </a:solidFill>
                <a:latin typeface="Tahoma"/>
                <a:cs typeface="Tahoma"/>
              </a:rPr>
              <a:t> </a:t>
            </a:r>
            <a:r>
              <a:rPr sz="1700" b="1" spc="15" dirty="0">
                <a:solidFill>
                  <a:srgbClr val="123654"/>
                </a:solidFill>
                <a:latin typeface="Tahoma"/>
                <a:cs typeface="Tahoma"/>
              </a:rPr>
              <a:t>values,</a:t>
            </a:r>
            <a:r>
              <a:rPr sz="1700" b="1" spc="-15" dirty="0">
                <a:solidFill>
                  <a:srgbClr val="123654"/>
                </a:solidFill>
                <a:latin typeface="Tahoma"/>
                <a:cs typeface="Tahoma"/>
              </a:rPr>
              <a:t> </a:t>
            </a:r>
            <a:r>
              <a:rPr sz="1700" b="1" spc="45" dirty="0">
                <a:solidFill>
                  <a:srgbClr val="123654"/>
                </a:solidFill>
                <a:latin typeface="Tahoma"/>
                <a:cs typeface="Tahoma"/>
              </a:rPr>
              <a:t>categorical </a:t>
            </a:r>
            <a:r>
              <a:rPr sz="1700" b="1" spc="-484" dirty="0">
                <a:solidFill>
                  <a:srgbClr val="123654"/>
                </a:solidFill>
                <a:latin typeface="Tahoma"/>
                <a:cs typeface="Tahoma"/>
              </a:rPr>
              <a:t> </a:t>
            </a:r>
            <a:r>
              <a:rPr sz="1700" b="1" spc="30" dirty="0">
                <a:solidFill>
                  <a:srgbClr val="123654"/>
                </a:solidFill>
                <a:latin typeface="Tahoma"/>
                <a:cs typeface="Tahoma"/>
              </a:rPr>
              <a:t>values</a:t>
            </a:r>
            <a:r>
              <a:rPr sz="1700" b="1" spc="-25" dirty="0">
                <a:solidFill>
                  <a:srgbClr val="123654"/>
                </a:solidFill>
                <a:latin typeface="Tahoma"/>
                <a:cs typeface="Tahoma"/>
              </a:rPr>
              <a:t> </a:t>
            </a:r>
            <a:r>
              <a:rPr sz="1700" b="1" spc="75" dirty="0">
                <a:solidFill>
                  <a:srgbClr val="123654"/>
                </a:solidFill>
                <a:latin typeface="Tahoma"/>
                <a:cs typeface="Tahoma"/>
              </a:rPr>
              <a:t>and</a:t>
            </a:r>
            <a:r>
              <a:rPr sz="1700" b="1" spc="-20" dirty="0">
                <a:solidFill>
                  <a:srgbClr val="123654"/>
                </a:solidFill>
                <a:latin typeface="Tahoma"/>
                <a:cs typeface="Tahoma"/>
              </a:rPr>
              <a:t> </a:t>
            </a:r>
            <a:r>
              <a:rPr sz="1700" b="1" spc="45" dirty="0">
                <a:solidFill>
                  <a:srgbClr val="123654"/>
                </a:solidFill>
                <a:latin typeface="Tahoma"/>
                <a:cs typeface="Tahoma"/>
              </a:rPr>
              <a:t>primary</a:t>
            </a:r>
            <a:r>
              <a:rPr sz="1700" b="1" spc="-20" dirty="0">
                <a:solidFill>
                  <a:srgbClr val="123654"/>
                </a:solidFill>
                <a:latin typeface="Tahoma"/>
                <a:cs typeface="Tahoma"/>
              </a:rPr>
              <a:t> </a:t>
            </a:r>
            <a:r>
              <a:rPr sz="1700" b="1" spc="55" dirty="0">
                <a:solidFill>
                  <a:srgbClr val="123654"/>
                </a:solidFill>
                <a:latin typeface="Tahoma"/>
                <a:cs typeface="Tahoma"/>
              </a:rPr>
              <a:t>inspection</a:t>
            </a:r>
            <a:r>
              <a:rPr sz="1700" b="1" spc="-20" dirty="0">
                <a:solidFill>
                  <a:srgbClr val="123654"/>
                </a:solidFill>
                <a:latin typeface="Tahoma"/>
                <a:cs typeface="Tahoma"/>
              </a:rPr>
              <a:t> </a:t>
            </a:r>
            <a:r>
              <a:rPr sz="1700" b="1" spc="35" dirty="0">
                <a:solidFill>
                  <a:srgbClr val="123654"/>
                </a:solidFill>
                <a:latin typeface="Tahoma"/>
                <a:cs typeface="Tahoma"/>
              </a:rPr>
              <a:t>was</a:t>
            </a:r>
            <a:r>
              <a:rPr sz="1700" b="1" spc="-20" dirty="0">
                <a:solidFill>
                  <a:srgbClr val="123654"/>
                </a:solidFill>
                <a:latin typeface="Tahoma"/>
                <a:cs typeface="Tahoma"/>
              </a:rPr>
              <a:t> </a:t>
            </a:r>
            <a:r>
              <a:rPr sz="1700" b="1" spc="45" dirty="0">
                <a:solidFill>
                  <a:srgbClr val="123654"/>
                </a:solidFill>
                <a:latin typeface="Tahoma"/>
                <a:cs typeface="Tahoma"/>
              </a:rPr>
              <a:t>performed.</a:t>
            </a:r>
            <a:endParaRPr sz="1700" dirty="0">
              <a:latin typeface="Tahoma"/>
              <a:cs typeface="Tahoma"/>
            </a:endParaRPr>
          </a:p>
          <a:p>
            <a:pPr lvl="1">
              <a:lnSpc>
                <a:spcPct val="100000"/>
              </a:lnSpc>
              <a:spcBef>
                <a:spcPts val="55"/>
              </a:spcBef>
              <a:buChar char="●"/>
            </a:pPr>
            <a:endParaRPr sz="1900" dirty="0">
              <a:latin typeface="Tahoma"/>
              <a:cs typeface="Tahoma"/>
            </a:endParaRPr>
          </a:p>
          <a:p>
            <a:pPr marL="561340" marR="5080" lvl="1" indent="-359410">
              <a:lnSpc>
                <a:spcPct val="114999"/>
              </a:lnSpc>
              <a:buFont typeface="Arial"/>
              <a:buChar char="●"/>
              <a:tabLst>
                <a:tab pos="561340" algn="l"/>
                <a:tab pos="561975" algn="l"/>
              </a:tabLst>
            </a:pPr>
            <a:r>
              <a:rPr sz="1700" b="1" u="heavy" spc="40" dirty="0">
                <a:solidFill>
                  <a:srgbClr val="123654"/>
                </a:solidFill>
                <a:uFill>
                  <a:solidFill>
                    <a:srgbClr val="123654"/>
                  </a:solidFill>
                </a:uFill>
                <a:latin typeface="Tahoma"/>
                <a:cs typeface="Tahoma"/>
              </a:rPr>
              <a:t>Feature</a:t>
            </a:r>
            <a:r>
              <a:rPr sz="1700" b="1" u="heavy" spc="-10" dirty="0">
                <a:solidFill>
                  <a:srgbClr val="123654"/>
                </a:solidFill>
                <a:uFill>
                  <a:solidFill>
                    <a:srgbClr val="123654"/>
                  </a:solidFill>
                </a:uFill>
                <a:latin typeface="Tahoma"/>
                <a:cs typeface="Tahoma"/>
              </a:rPr>
              <a:t> </a:t>
            </a:r>
            <a:r>
              <a:rPr sz="1700" b="1" u="heavy" spc="20" dirty="0">
                <a:solidFill>
                  <a:srgbClr val="123654"/>
                </a:solidFill>
                <a:uFill>
                  <a:solidFill>
                    <a:srgbClr val="123654"/>
                  </a:solidFill>
                </a:uFill>
                <a:latin typeface="Tahoma"/>
                <a:cs typeface="Tahoma"/>
              </a:rPr>
              <a:t>Selection:</a:t>
            </a:r>
            <a:r>
              <a:rPr sz="1700" b="1" spc="-10" dirty="0">
                <a:solidFill>
                  <a:srgbClr val="123654"/>
                </a:solidFill>
                <a:latin typeface="Tahoma"/>
                <a:cs typeface="Tahoma"/>
              </a:rPr>
              <a:t> </a:t>
            </a:r>
            <a:r>
              <a:rPr sz="1700" b="1" spc="50" dirty="0">
                <a:solidFill>
                  <a:srgbClr val="123654"/>
                </a:solidFill>
                <a:latin typeface="Tahoma"/>
                <a:cs typeface="Tahoma"/>
              </a:rPr>
              <a:t>Techniques</a:t>
            </a:r>
            <a:r>
              <a:rPr sz="1700" b="1" spc="-10" dirty="0">
                <a:solidFill>
                  <a:srgbClr val="123654"/>
                </a:solidFill>
                <a:latin typeface="Tahoma"/>
                <a:cs typeface="Tahoma"/>
              </a:rPr>
              <a:t> </a:t>
            </a:r>
            <a:r>
              <a:rPr sz="1700" b="1" spc="70" dirty="0">
                <a:solidFill>
                  <a:srgbClr val="123654"/>
                </a:solidFill>
                <a:latin typeface="Tahoma"/>
                <a:cs typeface="Tahoma"/>
              </a:rPr>
              <a:t>such</a:t>
            </a:r>
            <a:r>
              <a:rPr sz="1700" b="1" spc="-10" dirty="0">
                <a:solidFill>
                  <a:srgbClr val="123654"/>
                </a:solidFill>
                <a:latin typeface="Tahoma"/>
                <a:cs typeface="Tahoma"/>
              </a:rPr>
              <a:t> </a:t>
            </a:r>
            <a:r>
              <a:rPr sz="1700" b="1" spc="25" dirty="0">
                <a:solidFill>
                  <a:srgbClr val="123654"/>
                </a:solidFill>
                <a:latin typeface="Tahoma"/>
                <a:cs typeface="Tahoma"/>
              </a:rPr>
              <a:t>as</a:t>
            </a:r>
            <a:r>
              <a:rPr sz="1700" b="1" spc="-10" dirty="0">
                <a:solidFill>
                  <a:srgbClr val="123654"/>
                </a:solidFill>
                <a:latin typeface="Tahoma"/>
                <a:cs typeface="Tahoma"/>
              </a:rPr>
              <a:t> </a:t>
            </a:r>
            <a:r>
              <a:rPr sz="1700" b="1" spc="-45" dirty="0">
                <a:solidFill>
                  <a:srgbClr val="123654"/>
                </a:solidFill>
                <a:latin typeface="Tahoma"/>
                <a:cs typeface="Tahoma"/>
              </a:rPr>
              <a:t>VIF,</a:t>
            </a:r>
            <a:r>
              <a:rPr sz="1700" b="1" spc="-10" dirty="0">
                <a:solidFill>
                  <a:srgbClr val="123654"/>
                </a:solidFill>
                <a:latin typeface="Tahoma"/>
                <a:cs typeface="Tahoma"/>
              </a:rPr>
              <a:t> </a:t>
            </a:r>
            <a:r>
              <a:rPr sz="1700" b="1" spc="10" dirty="0">
                <a:solidFill>
                  <a:srgbClr val="123654"/>
                </a:solidFill>
                <a:latin typeface="Tahoma"/>
                <a:cs typeface="Tahoma"/>
              </a:rPr>
              <a:t>p-value,</a:t>
            </a:r>
            <a:r>
              <a:rPr sz="1700" b="1" spc="-10" dirty="0">
                <a:solidFill>
                  <a:srgbClr val="123654"/>
                </a:solidFill>
                <a:latin typeface="Tahoma"/>
                <a:cs typeface="Tahoma"/>
              </a:rPr>
              <a:t> </a:t>
            </a:r>
            <a:r>
              <a:rPr sz="1700" b="1" spc="-160" dirty="0">
                <a:solidFill>
                  <a:srgbClr val="123654"/>
                </a:solidFill>
                <a:latin typeface="Tahoma"/>
                <a:cs typeface="Tahoma"/>
              </a:rPr>
              <a:t>L-1</a:t>
            </a:r>
            <a:r>
              <a:rPr sz="1700" b="1" spc="-30" dirty="0">
                <a:solidFill>
                  <a:srgbClr val="123654"/>
                </a:solidFill>
                <a:latin typeface="Tahoma"/>
                <a:cs typeface="Tahoma"/>
              </a:rPr>
              <a:t> </a:t>
            </a:r>
            <a:r>
              <a:rPr sz="1700" b="1" spc="35" dirty="0">
                <a:solidFill>
                  <a:srgbClr val="123654"/>
                </a:solidFill>
                <a:latin typeface="Tahoma"/>
                <a:cs typeface="Tahoma"/>
              </a:rPr>
              <a:t>Regularization </a:t>
            </a:r>
            <a:r>
              <a:rPr sz="1700" b="1" spc="-484" dirty="0">
                <a:solidFill>
                  <a:srgbClr val="123654"/>
                </a:solidFill>
                <a:latin typeface="Tahoma"/>
                <a:cs typeface="Tahoma"/>
              </a:rPr>
              <a:t> </a:t>
            </a:r>
            <a:r>
              <a:rPr sz="1700" b="1" spc="75" dirty="0">
                <a:solidFill>
                  <a:srgbClr val="123654"/>
                </a:solidFill>
                <a:latin typeface="Tahoma"/>
                <a:cs typeface="Tahoma"/>
              </a:rPr>
              <a:t>and</a:t>
            </a:r>
            <a:r>
              <a:rPr sz="1700" b="1" spc="-20" dirty="0">
                <a:solidFill>
                  <a:srgbClr val="123654"/>
                </a:solidFill>
                <a:latin typeface="Tahoma"/>
                <a:cs typeface="Tahoma"/>
              </a:rPr>
              <a:t> </a:t>
            </a:r>
            <a:r>
              <a:rPr sz="1700" b="1" spc="20" dirty="0">
                <a:solidFill>
                  <a:srgbClr val="123654"/>
                </a:solidFill>
                <a:latin typeface="Tahoma"/>
                <a:cs typeface="Tahoma"/>
              </a:rPr>
              <a:t>Information</a:t>
            </a:r>
            <a:r>
              <a:rPr sz="1700" b="1" spc="-20" dirty="0">
                <a:solidFill>
                  <a:srgbClr val="123654"/>
                </a:solidFill>
                <a:latin typeface="Tahoma"/>
                <a:cs typeface="Tahoma"/>
              </a:rPr>
              <a:t> </a:t>
            </a:r>
            <a:r>
              <a:rPr sz="1700" b="1" spc="40" dirty="0">
                <a:solidFill>
                  <a:srgbClr val="123654"/>
                </a:solidFill>
                <a:latin typeface="Tahoma"/>
                <a:cs typeface="Tahoma"/>
              </a:rPr>
              <a:t>Gain</a:t>
            </a:r>
            <a:r>
              <a:rPr sz="1700" b="1" spc="-20" dirty="0">
                <a:solidFill>
                  <a:srgbClr val="123654"/>
                </a:solidFill>
                <a:latin typeface="Tahoma"/>
                <a:cs typeface="Tahoma"/>
              </a:rPr>
              <a:t> </a:t>
            </a:r>
            <a:r>
              <a:rPr sz="1700" b="1" spc="35" dirty="0">
                <a:solidFill>
                  <a:srgbClr val="123654"/>
                </a:solidFill>
                <a:latin typeface="Tahoma"/>
                <a:cs typeface="Tahoma"/>
              </a:rPr>
              <a:t>were</a:t>
            </a:r>
            <a:r>
              <a:rPr sz="1700" b="1" spc="-20" dirty="0">
                <a:solidFill>
                  <a:srgbClr val="123654"/>
                </a:solidFill>
                <a:latin typeface="Tahoma"/>
                <a:cs typeface="Tahoma"/>
              </a:rPr>
              <a:t> </a:t>
            </a:r>
            <a:r>
              <a:rPr sz="1700" b="1" spc="60" dirty="0">
                <a:solidFill>
                  <a:srgbClr val="123654"/>
                </a:solidFill>
                <a:latin typeface="Tahoma"/>
                <a:cs typeface="Tahoma"/>
              </a:rPr>
              <a:t>performed</a:t>
            </a:r>
            <a:r>
              <a:rPr sz="1700" b="1" spc="-20" dirty="0">
                <a:solidFill>
                  <a:srgbClr val="123654"/>
                </a:solidFill>
                <a:latin typeface="Tahoma"/>
                <a:cs typeface="Tahoma"/>
              </a:rPr>
              <a:t> </a:t>
            </a:r>
            <a:r>
              <a:rPr sz="1700" b="1" spc="30" dirty="0">
                <a:solidFill>
                  <a:srgbClr val="123654"/>
                </a:solidFill>
                <a:latin typeface="Tahoma"/>
                <a:cs typeface="Tahoma"/>
              </a:rPr>
              <a:t>to</a:t>
            </a:r>
            <a:r>
              <a:rPr sz="1700" b="1" spc="-20" dirty="0">
                <a:solidFill>
                  <a:srgbClr val="123654"/>
                </a:solidFill>
                <a:latin typeface="Tahoma"/>
                <a:cs typeface="Tahoma"/>
              </a:rPr>
              <a:t> </a:t>
            </a:r>
            <a:r>
              <a:rPr sz="1700" b="1" spc="50" dirty="0">
                <a:solidFill>
                  <a:srgbClr val="123654"/>
                </a:solidFill>
                <a:latin typeface="Tahoma"/>
                <a:cs typeface="Tahoma"/>
              </a:rPr>
              <a:t>select</a:t>
            </a:r>
            <a:r>
              <a:rPr sz="1700" b="1" spc="-20" dirty="0">
                <a:solidFill>
                  <a:srgbClr val="123654"/>
                </a:solidFill>
                <a:latin typeface="Tahoma"/>
                <a:cs typeface="Tahoma"/>
              </a:rPr>
              <a:t> </a:t>
            </a:r>
            <a:r>
              <a:rPr sz="1700" b="1" spc="55" dirty="0">
                <a:solidFill>
                  <a:srgbClr val="123654"/>
                </a:solidFill>
                <a:latin typeface="Tahoma"/>
                <a:cs typeface="Tahoma"/>
              </a:rPr>
              <a:t>important</a:t>
            </a:r>
            <a:r>
              <a:rPr sz="1700" b="1" spc="-20" dirty="0">
                <a:solidFill>
                  <a:srgbClr val="123654"/>
                </a:solidFill>
                <a:latin typeface="Tahoma"/>
                <a:cs typeface="Tahoma"/>
              </a:rPr>
              <a:t> </a:t>
            </a:r>
            <a:r>
              <a:rPr sz="1700" b="1" spc="15" dirty="0">
                <a:solidFill>
                  <a:srgbClr val="123654"/>
                </a:solidFill>
                <a:latin typeface="Tahoma"/>
                <a:cs typeface="Tahoma"/>
              </a:rPr>
              <a:t>features.</a:t>
            </a:r>
            <a:endParaRPr sz="1700" dirty="0">
              <a:latin typeface="Tahoma"/>
              <a:cs typeface="Tahoma"/>
            </a:endParaRPr>
          </a:p>
          <a:p>
            <a:pPr lvl="1">
              <a:lnSpc>
                <a:spcPct val="100000"/>
              </a:lnSpc>
              <a:spcBef>
                <a:spcPts val="50"/>
              </a:spcBef>
              <a:buChar char="●"/>
            </a:pPr>
            <a:endParaRPr sz="1900" dirty="0">
              <a:latin typeface="Tahoma"/>
              <a:cs typeface="Tahoma"/>
            </a:endParaRPr>
          </a:p>
          <a:p>
            <a:pPr marL="561340" marR="167640" lvl="1" indent="-359410">
              <a:lnSpc>
                <a:spcPct val="114999"/>
              </a:lnSpc>
              <a:buFont typeface="Arial"/>
              <a:buChar char="●"/>
              <a:tabLst>
                <a:tab pos="561340" algn="l"/>
                <a:tab pos="561975" algn="l"/>
              </a:tabLst>
            </a:pPr>
            <a:r>
              <a:rPr sz="1700" b="1" u="heavy" spc="40" dirty="0">
                <a:solidFill>
                  <a:srgbClr val="123654"/>
                </a:solidFill>
                <a:uFill>
                  <a:solidFill>
                    <a:srgbClr val="123654"/>
                  </a:solidFill>
                </a:uFill>
                <a:latin typeface="Tahoma"/>
                <a:cs typeface="Tahoma"/>
              </a:rPr>
              <a:t>EDA:</a:t>
            </a:r>
            <a:r>
              <a:rPr sz="1700" b="1" spc="-20" dirty="0">
                <a:solidFill>
                  <a:srgbClr val="123654"/>
                </a:solidFill>
                <a:latin typeface="Tahoma"/>
                <a:cs typeface="Tahoma"/>
              </a:rPr>
              <a:t> </a:t>
            </a:r>
            <a:r>
              <a:rPr sz="1700" b="1" spc="30" dirty="0">
                <a:solidFill>
                  <a:srgbClr val="123654"/>
                </a:solidFill>
                <a:latin typeface="Tahoma"/>
                <a:cs typeface="Tahoma"/>
              </a:rPr>
              <a:t>Exploratory</a:t>
            </a:r>
            <a:r>
              <a:rPr sz="1700" b="1" spc="-15" dirty="0">
                <a:solidFill>
                  <a:srgbClr val="123654"/>
                </a:solidFill>
                <a:latin typeface="Tahoma"/>
                <a:cs typeface="Tahoma"/>
              </a:rPr>
              <a:t> </a:t>
            </a:r>
            <a:r>
              <a:rPr sz="1700" b="1" spc="25" dirty="0">
                <a:solidFill>
                  <a:srgbClr val="123654"/>
                </a:solidFill>
                <a:latin typeface="Tahoma"/>
                <a:cs typeface="Tahoma"/>
              </a:rPr>
              <a:t>analysis</a:t>
            </a:r>
            <a:r>
              <a:rPr sz="1700" b="1" spc="-15" dirty="0">
                <a:solidFill>
                  <a:srgbClr val="123654"/>
                </a:solidFill>
                <a:latin typeface="Tahoma"/>
                <a:cs typeface="Tahoma"/>
              </a:rPr>
              <a:t> </a:t>
            </a:r>
            <a:r>
              <a:rPr sz="1700" b="1" spc="35" dirty="0">
                <a:solidFill>
                  <a:srgbClr val="123654"/>
                </a:solidFill>
                <a:latin typeface="Tahoma"/>
                <a:cs typeface="Tahoma"/>
              </a:rPr>
              <a:t>was</a:t>
            </a:r>
            <a:r>
              <a:rPr sz="1700" b="1" spc="-15" dirty="0">
                <a:solidFill>
                  <a:srgbClr val="123654"/>
                </a:solidFill>
                <a:latin typeface="Tahoma"/>
                <a:cs typeface="Tahoma"/>
              </a:rPr>
              <a:t> </a:t>
            </a:r>
            <a:r>
              <a:rPr sz="1700" b="1" spc="60" dirty="0">
                <a:solidFill>
                  <a:srgbClr val="123654"/>
                </a:solidFill>
                <a:latin typeface="Tahoma"/>
                <a:cs typeface="Tahoma"/>
              </a:rPr>
              <a:t>performed</a:t>
            </a:r>
            <a:r>
              <a:rPr sz="1700" b="1" spc="-15" dirty="0">
                <a:solidFill>
                  <a:srgbClr val="123654"/>
                </a:solidFill>
                <a:latin typeface="Tahoma"/>
                <a:cs typeface="Tahoma"/>
              </a:rPr>
              <a:t> </a:t>
            </a:r>
            <a:r>
              <a:rPr sz="1700" b="1" spc="30" dirty="0">
                <a:solidFill>
                  <a:srgbClr val="123654"/>
                </a:solidFill>
                <a:latin typeface="Tahoma"/>
                <a:cs typeface="Tahoma"/>
              </a:rPr>
              <a:t>to</a:t>
            </a:r>
            <a:r>
              <a:rPr sz="1700" b="1" spc="-15" dirty="0">
                <a:solidFill>
                  <a:srgbClr val="123654"/>
                </a:solidFill>
                <a:latin typeface="Tahoma"/>
                <a:cs typeface="Tahoma"/>
              </a:rPr>
              <a:t> </a:t>
            </a:r>
            <a:r>
              <a:rPr sz="1700" b="1" spc="25" dirty="0">
                <a:solidFill>
                  <a:srgbClr val="123654"/>
                </a:solidFill>
                <a:latin typeface="Tahoma"/>
                <a:cs typeface="Tahoma"/>
              </a:rPr>
              <a:t>review</a:t>
            </a:r>
            <a:r>
              <a:rPr sz="1700" b="1" spc="-15" dirty="0">
                <a:solidFill>
                  <a:srgbClr val="123654"/>
                </a:solidFill>
                <a:latin typeface="Tahoma"/>
                <a:cs typeface="Tahoma"/>
              </a:rPr>
              <a:t> </a:t>
            </a:r>
            <a:r>
              <a:rPr sz="1700" b="1" spc="60" dirty="0">
                <a:solidFill>
                  <a:srgbClr val="123654"/>
                </a:solidFill>
                <a:latin typeface="Tahoma"/>
                <a:cs typeface="Tahoma"/>
              </a:rPr>
              <a:t>the</a:t>
            </a:r>
            <a:r>
              <a:rPr sz="1700" b="1" spc="-15" dirty="0">
                <a:solidFill>
                  <a:srgbClr val="123654"/>
                </a:solidFill>
                <a:latin typeface="Tahoma"/>
                <a:cs typeface="Tahoma"/>
              </a:rPr>
              <a:t> </a:t>
            </a:r>
            <a:r>
              <a:rPr sz="1700" b="1" spc="50" dirty="0">
                <a:solidFill>
                  <a:srgbClr val="123654"/>
                </a:solidFill>
                <a:latin typeface="Tahoma"/>
                <a:cs typeface="Tahoma"/>
              </a:rPr>
              <a:t>skewness</a:t>
            </a:r>
            <a:r>
              <a:rPr sz="1700" b="1" spc="-20" dirty="0">
                <a:solidFill>
                  <a:srgbClr val="123654"/>
                </a:solidFill>
                <a:latin typeface="Tahoma"/>
                <a:cs typeface="Tahoma"/>
              </a:rPr>
              <a:t> </a:t>
            </a:r>
            <a:r>
              <a:rPr sz="1700" b="1" spc="40" dirty="0">
                <a:solidFill>
                  <a:srgbClr val="123654"/>
                </a:solidFill>
                <a:latin typeface="Tahoma"/>
                <a:cs typeface="Tahoma"/>
              </a:rPr>
              <a:t>in </a:t>
            </a:r>
            <a:r>
              <a:rPr sz="1700" b="1" spc="-480" dirty="0">
                <a:solidFill>
                  <a:srgbClr val="123654"/>
                </a:solidFill>
                <a:latin typeface="Tahoma"/>
                <a:cs typeface="Tahoma"/>
              </a:rPr>
              <a:t> </a:t>
            </a:r>
            <a:r>
              <a:rPr sz="1700" b="1" spc="60" dirty="0">
                <a:solidFill>
                  <a:srgbClr val="123654"/>
                </a:solidFill>
                <a:latin typeface="Tahoma"/>
                <a:cs typeface="Tahoma"/>
              </a:rPr>
              <a:t>the</a:t>
            </a:r>
            <a:r>
              <a:rPr sz="1700" b="1" spc="-25" dirty="0">
                <a:solidFill>
                  <a:srgbClr val="123654"/>
                </a:solidFill>
                <a:latin typeface="Tahoma"/>
                <a:cs typeface="Tahoma"/>
              </a:rPr>
              <a:t> </a:t>
            </a:r>
            <a:r>
              <a:rPr sz="1700" b="1" spc="20" dirty="0">
                <a:solidFill>
                  <a:srgbClr val="123654"/>
                </a:solidFill>
                <a:latin typeface="Tahoma"/>
                <a:cs typeface="Tahoma"/>
              </a:rPr>
              <a:t>data,</a:t>
            </a:r>
            <a:r>
              <a:rPr sz="1700" b="1" spc="-20" dirty="0">
                <a:solidFill>
                  <a:srgbClr val="123654"/>
                </a:solidFill>
                <a:latin typeface="Tahoma"/>
                <a:cs typeface="Tahoma"/>
              </a:rPr>
              <a:t> </a:t>
            </a:r>
            <a:r>
              <a:rPr sz="1700" b="1" spc="30" dirty="0">
                <a:solidFill>
                  <a:srgbClr val="123654"/>
                </a:solidFill>
                <a:latin typeface="Tahoma"/>
                <a:cs typeface="Tahoma"/>
              </a:rPr>
              <a:t>outliers</a:t>
            </a:r>
            <a:r>
              <a:rPr sz="1700" b="1" spc="-20" dirty="0">
                <a:solidFill>
                  <a:srgbClr val="123654"/>
                </a:solidFill>
                <a:latin typeface="Tahoma"/>
                <a:cs typeface="Tahoma"/>
              </a:rPr>
              <a:t> </a:t>
            </a:r>
            <a:r>
              <a:rPr sz="1700" b="1" spc="75" dirty="0">
                <a:solidFill>
                  <a:srgbClr val="123654"/>
                </a:solidFill>
                <a:latin typeface="Tahoma"/>
                <a:cs typeface="Tahoma"/>
              </a:rPr>
              <a:t>and</a:t>
            </a:r>
            <a:r>
              <a:rPr sz="1700" b="1" spc="-20" dirty="0">
                <a:solidFill>
                  <a:srgbClr val="123654"/>
                </a:solidFill>
                <a:latin typeface="Tahoma"/>
                <a:cs typeface="Tahoma"/>
              </a:rPr>
              <a:t> </a:t>
            </a:r>
            <a:r>
              <a:rPr sz="1700" b="1" spc="35" dirty="0">
                <a:solidFill>
                  <a:srgbClr val="123654"/>
                </a:solidFill>
                <a:latin typeface="Tahoma"/>
                <a:cs typeface="Tahoma"/>
              </a:rPr>
              <a:t>correlation</a:t>
            </a:r>
            <a:r>
              <a:rPr sz="1700" b="1" spc="-20" dirty="0">
                <a:solidFill>
                  <a:srgbClr val="123654"/>
                </a:solidFill>
                <a:latin typeface="Tahoma"/>
                <a:cs typeface="Tahoma"/>
              </a:rPr>
              <a:t> </a:t>
            </a:r>
            <a:r>
              <a:rPr sz="1700" b="1" spc="20" dirty="0">
                <a:solidFill>
                  <a:srgbClr val="123654"/>
                </a:solidFill>
                <a:latin typeface="Tahoma"/>
                <a:cs typeface="Tahoma"/>
              </a:rPr>
              <a:t>patterns.</a:t>
            </a:r>
            <a:endParaRPr sz="1700" dirty="0">
              <a:latin typeface="Tahoma"/>
              <a:cs typeface="Tahoma"/>
            </a:endParaRPr>
          </a:p>
          <a:p>
            <a:pPr lvl="1">
              <a:lnSpc>
                <a:spcPct val="100000"/>
              </a:lnSpc>
              <a:spcBef>
                <a:spcPts val="55"/>
              </a:spcBef>
              <a:buChar char="●"/>
            </a:pPr>
            <a:endParaRPr sz="1900" dirty="0">
              <a:latin typeface="Tahoma"/>
              <a:cs typeface="Tahoma"/>
            </a:endParaRPr>
          </a:p>
          <a:p>
            <a:pPr marL="561340" marR="919480" lvl="1" indent="-359410">
              <a:lnSpc>
                <a:spcPct val="114999"/>
              </a:lnSpc>
              <a:buFont typeface="Arial"/>
              <a:buChar char="●"/>
              <a:tabLst>
                <a:tab pos="561340" algn="l"/>
                <a:tab pos="561975" algn="l"/>
              </a:tabLst>
            </a:pPr>
            <a:r>
              <a:rPr sz="1700" b="1" u="heavy" spc="65" dirty="0">
                <a:solidFill>
                  <a:srgbClr val="123654"/>
                </a:solidFill>
                <a:uFill>
                  <a:solidFill>
                    <a:srgbClr val="123654"/>
                  </a:solidFill>
                </a:uFill>
                <a:latin typeface="Tahoma"/>
                <a:cs typeface="Tahoma"/>
              </a:rPr>
              <a:t>Model </a:t>
            </a:r>
            <a:r>
              <a:rPr sz="1700" b="1" u="heavy" spc="10" dirty="0">
                <a:solidFill>
                  <a:srgbClr val="123654"/>
                </a:solidFill>
                <a:uFill>
                  <a:solidFill>
                    <a:srgbClr val="123654"/>
                  </a:solidFill>
                </a:uFill>
                <a:latin typeface="Tahoma"/>
                <a:cs typeface="Tahoma"/>
              </a:rPr>
              <a:t>Testing:</a:t>
            </a:r>
            <a:r>
              <a:rPr sz="1700" b="1" spc="10" dirty="0">
                <a:solidFill>
                  <a:srgbClr val="123654"/>
                </a:solidFill>
                <a:latin typeface="Tahoma"/>
                <a:cs typeface="Tahoma"/>
              </a:rPr>
              <a:t> </a:t>
            </a:r>
            <a:r>
              <a:rPr sz="1700" b="1" spc="60" dirty="0">
                <a:solidFill>
                  <a:srgbClr val="123654"/>
                </a:solidFill>
                <a:latin typeface="Tahoma"/>
                <a:cs typeface="Tahoma"/>
              </a:rPr>
              <a:t>Combination </a:t>
            </a:r>
            <a:r>
              <a:rPr sz="1700" b="1" spc="35" dirty="0">
                <a:solidFill>
                  <a:srgbClr val="123654"/>
                </a:solidFill>
                <a:latin typeface="Tahoma"/>
                <a:cs typeface="Tahoma"/>
              </a:rPr>
              <a:t>of different </a:t>
            </a:r>
            <a:r>
              <a:rPr sz="1700" b="1" spc="70" dirty="0">
                <a:solidFill>
                  <a:srgbClr val="123654"/>
                </a:solidFill>
                <a:latin typeface="Tahoma"/>
                <a:cs typeface="Tahoma"/>
              </a:rPr>
              <a:t>models </a:t>
            </a:r>
            <a:r>
              <a:rPr sz="1700" b="1" spc="75" dirty="0">
                <a:solidFill>
                  <a:srgbClr val="123654"/>
                </a:solidFill>
                <a:latin typeface="Tahoma"/>
                <a:cs typeface="Tahoma"/>
              </a:rPr>
              <a:t>and </a:t>
            </a:r>
            <a:r>
              <a:rPr sz="1700" b="1" spc="30" dirty="0">
                <a:solidFill>
                  <a:srgbClr val="123654"/>
                </a:solidFill>
                <a:latin typeface="Tahoma"/>
                <a:cs typeface="Tahoma"/>
              </a:rPr>
              <a:t>feature </a:t>
            </a:r>
            <a:r>
              <a:rPr sz="1700" b="1" spc="-484" dirty="0">
                <a:solidFill>
                  <a:srgbClr val="123654"/>
                </a:solidFill>
                <a:latin typeface="Tahoma"/>
                <a:cs typeface="Tahoma"/>
              </a:rPr>
              <a:t> </a:t>
            </a:r>
            <a:r>
              <a:rPr sz="1700" b="1" spc="50" dirty="0">
                <a:solidFill>
                  <a:srgbClr val="123654"/>
                </a:solidFill>
                <a:latin typeface="Tahoma"/>
                <a:cs typeface="Tahoma"/>
              </a:rPr>
              <a:t>selection</a:t>
            </a:r>
            <a:r>
              <a:rPr sz="1700" b="1" spc="-20" dirty="0">
                <a:solidFill>
                  <a:srgbClr val="123654"/>
                </a:solidFill>
                <a:latin typeface="Tahoma"/>
                <a:cs typeface="Tahoma"/>
              </a:rPr>
              <a:t> </a:t>
            </a:r>
            <a:r>
              <a:rPr sz="1700" b="1" spc="60" dirty="0">
                <a:solidFill>
                  <a:srgbClr val="123654"/>
                </a:solidFill>
                <a:latin typeface="Tahoma"/>
                <a:cs typeface="Tahoma"/>
              </a:rPr>
              <a:t>techniques</a:t>
            </a:r>
            <a:r>
              <a:rPr sz="1700" b="1" spc="-15" dirty="0">
                <a:solidFill>
                  <a:srgbClr val="123654"/>
                </a:solidFill>
                <a:latin typeface="Tahoma"/>
                <a:cs typeface="Tahoma"/>
              </a:rPr>
              <a:t> </a:t>
            </a:r>
            <a:r>
              <a:rPr sz="1700" b="1" spc="35" dirty="0">
                <a:solidFill>
                  <a:srgbClr val="123654"/>
                </a:solidFill>
                <a:latin typeface="Tahoma"/>
                <a:cs typeface="Tahoma"/>
              </a:rPr>
              <a:t>were</a:t>
            </a:r>
            <a:r>
              <a:rPr sz="1700" b="1" spc="-15" dirty="0">
                <a:solidFill>
                  <a:srgbClr val="123654"/>
                </a:solidFill>
                <a:latin typeface="Tahoma"/>
                <a:cs typeface="Tahoma"/>
              </a:rPr>
              <a:t> </a:t>
            </a:r>
            <a:r>
              <a:rPr sz="1700" b="1" spc="65" dirty="0">
                <a:solidFill>
                  <a:srgbClr val="123654"/>
                </a:solidFill>
                <a:latin typeface="Tahoma"/>
                <a:cs typeface="Tahoma"/>
              </a:rPr>
              <a:t>used</a:t>
            </a:r>
            <a:r>
              <a:rPr sz="1700" b="1" spc="-20" dirty="0">
                <a:solidFill>
                  <a:srgbClr val="123654"/>
                </a:solidFill>
                <a:latin typeface="Tahoma"/>
                <a:cs typeface="Tahoma"/>
              </a:rPr>
              <a:t> </a:t>
            </a:r>
            <a:r>
              <a:rPr sz="1700" b="1" spc="30" dirty="0">
                <a:solidFill>
                  <a:srgbClr val="123654"/>
                </a:solidFill>
                <a:latin typeface="Tahoma"/>
                <a:cs typeface="Tahoma"/>
              </a:rPr>
              <a:t>to</a:t>
            </a:r>
            <a:r>
              <a:rPr sz="1700" b="1" spc="-15" dirty="0">
                <a:solidFill>
                  <a:srgbClr val="123654"/>
                </a:solidFill>
                <a:latin typeface="Tahoma"/>
                <a:cs typeface="Tahoma"/>
              </a:rPr>
              <a:t> </a:t>
            </a:r>
            <a:r>
              <a:rPr sz="1700" b="1" spc="55" dirty="0">
                <a:solidFill>
                  <a:srgbClr val="123654"/>
                </a:solidFill>
                <a:latin typeface="Tahoma"/>
                <a:cs typeface="Tahoma"/>
              </a:rPr>
              <a:t>determine</a:t>
            </a:r>
            <a:r>
              <a:rPr sz="1700" b="1" spc="-15" dirty="0">
                <a:solidFill>
                  <a:srgbClr val="123654"/>
                </a:solidFill>
                <a:latin typeface="Tahoma"/>
                <a:cs typeface="Tahoma"/>
              </a:rPr>
              <a:t> </a:t>
            </a:r>
            <a:r>
              <a:rPr sz="1700" b="1" spc="55" dirty="0">
                <a:solidFill>
                  <a:srgbClr val="123654"/>
                </a:solidFill>
                <a:latin typeface="Tahoma"/>
                <a:cs typeface="Tahoma"/>
              </a:rPr>
              <a:t>optimal</a:t>
            </a:r>
            <a:r>
              <a:rPr sz="1700" b="1" spc="-15" dirty="0">
                <a:solidFill>
                  <a:srgbClr val="123654"/>
                </a:solidFill>
                <a:latin typeface="Tahoma"/>
                <a:cs typeface="Tahoma"/>
              </a:rPr>
              <a:t> </a:t>
            </a:r>
            <a:r>
              <a:rPr sz="1700" b="1" spc="35" dirty="0">
                <a:solidFill>
                  <a:srgbClr val="123654"/>
                </a:solidFill>
                <a:latin typeface="Tahoma"/>
                <a:cs typeface="Tahoma"/>
              </a:rPr>
              <a:t>results</a:t>
            </a:r>
            <a:endParaRPr sz="1700" dirty="0">
              <a:latin typeface="Tahoma"/>
              <a:cs typeface="Tahoma"/>
            </a:endParaRPr>
          </a:p>
        </p:txBody>
      </p:sp>
      <p:sp>
        <p:nvSpPr>
          <p:cNvPr id="4" name="object 4"/>
          <p:cNvSpPr txBox="1">
            <a:spLocks noGrp="1"/>
          </p:cNvSpPr>
          <p:nvPr>
            <p:ph type="sldNum" sz="quarter" idx="7"/>
          </p:nvPr>
        </p:nvSpPr>
        <p:spPr>
          <a:prstGeom prst="rect">
            <a:avLst/>
          </a:prstGeom>
        </p:spPr>
        <p:txBody>
          <a:bodyPr vert="horz" wrap="square" lIns="0" tIns="635" rIns="0" bIns="0" rtlCol="0">
            <a:spAutoFit/>
          </a:bodyPr>
          <a:lstStyle/>
          <a:p>
            <a:pPr marL="38100">
              <a:lnSpc>
                <a:spcPct val="100000"/>
              </a:lnSpc>
              <a:spcBef>
                <a:spcPts val="5"/>
              </a:spcBef>
            </a:pPr>
            <a:fld id="{81D60167-4931-47E6-BA6A-407CBD079E47}" type="slidenum">
              <a:rPr dirty="0"/>
              <a:t>4</a:t>
            </a:fld>
            <a:endParaRPr dirty="0"/>
          </a:p>
        </p:txBody>
      </p:sp>
      <p:pic>
        <p:nvPicPr>
          <p:cNvPr id="5" name="Picture 4">
            <a:extLst>
              <a:ext uri="{FF2B5EF4-FFF2-40B4-BE49-F238E27FC236}">
                <a16:creationId xmlns:a16="http://schemas.microsoft.com/office/drawing/2014/main" id="{68E6F735-9B3E-43CA-A3E1-F6CB44EA36CC}"/>
              </a:ext>
            </a:extLst>
          </p:cNvPr>
          <p:cNvPicPr>
            <a:picLocks noChangeAspect="1"/>
          </p:cNvPicPr>
          <p:nvPr/>
        </p:nvPicPr>
        <p:blipFill>
          <a:blip r:embed="rId2"/>
          <a:stretch>
            <a:fillRect/>
          </a:stretch>
        </p:blipFill>
        <p:spPr>
          <a:xfrm>
            <a:off x="8018775" y="-12790"/>
            <a:ext cx="1121761" cy="701101"/>
          </a:xfrm>
          <a:prstGeom prst="rect">
            <a:avLst/>
          </a:prstGeom>
        </p:spPr>
      </p:pic>
      <p:pic>
        <p:nvPicPr>
          <p:cNvPr id="6" name="Picture 5">
            <a:extLst>
              <a:ext uri="{FF2B5EF4-FFF2-40B4-BE49-F238E27FC236}">
                <a16:creationId xmlns:a16="http://schemas.microsoft.com/office/drawing/2014/main" id="{F47E44D1-F378-252A-C7C7-0C1C15CBB83F}"/>
              </a:ext>
            </a:extLst>
          </p:cNvPr>
          <p:cNvPicPr>
            <a:picLocks noChangeAspect="1"/>
          </p:cNvPicPr>
          <p:nvPr/>
        </p:nvPicPr>
        <p:blipFill>
          <a:blip r:embed="rId3"/>
          <a:stretch>
            <a:fillRect/>
          </a:stretch>
        </p:blipFill>
        <p:spPr>
          <a:xfrm>
            <a:off x="7620000" y="-12789"/>
            <a:ext cx="1520536" cy="98434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77549" y="1221574"/>
            <a:ext cx="8388985" cy="3788576"/>
          </a:xfrm>
          <a:custGeom>
            <a:avLst/>
            <a:gdLst/>
            <a:ahLst/>
            <a:cxnLst/>
            <a:rect l="l" t="t" r="r" b="b"/>
            <a:pathLst>
              <a:path w="8388985" h="1920239">
                <a:moveTo>
                  <a:pt x="0" y="0"/>
                </a:moveTo>
                <a:lnTo>
                  <a:pt x="8388899" y="0"/>
                </a:lnTo>
                <a:lnTo>
                  <a:pt x="8388899" y="1919999"/>
                </a:lnTo>
                <a:lnTo>
                  <a:pt x="0" y="1919999"/>
                </a:lnTo>
                <a:lnTo>
                  <a:pt x="0" y="0"/>
                </a:lnTo>
                <a:close/>
              </a:path>
            </a:pathLst>
          </a:custGeom>
          <a:ln w="28574">
            <a:solidFill>
              <a:srgbClr val="CC0000"/>
            </a:solidFill>
          </a:ln>
        </p:spPr>
        <p:txBody>
          <a:bodyPr wrap="square" lIns="0" tIns="0" rIns="0" bIns="0" rtlCol="0"/>
          <a:lstStyle/>
          <a:p>
            <a:endParaRPr/>
          </a:p>
        </p:txBody>
      </p:sp>
      <p:sp>
        <p:nvSpPr>
          <p:cNvPr id="3" name="object 3"/>
          <p:cNvSpPr txBox="1"/>
          <p:nvPr/>
        </p:nvSpPr>
        <p:spPr>
          <a:xfrm>
            <a:off x="283924" y="329410"/>
            <a:ext cx="8382634" cy="2943434"/>
          </a:xfrm>
          <a:prstGeom prst="rect">
            <a:avLst/>
          </a:prstGeom>
        </p:spPr>
        <p:txBody>
          <a:bodyPr vert="horz" wrap="square" lIns="0" tIns="12700" rIns="0" bIns="0" rtlCol="0">
            <a:spAutoFit/>
          </a:bodyPr>
          <a:lstStyle/>
          <a:p>
            <a:pPr marL="622300" indent="-609600">
              <a:lnSpc>
                <a:spcPct val="100000"/>
              </a:lnSpc>
              <a:spcBef>
                <a:spcPts val="100"/>
              </a:spcBef>
              <a:buFont typeface="MS PGothic"/>
              <a:buChar char="➢"/>
              <a:tabLst>
                <a:tab pos="621665" algn="l"/>
                <a:tab pos="622300" algn="l"/>
              </a:tabLst>
            </a:pPr>
            <a:r>
              <a:rPr sz="3000" b="1" spc="90" dirty="0">
                <a:solidFill>
                  <a:srgbClr val="CC0000"/>
                </a:solidFill>
                <a:latin typeface="Tahoma"/>
                <a:cs typeface="Tahoma"/>
              </a:rPr>
              <a:t>Data</a:t>
            </a:r>
            <a:r>
              <a:rPr sz="3000" b="1" spc="-70" dirty="0">
                <a:solidFill>
                  <a:srgbClr val="CC0000"/>
                </a:solidFill>
                <a:latin typeface="Tahoma"/>
                <a:cs typeface="Tahoma"/>
              </a:rPr>
              <a:t> </a:t>
            </a:r>
            <a:r>
              <a:rPr sz="3000" b="1" spc="95" dirty="0">
                <a:solidFill>
                  <a:srgbClr val="CC0000"/>
                </a:solidFill>
                <a:latin typeface="Tahoma"/>
                <a:cs typeface="Tahoma"/>
              </a:rPr>
              <a:t>Pipeline</a:t>
            </a:r>
            <a:endParaRPr sz="3000" dirty="0">
              <a:latin typeface="Tahoma"/>
              <a:cs typeface="Tahoma"/>
            </a:endParaRPr>
          </a:p>
          <a:p>
            <a:pPr>
              <a:lnSpc>
                <a:spcPct val="100000"/>
              </a:lnSpc>
              <a:spcBef>
                <a:spcPts val="10"/>
              </a:spcBef>
            </a:pPr>
            <a:endParaRPr sz="3350" dirty="0">
              <a:latin typeface="Tahoma"/>
              <a:cs typeface="Tahoma"/>
            </a:endParaRPr>
          </a:p>
          <a:p>
            <a:pPr marL="636270" marR="5080" indent="-351790">
              <a:lnSpc>
                <a:spcPct val="114999"/>
              </a:lnSpc>
              <a:spcBef>
                <a:spcPts val="5"/>
              </a:spcBef>
              <a:buClr>
                <a:srgbClr val="134F5C"/>
              </a:buClr>
              <a:buFont typeface="Arial"/>
              <a:buChar char="●"/>
              <a:tabLst>
                <a:tab pos="636270" algn="l"/>
                <a:tab pos="636905" algn="l"/>
              </a:tabLst>
            </a:pPr>
            <a:r>
              <a:rPr lang="en-US" sz="1600" b="1" spc="50" dirty="0">
                <a:solidFill>
                  <a:srgbClr val="123654"/>
                </a:solidFill>
                <a:latin typeface="Tahoma"/>
                <a:cs typeface="Tahoma"/>
              </a:rPr>
              <a:t>The data is related with direct marketing campaigns of a Portuguese banking institution. The marketing campaigns were based on phone calls. Often, more than one contact to the same client was required, in order to access if the product (bank term deposit) would be (or not) subscribed. </a:t>
            </a:r>
            <a:endParaRPr sz="2250" dirty="0">
              <a:latin typeface="Arial MT"/>
              <a:cs typeface="Arial MT"/>
            </a:endParaRPr>
          </a:p>
          <a:p>
            <a:pPr marL="636270" marR="60325" indent="-351790">
              <a:lnSpc>
                <a:spcPct val="114999"/>
              </a:lnSpc>
              <a:buFont typeface="Arial"/>
              <a:buChar char="●"/>
              <a:tabLst>
                <a:tab pos="636270" algn="l"/>
                <a:tab pos="636905" algn="l"/>
              </a:tabLst>
            </a:pPr>
            <a:r>
              <a:rPr sz="1600" b="1" spc="50" dirty="0">
                <a:solidFill>
                  <a:srgbClr val="134F5C"/>
                </a:solidFill>
                <a:latin typeface="Tahoma"/>
                <a:cs typeface="Tahoma"/>
              </a:rPr>
              <a:t>The</a:t>
            </a:r>
            <a:r>
              <a:rPr sz="1600" b="1" spc="-15" dirty="0">
                <a:solidFill>
                  <a:srgbClr val="134F5C"/>
                </a:solidFill>
                <a:latin typeface="Tahoma"/>
                <a:cs typeface="Tahoma"/>
              </a:rPr>
              <a:t> </a:t>
            </a:r>
            <a:r>
              <a:rPr sz="1600" b="1" spc="40" dirty="0">
                <a:solidFill>
                  <a:srgbClr val="134F5C"/>
                </a:solidFill>
                <a:latin typeface="Tahoma"/>
                <a:cs typeface="Tahoma"/>
              </a:rPr>
              <a:t>dataset</a:t>
            </a:r>
            <a:r>
              <a:rPr sz="1600" b="1" spc="-10" dirty="0">
                <a:solidFill>
                  <a:srgbClr val="134F5C"/>
                </a:solidFill>
                <a:latin typeface="Tahoma"/>
                <a:cs typeface="Tahoma"/>
              </a:rPr>
              <a:t> </a:t>
            </a:r>
            <a:r>
              <a:rPr sz="1600" b="1" spc="45" dirty="0">
                <a:solidFill>
                  <a:srgbClr val="134F5C"/>
                </a:solidFill>
                <a:latin typeface="Tahoma"/>
                <a:cs typeface="Tahoma"/>
              </a:rPr>
              <a:t>consisted</a:t>
            </a:r>
            <a:r>
              <a:rPr sz="1600" b="1" spc="-10" dirty="0">
                <a:solidFill>
                  <a:srgbClr val="134F5C"/>
                </a:solidFill>
                <a:latin typeface="Tahoma"/>
                <a:cs typeface="Tahoma"/>
              </a:rPr>
              <a:t> </a:t>
            </a:r>
            <a:r>
              <a:rPr sz="1600" b="1" spc="30" dirty="0">
                <a:solidFill>
                  <a:srgbClr val="134F5C"/>
                </a:solidFill>
                <a:latin typeface="Tahoma"/>
                <a:cs typeface="Tahoma"/>
              </a:rPr>
              <a:t>of</a:t>
            </a:r>
            <a:r>
              <a:rPr sz="1600" b="1" spc="-10" dirty="0">
                <a:solidFill>
                  <a:srgbClr val="134F5C"/>
                </a:solidFill>
                <a:latin typeface="Tahoma"/>
                <a:cs typeface="Tahoma"/>
              </a:rPr>
              <a:t> </a:t>
            </a:r>
            <a:r>
              <a:rPr lang="en-US" sz="1600" b="1" spc="-10" dirty="0">
                <a:solidFill>
                  <a:srgbClr val="134F5C"/>
                </a:solidFill>
                <a:latin typeface="Tahoma"/>
                <a:cs typeface="Tahoma"/>
              </a:rPr>
              <a:t>17</a:t>
            </a:r>
            <a:r>
              <a:rPr sz="1600" b="1" spc="-10" dirty="0">
                <a:solidFill>
                  <a:srgbClr val="134F5C"/>
                </a:solidFill>
                <a:latin typeface="Tahoma"/>
                <a:cs typeface="Tahoma"/>
              </a:rPr>
              <a:t> </a:t>
            </a:r>
            <a:r>
              <a:rPr sz="1600" b="1" spc="65" dirty="0">
                <a:solidFill>
                  <a:srgbClr val="134F5C"/>
                </a:solidFill>
                <a:latin typeface="Tahoma"/>
                <a:cs typeface="Tahoma"/>
              </a:rPr>
              <a:t>columns</a:t>
            </a:r>
            <a:r>
              <a:rPr sz="1600" b="1" spc="-10" dirty="0">
                <a:solidFill>
                  <a:srgbClr val="134F5C"/>
                </a:solidFill>
                <a:latin typeface="Tahoma"/>
                <a:cs typeface="Tahoma"/>
              </a:rPr>
              <a:t> </a:t>
            </a:r>
            <a:r>
              <a:rPr sz="1600" b="1" spc="45" dirty="0">
                <a:solidFill>
                  <a:srgbClr val="134F5C"/>
                </a:solidFill>
                <a:latin typeface="Tahoma"/>
                <a:cs typeface="Tahoma"/>
              </a:rPr>
              <a:t>with</a:t>
            </a:r>
            <a:r>
              <a:rPr sz="1600" b="1" spc="-10" dirty="0">
                <a:solidFill>
                  <a:srgbClr val="134F5C"/>
                </a:solidFill>
                <a:latin typeface="Tahoma"/>
                <a:cs typeface="Tahoma"/>
              </a:rPr>
              <a:t> </a:t>
            </a:r>
            <a:r>
              <a:rPr sz="1600" b="1" spc="45" dirty="0">
                <a:solidFill>
                  <a:srgbClr val="134F5C"/>
                </a:solidFill>
                <a:latin typeface="Tahoma"/>
                <a:cs typeface="Tahoma"/>
              </a:rPr>
              <a:t>mainly</a:t>
            </a:r>
            <a:r>
              <a:rPr sz="1600" b="1" spc="-10" dirty="0">
                <a:solidFill>
                  <a:srgbClr val="134F5C"/>
                </a:solidFill>
                <a:latin typeface="Tahoma"/>
                <a:cs typeface="Tahoma"/>
              </a:rPr>
              <a:t> </a:t>
            </a:r>
            <a:r>
              <a:rPr sz="1600" b="1" spc="30" dirty="0">
                <a:solidFill>
                  <a:srgbClr val="134F5C"/>
                </a:solidFill>
                <a:latin typeface="Tahoma"/>
                <a:cs typeface="Tahoma"/>
              </a:rPr>
              <a:t>of</a:t>
            </a:r>
            <a:r>
              <a:rPr sz="1600" b="1" spc="-10" dirty="0">
                <a:solidFill>
                  <a:srgbClr val="134F5C"/>
                </a:solidFill>
                <a:latin typeface="Tahoma"/>
                <a:cs typeface="Tahoma"/>
              </a:rPr>
              <a:t> </a:t>
            </a:r>
            <a:r>
              <a:rPr sz="1600" b="1" spc="55" dirty="0">
                <a:solidFill>
                  <a:srgbClr val="134F5C"/>
                </a:solidFill>
                <a:latin typeface="Tahoma"/>
                <a:cs typeface="Tahoma"/>
              </a:rPr>
              <a:t>continuous</a:t>
            </a:r>
            <a:r>
              <a:rPr sz="1600" b="1" spc="-10" dirty="0">
                <a:solidFill>
                  <a:srgbClr val="134F5C"/>
                </a:solidFill>
                <a:latin typeface="Tahoma"/>
                <a:cs typeface="Tahoma"/>
              </a:rPr>
              <a:t> </a:t>
            </a:r>
            <a:r>
              <a:rPr sz="1600" b="1" spc="25" dirty="0">
                <a:solidFill>
                  <a:srgbClr val="134F5C"/>
                </a:solidFill>
                <a:latin typeface="Tahoma"/>
                <a:cs typeface="Tahoma"/>
              </a:rPr>
              <a:t>features </a:t>
            </a:r>
            <a:r>
              <a:rPr sz="1600" b="1" spc="-450" dirty="0">
                <a:solidFill>
                  <a:srgbClr val="134F5C"/>
                </a:solidFill>
                <a:latin typeface="Tahoma"/>
                <a:cs typeface="Tahoma"/>
              </a:rPr>
              <a:t> </a:t>
            </a:r>
            <a:r>
              <a:rPr sz="1600" b="1" spc="40" dirty="0">
                <a:solidFill>
                  <a:srgbClr val="134F5C"/>
                </a:solidFill>
                <a:latin typeface="Tahoma"/>
                <a:cs typeface="Tahoma"/>
              </a:rPr>
              <a:t>in</a:t>
            </a:r>
            <a:r>
              <a:rPr sz="1600" b="1" spc="-25" dirty="0">
                <a:solidFill>
                  <a:srgbClr val="134F5C"/>
                </a:solidFill>
                <a:latin typeface="Tahoma"/>
                <a:cs typeface="Tahoma"/>
              </a:rPr>
              <a:t> </a:t>
            </a:r>
            <a:r>
              <a:rPr lang="en-US" sz="1600" b="1" spc="-90" dirty="0">
                <a:solidFill>
                  <a:srgbClr val="134F5C"/>
                </a:solidFill>
                <a:latin typeface="Tahoma"/>
                <a:cs typeface="Tahoma"/>
              </a:rPr>
              <a:t>4520</a:t>
            </a:r>
            <a:r>
              <a:rPr sz="1600" b="1" spc="-20" dirty="0">
                <a:solidFill>
                  <a:srgbClr val="134F5C"/>
                </a:solidFill>
                <a:latin typeface="Tahoma"/>
                <a:cs typeface="Tahoma"/>
              </a:rPr>
              <a:t> </a:t>
            </a:r>
            <a:r>
              <a:rPr sz="1600" b="1" spc="25" dirty="0">
                <a:solidFill>
                  <a:srgbClr val="134F5C"/>
                </a:solidFill>
                <a:latin typeface="Tahoma"/>
                <a:cs typeface="Tahoma"/>
              </a:rPr>
              <a:t>rows</a:t>
            </a:r>
            <a:endParaRPr sz="1600" dirty="0">
              <a:latin typeface="Tahoma"/>
              <a:cs typeface="Tahoma"/>
            </a:endParaRPr>
          </a:p>
        </p:txBody>
      </p:sp>
      <p:sp>
        <p:nvSpPr>
          <p:cNvPr id="4" name="object 4"/>
          <p:cNvSpPr txBox="1">
            <a:spLocks noGrp="1"/>
          </p:cNvSpPr>
          <p:nvPr>
            <p:ph type="sldNum" sz="quarter" idx="7"/>
          </p:nvPr>
        </p:nvSpPr>
        <p:spPr>
          <a:prstGeom prst="rect">
            <a:avLst/>
          </a:prstGeom>
        </p:spPr>
        <p:txBody>
          <a:bodyPr vert="horz" wrap="square" lIns="0" tIns="635" rIns="0" bIns="0" rtlCol="0">
            <a:spAutoFit/>
          </a:bodyPr>
          <a:lstStyle/>
          <a:p>
            <a:pPr marL="38100">
              <a:lnSpc>
                <a:spcPct val="100000"/>
              </a:lnSpc>
              <a:spcBef>
                <a:spcPts val="5"/>
              </a:spcBef>
            </a:pPr>
            <a:fld id="{81D60167-4931-47E6-BA6A-407CBD079E47}" type="slidenum">
              <a:rPr dirty="0"/>
              <a:t>5</a:t>
            </a:fld>
            <a:endParaRPr dirty="0"/>
          </a:p>
        </p:txBody>
      </p:sp>
      <p:pic>
        <p:nvPicPr>
          <p:cNvPr id="5" name="Picture 4">
            <a:extLst>
              <a:ext uri="{FF2B5EF4-FFF2-40B4-BE49-F238E27FC236}">
                <a16:creationId xmlns:a16="http://schemas.microsoft.com/office/drawing/2014/main" id="{0DF273EF-B1A8-47D4-9F4B-3D280A60207F}"/>
              </a:ext>
            </a:extLst>
          </p:cNvPr>
          <p:cNvPicPr>
            <a:picLocks noChangeAspect="1"/>
          </p:cNvPicPr>
          <p:nvPr/>
        </p:nvPicPr>
        <p:blipFill>
          <a:blip r:embed="rId2"/>
          <a:stretch>
            <a:fillRect/>
          </a:stretch>
        </p:blipFill>
        <p:spPr>
          <a:xfrm>
            <a:off x="8022239" y="-21141"/>
            <a:ext cx="1121761" cy="701101"/>
          </a:xfrm>
          <a:prstGeom prst="rect">
            <a:avLst/>
          </a:prstGeom>
        </p:spPr>
      </p:pic>
      <p:pic>
        <p:nvPicPr>
          <p:cNvPr id="6" name="Picture 5">
            <a:extLst>
              <a:ext uri="{FF2B5EF4-FFF2-40B4-BE49-F238E27FC236}">
                <a16:creationId xmlns:a16="http://schemas.microsoft.com/office/drawing/2014/main" id="{9D1A60A9-2A61-6F65-9DDB-96EB40B0D656}"/>
              </a:ext>
            </a:extLst>
          </p:cNvPr>
          <p:cNvPicPr>
            <a:picLocks noChangeAspect="1"/>
          </p:cNvPicPr>
          <p:nvPr/>
        </p:nvPicPr>
        <p:blipFill>
          <a:blip r:embed="rId3"/>
          <a:stretch>
            <a:fillRect/>
          </a:stretch>
        </p:blipFill>
        <p:spPr>
          <a:xfrm>
            <a:off x="7467455" y="-21141"/>
            <a:ext cx="1676545" cy="1121761"/>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331312" y="875262"/>
            <a:ext cx="8481695" cy="4154170"/>
            <a:chOff x="331312" y="875262"/>
            <a:chExt cx="8481695" cy="4154170"/>
          </a:xfrm>
        </p:grpSpPr>
        <p:sp>
          <p:nvSpPr>
            <p:cNvPr id="3" name="object 3"/>
            <p:cNvSpPr/>
            <p:nvPr/>
          </p:nvSpPr>
          <p:spPr>
            <a:xfrm>
              <a:off x="345600" y="889549"/>
              <a:ext cx="8453120" cy="4125595"/>
            </a:xfrm>
            <a:custGeom>
              <a:avLst/>
              <a:gdLst/>
              <a:ahLst/>
              <a:cxnLst/>
              <a:rect l="l" t="t" r="r" b="b"/>
              <a:pathLst>
                <a:path w="8453120" h="4125595">
                  <a:moveTo>
                    <a:pt x="0" y="0"/>
                  </a:moveTo>
                  <a:lnTo>
                    <a:pt x="8452799" y="0"/>
                  </a:lnTo>
                  <a:lnTo>
                    <a:pt x="8452799" y="4125600"/>
                  </a:lnTo>
                  <a:lnTo>
                    <a:pt x="0" y="4125600"/>
                  </a:lnTo>
                  <a:lnTo>
                    <a:pt x="0" y="0"/>
                  </a:lnTo>
                  <a:close/>
                </a:path>
              </a:pathLst>
            </a:custGeom>
            <a:ln w="28574">
              <a:solidFill>
                <a:srgbClr val="CC0000"/>
              </a:solidFill>
            </a:ln>
          </p:spPr>
          <p:txBody>
            <a:bodyPr wrap="square" lIns="0" tIns="0" rIns="0" bIns="0" rtlCol="0"/>
            <a:lstStyle/>
            <a:p>
              <a:endParaRPr/>
            </a:p>
          </p:txBody>
        </p:sp>
        <p:sp>
          <p:nvSpPr>
            <p:cNvPr id="4" name="object 4"/>
            <p:cNvSpPr/>
            <p:nvPr/>
          </p:nvSpPr>
          <p:spPr>
            <a:xfrm>
              <a:off x="4978365" y="3546394"/>
              <a:ext cx="3509645" cy="259079"/>
            </a:xfrm>
            <a:custGeom>
              <a:avLst/>
              <a:gdLst/>
              <a:ahLst/>
              <a:cxnLst/>
              <a:rect l="l" t="t" r="r" b="b"/>
              <a:pathLst>
                <a:path w="3509645" h="259079">
                  <a:moveTo>
                    <a:pt x="3509231" y="259080"/>
                  </a:moveTo>
                  <a:lnTo>
                    <a:pt x="0" y="259080"/>
                  </a:lnTo>
                  <a:lnTo>
                    <a:pt x="0" y="0"/>
                  </a:lnTo>
                  <a:lnTo>
                    <a:pt x="3509231" y="0"/>
                  </a:lnTo>
                  <a:lnTo>
                    <a:pt x="3509231" y="259080"/>
                  </a:lnTo>
                  <a:close/>
                </a:path>
              </a:pathLst>
            </a:custGeom>
            <a:solidFill>
              <a:srgbClr val="FCFCFC"/>
            </a:solidFill>
          </p:spPr>
          <p:txBody>
            <a:bodyPr wrap="square" lIns="0" tIns="0" rIns="0" bIns="0" rtlCol="0"/>
            <a:lstStyle/>
            <a:p>
              <a:endParaRPr/>
            </a:p>
          </p:txBody>
        </p:sp>
      </p:grpSp>
      <p:sp>
        <p:nvSpPr>
          <p:cNvPr id="5" name="object 5"/>
          <p:cNvSpPr txBox="1"/>
          <p:nvPr/>
        </p:nvSpPr>
        <p:spPr>
          <a:xfrm>
            <a:off x="337499" y="222234"/>
            <a:ext cx="8378190" cy="4895764"/>
          </a:xfrm>
          <a:prstGeom prst="rect">
            <a:avLst/>
          </a:prstGeom>
        </p:spPr>
        <p:txBody>
          <a:bodyPr vert="horz" wrap="square" lIns="0" tIns="12700" rIns="0" bIns="0" rtlCol="0">
            <a:spAutoFit/>
          </a:bodyPr>
          <a:lstStyle/>
          <a:p>
            <a:pPr marL="622300" indent="-609600">
              <a:lnSpc>
                <a:spcPct val="100000"/>
              </a:lnSpc>
              <a:spcBef>
                <a:spcPts val="100"/>
              </a:spcBef>
              <a:buFont typeface="MS PGothic"/>
              <a:buChar char="➢"/>
              <a:tabLst>
                <a:tab pos="621665" algn="l"/>
                <a:tab pos="622300" algn="l"/>
              </a:tabLst>
            </a:pPr>
            <a:r>
              <a:rPr sz="3000" b="1" spc="90" dirty="0">
                <a:solidFill>
                  <a:srgbClr val="CC0000"/>
                </a:solidFill>
                <a:latin typeface="Tahoma"/>
                <a:cs typeface="Tahoma"/>
              </a:rPr>
              <a:t>Data</a:t>
            </a:r>
            <a:r>
              <a:rPr sz="3000" b="1" spc="-65" dirty="0">
                <a:solidFill>
                  <a:srgbClr val="CC0000"/>
                </a:solidFill>
                <a:latin typeface="Tahoma"/>
                <a:cs typeface="Tahoma"/>
              </a:rPr>
              <a:t> </a:t>
            </a:r>
            <a:r>
              <a:rPr sz="3000" b="1" spc="125" dirty="0">
                <a:solidFill>
                  <a:srgbClr val="CC0000"/>
                </a:solidFill>
                <a:latin typeface="Tahoma"/>
                <a:cs typeface="Tahoma"/>
              </a:rPr>
              <a:t>Summary</a:t>
            </a:r>
            <a:endParaRPr sz="3000" dirty="0">
              <a:latin typeface="Tahoma"/>
              <a:cs typeface="Tahoma"/>
            </a:endParaRPr>
          </a:p>
          <a:p>
            <a:pPr marL="550545" marR="5080" lvl="1" indent="-359410">
              <a:lnSpc>
                <a:spcPct val="115100"/>
              </a:lnSpc>
              <a:spcBef>
                <a:spcPts val="1675"/>
              </a:spcBef>
              <a:buClr>
                <a:srgbClr val="134F5C"/>
              </a:buClr>
              <a:buFont typeface="Arial"/>
              <a:buChar char="●"/>
              <a:tabLst>
                <a:tab pos="550545" algn="l"/>
                <a:tab pos="551180" algn="l"/>
              </a:tabLst>
            </a:pPr>
            <a:r>
              <a:rPr lang="en-US" sz="1700" b="1" u="heavy" spc="60" dirty="0">
                <a:solidFill>
                  <a:srgbClr val="123654"/>
                </a:solidFill>
                <a:uFill>
                  <a:solidFill>
                    <a:srgbClr val="123654"/>
                  </a:solidFill>
                </a:uFill>
                <a:latin typeface="Tahoma"/>
                <a:cs typeface="Tahoma"/>
              </a:rPr>
              <a:t>Balance</a:t>
            </a:r>
            <a:r>
              <a:rPr sz="1700" b="1" u="heavy" spc="-20" dirty="0">
                <a:solidFill>
                  <a:srgbClr val="123654"/>
                </a:solidFill>
                <a:uFill>
                  <a:solidFill>
                    <a:srgbClr val="123654"/>
                  </a:solidFill>
                </a:uFill>
                <a:latin typeface="Tahoma"/>
                <a:cs typeface="Tahoma"/>
              </a:rPr>
              <a:t>:</a:t>
            </a:r>
            <a:r>
              <a:rPr sz="1700" b="1" spc="-20" dirty="0">
                <a:solidFill>
                  <a:srgbClr val="123654"/>
                </a:solidFill>
                <a:latin typeface="Tahoma"/>
                <a:cs typeface="Tahoma"/>
              </a:rPr>
              <a:t> </a:t>
            </a:r>
            <a:r>
              <a:rPr lang="en-US" sz="1700" b="1" spc="-20" dirty="0">
                <a:solidFill>
                  <a:srgbClr val="123654"/>
                </a:solidFill>
                <a:latin typeface="Tahoma"/>
                <a:cs typeface="Tahoma"/>
              </a:rPr>
              <a:t>average yearly balance, in euros (numeric) </a:t>
            </a:r>
          </a:p>
          <a:p>
            <a:pPr marL="550545" marR="5080" lvl="1" indent="-359410">
              <a:lnSpc>
                <a:spcPct val="115100"/>
              </a:lnSpc>
              <a:spcBef>
                <a:spcPts val="1675"/>
              </a:spcBef>
              <a:buClr>
                <a:srgbClr val="134F5C"/>
              </a:buClr>
              <a:buFont typeface="Arial"/>
              <a:buChar char="●"/>
              <a:tabLst>
                <a:tab pos="550545" algn="l"/>
                <a:tab pos="551180" algn="l"/>
              </a:tabLst>
            </a:pPr>
            <a:r>
              <a:rPr lang="en-US" sz="1700" b="1" u="sng" dirty="0">
                <a:solidFill>
                  <a:schemeClr val="accent5">
                    <a:lumMod val="50000"/>
                  </a:schemeClr>
                </a:solidFill>
                <a:latin typeface="Tahoma"/>
                <a:cs typeface="Tahoma"/>
              </a:rPr>
              <a:t>Housing</a:t>
            </a:r>
            <a:r>
              <a:rPr lang="en-US" sz="1700" b="1" dirty="0">
                <a:solidFill>
                  <a:schemeClr val="accent5">
                    <a:lumMod val="50000"/>
                  </a:schemeClr>
                </a:solidFill>
                <a:latin typeface="Tahoma"/>
                <a:cs typeface="Tahoma"/>
              </a:rPr>
              <a:t>:  has housing loan? (binary: "</a:t>
            </a:r>
            <a:r>
              <a:rPr lang="en-US" sz="1700" b="1" dirty="0" err="1">
                <a:solidFill>
                  <a:schemeClr val="accent5">
                    <a:lumMod val="50000"/>
                  </a:schemeClr>
                </a:solidFill>
                <a:latin typeface="Tahoma"/>
                <a:cs typeface="Tahoma"/>
              </a:rPr>
              <a:t>yes","no</a:t>
            </a:r>
            <a:r>
              <a:rPr lang="en-US" sz="1700" b="1" dirty="0">
                <a:solidFill>
                  <a:schemeClr val="accent5">
                    <a:lumMod val="50000"/>
                  </a:schemeClr>
                </a:solidFill>
                <a:latin typeface="Tahoma"/>
                <a:cs typeface="Tahoma"/>
              </a:rPr>
              <a:t>")</a:t>
            </a:r>
          </a:p>
          <a:p>
            <a:pPr marL="550545" marR="5080" lvl="1" indent="-359410">
              <a:lnSpc>
                <a:spcPct val="115100"/>
              </a:lnSpc>
              <a:spcBef>
                <a:spcPts val="1675"/>
              </a:spcBef>
              <a:buClr>
                <a:srgbClr val="134F5C"/>
              </a:buClr>
              <a:buFont typeface="Arial"/>
              <a:buChar char="●"/>
              <a:tabLst>
                <a:tab pos="550545" algn="l"/>
                <a:tab pos="551180" algn="l"/>
              </a:tabLst>
            </a:pPr>
            <a:r>
              <a:rPr lang="en-US" sz="1700" b="1" u="sng" dirty="0">
                <a:solidFill>
                  <a:schemeClr val="accent5">
                    <a:lumMod val="50000"/>
                  </a:schemeClr>
                </a:solidFill>
                <a:latin typeface="Tahoma"/>
                <a:cs typeface="Tahoma"/>
              </a:rPr>
              <a:t>Loan</a:t>
            </a:r>
            <a:r>
              <a:rPr lang="en-US" sz="1700" b="1" dirty="0">
                <a:solidFill>
                  <a:schemeClr val="accent5">
                    <a:lumMod val="50000"/>
                  </a:schemeClr>
                </a:solidFill>
                <a:latin typeface="Tahoma"/>
                <a:cs typeface="Tahoma"/>
              </a:rPr>
              <a:t>: has personal loan? (binary: "</a:t>
            </a:r>
            <a:r>
              <a:rPr lang="en-US" sz="1700" b="1" dirty="0" err="1">
                <a:solidFill>
                  <a:schemeClr val="accent5">
                    <a:lumMod val="50000"/>
                  </a:schemeClr>
                </a:solidFill>
                <a:latin typeface="Tahoma"/>
                <a:cs typeface="Tahoma"/>
              </a:rPr>
              <a:t>yes","no</a:t>
            </a:r>
            <a:r>
              <a:rPr lang="en-US" sz="1700" b="1" dirty="0">
                <a:solidFill>
                  <a:schemeClr val="accent5">
                    <a:lumMod val="50000"/>
                  </a:schemeClr>
                </a:solidFill>
                <a:latin typeface="Tahoma"/>
                <a:cs typeface="Tahoma"/>
              </a:rPr>
              <a:t>")</a:t>
            </a:r>
          </a:p>
          <a:p>
            <a:pPr marL="550545" marR="5080" lvl="1" indent="-359410">
              <a:lnSpc>
                <a:spcPct val="115100"/>
              </a:lnSpc>
              <a:spcBef>
                <a:spcPts val="1675"/>
              </a:spcBef>
              <a:buClr>
                <a:srgbClr val="134F5C"/>
              </a:buClr>
              <a:buFont typeface="Arial"/>
              <a:buChar char="●"/>
              <a:tabLst>
                <a:tab pos="550545" algn="l"/>
                <a:tab pos="551180" algn="l"/>
              </a:tabLst>
            </a:pPr>
            <a:r>
              <a:rPr lang="en-US" sz="1700" b="1" u="sng" dirty="0">
                <a:solidFill>
                  <a:schemeClr val="accent5">
                    <a:lumMod val="50000"/>
                  </a:schemeClr>
                </a:solidFill>
                <a:latin typeface="Tahoma"/>
                <a:cs typeface="Tahoma"/>
              </a:rPr>
              <a:t>Contact</a:t>
            </a:r>
            <a:r>
              <a:rPr lang="en-US" sz="1700" b="1" dirty="0">
                <a:solidFill>
                  <a:schemeClr val="accent5">
                    <a:lumMod val="50000"/>
                  </a:schemeClr>
                </a:solidFill>
                <a:latin typeface="Tahoma"/>
                <a:cs typeface="Tahoma"/>
              </a:rPr>
              <a:t>: contact communication type (categorical: 						"</a:t>
            </a:r>
            <a:r>
              <a:rPr lang="en-US" sz="1700" b="1" dirty="0" err="1">
                <a:solidFill>
                  <a:schemeClr val="accent5">
                    <a:lumMod val="50000"/>
                  </a:schemeClr>
                </a:solidFill>
                <a:latin typeface="Tahoma"/>
                <a:cs typeface="Tahoma"/>
              </a:rPr>
              <a:t>unknown","telephone","cellular</a:t>
            </a:r>
            <a:r>
              <a:rPr lang="en-US" sz="1700" b="1" dirty="0">
                <a:solidFill>
                  <a:schemeClr val="accent5">
                    <a:lumMod val="50000"/>
                  </a:schemeClr>
                </a:solidFill>
                <a:latin typeface="Tahoma"/>
                <a:cs typeface="Tahoma"/>
              </a:rPr>
              <a:t>")</a:t>
            </a:r>
          </a:p>
          <a:p>
            <a:pPr marL="550545" marR="5080" lvl="1" indent="-359410">
              <a:lnSpc>
                <a:spcPct val="115100"/>
              </a:lnSpc>
              <a:spcBef>
                <a:spcPts val="1675"/>
              </a:spcBef>
              <a:buClr>
                <a:srgbClr val="134F5C"/>
              </a:buClr>
              <a:buFont typeface="Arial"/>
              <a:buChar char="●"/>
              <a:tabLst>
                <a:tab pos="550545" algn="l"/>
                <a:tab pos="551180" algn="l"/>
              </a:tabLst>
            </a:pPr>
            <a:r>
              <a:rPr lang="en-US" sz="1700" b="1" u="sng" dirty="0">
                <a:solidFill>
                  <a:schemeClr val="accent5">
                    <a:lumMod val="50000"/>
                  </a:schemeClr>
                </a:solidFill>
                <a:latin typeface="Tahoma"/>
                <a:cs typeface="Tahoma"/>
              </a:rPr>
              <a:t>Day</a:t>
            </a:r>
            <a:r>
              <a:rPr lang="en-US" sz="1700" b="1" dirty="0">
                <a:solidFill>
                  <a:schemeClr val="accent5">
                    <a:lumMod val="50000"/>
                  </a:schemeClr>
                </a:solidFill>
                <a:latin typeface="Tahoma"/>
                <a:cs typeface="Tahoma"/>
              </a:rPr>
              <a:t>: last contact day of the month (numeric)</a:t>
            </a:r>
          </a:p>
          <a:p>
            <a:pPr marL="550545" marR="5080" lvl="1" indent="-359410">
              <a:lnSpc>
                <a:spcPct val="115100"/>
              </a:lnSpc>
              <a:spcBef>
                <a:spcPts val="1675"/>
              </a:spcBef>
              <a:buClr>
                <a:srgbClr val="134F5C"/>
              </a:buClr>
              <a:buFont typeface="Arial"/>
              <a:buChar char="●"/>
              <a:tabLst>
                <a:tab pos="550545" algn="l"/>
                <a:tab pos="551180" algn="l"/>
              </a:tabLst>
            </a:pPr>
            <a:r>
              <a:rPr lang="en-US" sz="1700" b="1" u="sng" dirty="0">
                <a:solidFill>
                  <a:schemeClr val="accent5">
                    <a:lumMod val="50000"/>
                  </a:schemeClr>
                </a:solidFill>
                <a:latin typeface="Tahoma"/>
                <a:cs typeface="Tahoma"/>
              </a:rPr>
              <a:t>Month</a:t>
            </a:r>
            <a:r>
              <a:rPr lang="en-US" sz="1700" b="1" dirty="0">
                <a:solidFill>
                  <a:schemeClr val="accent5">
                    <a:lumMod val="50000"/>
                  </a:schemeClr>
                </a:solidFill>
                <a:latin typeface="Tahoma"/>
                <a:cs typeface="Tahoma"/>
              </a:rPr>
              <a:t>: last contact month of year</a:t>
            </a:r>
          </a:p>
          <a:p>
            <a:pPr marL="550545" marR="5080" lvl="1" indent="-359410">
              <a:lnSpc>
                <a:spcPct val="115100"/>
              </a:lnSpc>
              <a:spcBef>
                <a:spcPts val="1675"/>
              </a:spcBef>
              <a:buClr>
                <a:srgbClr val="134F5C"/>
              </a:buClr>
              <a:buFont typeface="Arial"/>
              <a:buChar char="●"/>
              <a:tabLst>
                <a:tab pos="550545" algn="l"/>
                <a:tab pos="551180" algn="l"/>
              </a:tabLst>
            </a:pPr>
            <a:r>
              <a:rPr lang="en-US" sz="1700" b="1" u="sng" dirty="0">
                <a:solidFill>
                  <a:schemeClr val="accent5">
                    <a:lumMod val="50000"/>
                  </a:schemeClr>
                </a:solidFill>
                <a:latin typeface="Tahoma"/>
                <a:cs typeface="Tahoma"/>
              </a:rPr>
              <a:t>duration</a:t>
            </a:r>
            <a:r>
              <a:rPr lang="en-US" sz="1700" b="1" dirty="0">
                <a:solidFill>
                  <a:schemeClr val="accent5">
                    <a:lumMod val="50000"/>
                  </a:schemeClr>
                </a:solidFill>
                <a:latin typeface="Tahoma"/>
                <a:cs typeface="Tahoma"/>
              </a:rPr>
              <a:t>: last contact duration, in second</a:t>
            </a:r>
          </a:p>
          <a:p>
            <a:pPr marL="550545" marR="5080" lvl="1" indent="-359410">
              <a:lnSpc>
                <a:spcPct val="115100"/>
              </a:lnSpc>
              <a:spcBef>
                <a:spcPts val="1675"/>
              </a:spcBef>
              <a:buClr>
                <a:srgbClr val="134F5C"/>
              </a:buClr>
              <a:buFont typeface="Arial"/>
              <a:buChar char="●"/>
              <a:tabLst>
                <a:tab pos="550545" algn="l"/>
                <a:tab pos="551180" algn="l"/>
              </a:tabLst>
            </a:pPr>
            <a:endParaRPr sz="1700" b="1" dirty="0">
              <a:solidFill>
                <a:schemeClr val="accent5">
                  <a:lumMod val="50000"/>
                </a:schemeClr>
              </a:solidFill>
              <a:latin typeface="Tahoma"/>
              <a:cs typeface="Tahoma"/>
            </a:endParaRPr>
          </a:p>
        </p:txBody>
      </p:sp>
      <p:sp>
        <p:nvSpPr>
          <p:cNvPr id="7" name="object 7"/>
          <p:cNvSpPr txBox="1">
            <a:spLocks noGrp="1"/>
          </p:cNvSpPr>
          <p:nvPr>
            <p:ph type="sldNum" sz="quarter" idx="7"/>
          </p:nvPr>
        </p:nvSpPr>
        <p:spPr>
          <a:prstGeom prst="rect">
            <a:avLst/>
          </a:prstGeom>
        </p:spPr>
        <p:txBody>
          <a:bodyPr vert="horz" wrap="square" lIns="0" tIns="635" rIns="0" bIns="0" rtlCol="0">
            <a:spAutoFit/>
          </a:bodyPr>
          <a:lstStyle/>
          <a:p>
            <a:pPr marL="38100">
              <a:lnSpc>
                <a:spcPct val="100000"/>
              </a:lnSpc>
              <a:spcBef>
                <a:spcPts val="5"/>
              </a:spcBef>
            </a:pPr>
            <a:fld id="{81D60167-4931-47E6-BA6A-407CBD079E47}" type="slidenum">
              <a:rPr dirty="0"/>
              <a:t>6</a:t>
            </a:fld>
            <a:endParaRPr dirty="0"/>
          </a:p>
        </p:txBody>
      </p:sp>
      <p:pic>
        <p:nvPicPr>
          <p:cNvPr id="8" name="Picture 7">
            <a:extLst>
              <a:ext uri="{FF2B5EF4-FFF2-40B4-BE49-F238E27FC236}">
                <a16:creationId xmlns:a16="http://schemas.microsoft.com/office/drawing/2014/main" id="{BA06BDF1-50CC-47F6-B325-12A99B102017}"/>
              </a:ext>
            </a:extLst>
          </p:cNvPr>
          <p:cNvPicPr>
            <a:picLocks noChangeAspect="1"/>
          </p:cNvPicPr>
          <p:nvPr/>
        </p:nvPicPr>
        <p:blipFill>
          <a:blip r:embed="rId2"/>
          <a:stretch>
            <a:fillRect/>
          </a:stretch>
        </p:blipFill>
        <p:spPr>
          <a:xfrm>
            <a:off x="8022239" y="0"/>
            <a:ext cx="1121761" cy="701101"/>
          </a:xfrm>
          <a:prstGeom prst="rect">
            <a:avLst/>
          </a:prstGeom>
        </p:spPr>
      </p:pic>
      <p:pic>
        <p:nvPicPr>
          <p:cNvPr id="9" name="Picture 8">
            <a:extLst>
              <a:ext uri="{FF2B5EF4-FFF2-40B4-BE49-F238E27FC236}">
                <a16:creationId xmlns:a16="http://schemas.microsoft.com/office/drawing/2014/main" id="{0F420F85-C5C1-02D5-3AF3-04D21A3A4DF2}"/>
              </a:ext>
            </a:extLst>
          </p:cNvPr>
          <p:cNvPicPr>
            <a:picLocks noChangeAspect="1"/>
          </p:cNvPicPr>
          <p:nvPr/>
        </p:nvPicPr>
        <p:blipFill>
          <a:blip r:embed="rId3"/>
          <a:stretch>
            <a:fillRect/>
          </a:stretch>
        </p:blipFill>
        <p:spPr>
          <a:xfrm>
            <a:off x="7696200" y="-80505"/>
            <a:ext cx="1447800" cy="899656"/>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45600" y="1215625"/>
            <a:ext cx="8453120" cy="3448050"/>
          </a:xfrm>
          <a:custGeom>
            <a:avLst/>
            <a:gdLst/>
            <a:ahLst/>
            <a:cxnLst/>
            <a:rect l="l" t="t" r="r" b="b"/>
            <a:pathLst>
              <a:path w="8453120" h="3448050">
                <a:moveTo>
                  <a:pt x="0" y="0"/>
                </a:moveTo>
                <a:lnTo>
                  <a:pt x="8452799" y="0"/>
                </a:lnTo>
                <a:lnTo>
                  <a:pt x="8452799" y="3447599"/>
                </a:lnTo>
                <a:lnTo>
                  <a:pt x="0" y="3447599"/>
                </a:lnTo>
                <a:lnTo>
                  <a:pt x="0" y="0"/>
                </a:lnTo>
                <a:close/>
              </a:path>
            </a:pathLst>
          </a:custGeom>
          <a:ln w="28574">
            <a:solidFill>
              <a:srgbClr val="CC0000"/>
            </a:solidFill>
          </a:ln>
        </p:spPr>
        <p:txBody>
          <a:bodyPr wrap="square" lIns="0" tIns="0" rIns="0" bIns="0" rtlCol="0"/>
          <a:lstStyle/>
          <a:p>
            <a:endParaRPr/>
          </a:p>
        </p:txBody>
      </p:sp>
      <p:sp>
        <p:nvSpPr>
          <p:cNvPr id="3" name="object 3"/>
          <p:cNvSpPr txBox="1"/>
          <p:nvPr/>
        </p:nvSpPr>
        <p:spPr>
          <a:xfrm>
            <a:off x="266225" y="318685"/>
            <a:ext cx="8341995" cy="3749296"/>
          </a:xfrm>
          <a:prstGeom prst="rect">
            <a:avLst/>
          </a:prstGeom>
        </p:spPr>
        <p:txBody>
          <a:bodyPr vert="horz" wrap="square" lIns="0" tIns="12700" rIns="0" bIns="0" rtlCol="0">
            <a:spAutoFit/>
          </a:bodyPr>
          <a:lstStyle/>
          <a:p>
            <a:pPr marL="622300" indent="-609600">
              <a:lnSpc>
                <a:spcPct val="100000"/>
              </a:lnSpc>
              <a:spcBef>
                <a:spcPts val="100"/>
              </a:spcBef>
              <a:buFont typeface="MS PGothic"/>
              <a:buChar char="➢"/>
              <a:tabLst>
                <a:tab pos="621665" algn="l"/>
                <a:tab pos="622300" algn="l"/>
              </a:tabLst>
            </a:pPr>
            <a:r>
              <a:rPr sz="3000" b="1" spc="90" dirty="0">
                <a:solidFill>
                  <a:srgbClr val="CC0000"/>
                </a:solidFill>
                <a:latin typeface="Tahoma"/>
                <a:cs typeface="Tahoma"/>
              </a:rPr>
              <a:t>Data</a:t>
            </a:r>
            <a:r>
              <a:rPr sz="3000" b="1" spc="-65" dirty="0">
                <a:solidFill>
                  <a:srgbClr val="CC0000"/>
                </a:solidFill>
                <a:latin typeface="Tahoma"/>
                <a:cs typeface="Tahoma"/>
              </a:rPr>
              <a:t> </a:t>
            </a:r>
            <a:r>
              <a:rPr sz="3000" b="1" spc="125" dirty="0">
                <a:solidFill>
                  <a:srgbClr val="CC0000"/>
                </a:solidFill>
                <a:latin typeface="Tahoma"/>
                <a:cs typeface="Tahoma"/>
              </a:rPr>
              <a:t>Summary</a:t>
            </a:r>
            <a:endParaRPr sz="3000" dirty="0">
              <a:latin typeface="Tahoma"/>
              <a:cs typeface="Tahoma"/>
            </a:endParaRPr>
          </a:p>
          <a:p>
            <a:pPr>
              <a:lnSpc>
                <a:spcPct val="100000"/>
              </a:lnSpc>
              <a:spcBef>
                <a:spcPts val="55"/>
              </a:spcBef>
            </a:pPr>
            <a:endParaRPr sz="3800" dirty="0">
              <a:latin typeface="Tahoma"/>
              <a:cs typeface="Tahoma"/>
            </a:endParaRPr>
          </a:p>
          <a:p>
            <a:pPr marL="622300" marR="976630" indent="-359410">
              <a:lnSpc>
                <a:spcPct val="115199"/>
              </a:lnSpc>
              <a:spcBef>
                <a:spcPts val="5"/>
              </a:spcBef>
              <a:buClr>
                <a:srgbClr val="134F5C"/>
              </a:buClr>
              <a:buFont typeface="Arial"/>
              <a:buChar char="●"/>
              <a:tabLst>
                <a:tab pos="621665" algn="l"/>
                <a:tab pos="622300" algn="l"/>
              </a:tabLst>
            </a:pPr>
            <a:r>
              <a:rPr lang="en-US" sz="1700" b="1" u="heavy" spc="-10" dirty="0">
                <a:solidFill>
                  <a:srgbClr val="123654"/>
                </a:solidFill>
                <a:uFill>
                  <a:solidFill>
                    <a:srgbClr val="123654"/>
                  </a:solidFill>
                </a:uFill>
                <a:latin typeface="Tahoma"/>
                <a:cs typeface="Tahoma"/>
              </a:rPr>
              <a:t>Campaign</a:t>
            </a:r>
            <a:r>
              <a:rPr lang="en-US" sz="1700" b="1" spc="-10" dirty="0">
                <a:solidFill>
                  <a:srgbClr val="123654"/>
                </a:solidFill>
                <a:uFill>
                  <a:solidFill>
                    <a:srgbClr val="123654"/>
                  </a:solidFill>
                </a:uFill>
                <a:latin typeface="Tahoma"/>
                <a:cs typeface="Tahoma"/>
              </a:rPr>
              <a:t>:  number of contacts performed during this 			campaign and for this client</a:t>
            </a:r>
          </a:p>
          <a:p>
            <a:pPr marL="622300" marR="976630" indent="-359410">
              <a:lnSpc>
                <a:spcPct val="115199"/>
              </a:lnSpc>
              <a:spcBef>
                <a:spcPts val="5"/>
              </a:spcBef>
              <a:buClr>
                <a:srgbClr val="134F5C"/>
              </a:buClr>
              <a:buFont typeface="Arial"/>
              <a:buChar char="●"/>
              <a:tabLst>
                <a:tab pos="621665" algn="l"/>
                <a:tab pos="622300" algn="l"/>
              </a:tabLst>
            </a:pPr>
            <a:r>
              <a:rPr lang="en-US" sz="1700" b="1" u="sng" dirty="0" err="1">
                <a:solidFill>
                  <a:schemeClr val="accent5">
                    <a:lumMod val="50000"/>
                  </a:schemeClr>
                </a:solidFill>
                <a:latin typeface="Tahoma"/>
                <a:cs typeface="Tahoma"/>
              </a:rPr>
              <a:t>Pdays</a:t>
            </a:r>
            <a:r>
              <a:rPr lang="en-US" sz="1700" dirty="0">
                <a:latin typeface="Tahoma"/>
                <a:cs typeface="Tahoma"/>
              </a:rPr>
              <a:t>: </a:t>
            </a:r>
            <a:r>
              <a:rPr lang="en-US" sz="1700" b="1" dirty="0">
                <a:solidFill>
                  <a:schemeClr val="accent5">
                    <a:lumMod val="50000"/>
                  </a:schemeClr>
                </a:solidFill>
                <a:latin typeface="Tahoma"/>
                <a:cs typeface="Tahoma"/>
              </a:rPr>
              <a:t>number of days that passed by after the client was 		        last contacted from a previous campaign</a:t>
            </a:r>
          </a:p>
          <a:p>
            <a:pPr marL="622300" marR="976630" indent="-359410">
              <a:lnSpc>
                <a:spcPct val="115199"/>
              </a:lnSpc>
              <a:spcBef>
                <a:spcPts val="5"/>
              </a:spcBef>
              <a:buClr>
                <a:srgbClr val="134F5C"/>
              </a:buClr>
              <a:buFont typeface="Arial"/>
              <a:buChar char="●"/>
              <a:tabLst>
                <a:tab pos="621665" algn="l"/>
                <a:tab pos="622300" algn="l"/>
              </a:tabLst>
            </a:pPr>
            <a:r>
              <a:rPr lang="en-US" sz="1700" b="1" u="sng" dirty="0">
                <a:solidFill>
                  <a:schemeClr val="accent5">
                    <a:lumMod val="50000"/>
                  </a:schemeClr>
                </a:solidFill>
                <a:latin typeface="Tahoma"/>
                <a:cs typeface="Tahoma"/>
              </a:rPr>
              <a:t>previous</a:t>
            </a:r>
            <a:r>
              <a:rPr lang="en-US" sz="1700" b="1" dirty="0">
                <a:solidFill>
                  <a:schemeClr val="accent5">
                    <a:lumMod val="50000"/>
                  </a:schemeClr>
                </a:solidFill>
                <a:latin typeface="Tahoma"/>
                <a:cs typeface="Tahoma"/>
              </a:rPr>
              <a:t>: number of contacts performed before this campaign          	             and for this client</a:t>
            </a:r>
          </a:p>
          <a:p>
            <a:pPr marL="622300" marR="976630" indent="-359410">
              <a:lnSpc>
                <a:spcPct val="115199"/>
              </a:lnSpc>
              <a:spcBef>
                <a:spcPts val="5"/>
              </a:spcBef>
              <a:buClr>
                <a:srgbClr val="134F5C"/>
              </a:buClr>
              <a:buFont typeface="Arial"/>
              <a:buChar char="●"/>
              <a:tabLst>
                <a:tab pos="621665" algn="l"/>
                <a:tab pos="622300" algn="l"/>
              </a:tabLst>
            </a:pPr>
            <a:r>
              <a:rPr lang="en-US" sz="1700" b="1" u="sng" dirty="0" err="1">
                <a:solidFill>
                  <a:schemeClr val="accent5">
                    <a:lumMod val="50000"/>
                  </a:schemeClr>
                </a:solidFill>
                <a:latin typeface="Tahoma"/>
                <a:cs typeface="Tahoma"/>
              </a:rPr>
              <a:t>poutcome</a:t>
            </a:r>
            <a:r>
              <a:rPr lang="en-US" sz="1700" b="1" dirty="0">
                <a:solidFill>
                  <a:schemeClr val="accent5">
                    <a:lumMod val="50000"/>
                  </a:schemeClr>
                </a:solidFill>
                <a:latin typeface="Tahoma"/>
                <a:cs typeface="Tahoma"/>
              </a:rPr>
              <a:t>: outcome of the previous marketing campaign</a:t>
            </a:r>
          </a:p>
          <a:p>
            <a:pPr marL="622300" marR="976630" indent="-359410">
              <a:lnSpc>
                <a:spcPct val="115199"/>
              </a:lnSpc>
              <a:spcBef>
                <a:spcPts val="5"/>
              </a:spcBef>
              <a:buClr>
                <a:srgbClr val="134F5C"/>
              </a:buClr>
              <a:buFont typeface="Arial"/>
              <a:buChar char="●"/>
              <a:tabLst>
                <a:tab pos="621665" algn="l"/>
                <a:tab pos="622300" algn="l"/>
              </a:tabLst>
            </a:pPr>
            <a:endParaRPr lang="en-US" sz="1700" b="1" dirty="0">
              <a:solidFill>
                <a:schemeClr val="accent5">
                  <a:lumMod val="50000"/>
                </a:schemeClr>
              </a:solidFill>
              <a:latin typeface="Tahoma"/>
              <a:cs typeface="Tahoma"/>
            </a:endParaRPr>
          </a:p>
          <a:p>
            <a:pPr marL="622300" marR="976630" indent="-359410">
              <a:lnSpc>
                <a:spcPct val="115199"/>
              </a:lnSpc>
              <a:spcBef>
                <a:spcPts val="5"/>
              </a:spcBef>
              <a:buClr>
                <a:srgbClr val="134F5C"/>
              </a:buClr>
              <a:buFont typeface="Arial"/>
              <a:buChar char="●"/>
              <a:tabLst>
                <a:tab pos="621665" algn="l"/>
                <a:tab pos="622300" algn="l"/>
              </a:tabLst>
            </a:pPr>
            <a:r>
              <a:rPr lang="en-US" sz="1700" b="1" u="sng" dirty="0">
                <a:solidFill>
                  <a:schemeClr val="accent5">
                    <a:lumMod val="50000"/>
                  </a:schemeClr>
                </a:solidFill>
                <a:latin typeface="Tahoma"/>
                <a:cs typeface="Tahoma"/>
              </a:rPr>
              <a:t>Y </a:t>
            </a:r>
            <a:r>
              <a:rPr lang="en-US" sz="1700" b="1" dirty="0">
                <a:solidFill>
                  <a:schemeClr val="accent5">
                    <a:lumMod val="50000"/>
                  </a:schemeClr>
                </a:solidFill>
                <a:latin typeface="Tahoma"/>
                <a:cs typeface="Tahoma"/>
              </a:rPr>
              <a:t>:  has the client subscribed a term deposit?</a:t>
            </a:r>
            <a:endParaRPr sz="1700" b="1" dirty="0">
              <a:solidFill>
                <a:schemeClr val="accent5">
                  <a:lumMod val="50000"/>
                </a:schemeClr>
              </a:solidFill>
              <a:latin typeface="Tahoma"/>
              <a:cs typeface="Tahoma"/>
            </a:endParaRPr>
          </a:p>
        </p:txBody>
      </p:sp>
      <p:sp>
        <p:nvSpPr>
          <p:cNvPr id="4" name="object 4"/>
          <p:cNvSpPr txBox="1">
            <a:spLocks noGrp="1"/>
          </p:cNvSpPr>
          <p:nvPr>
            <p:ph type="sldNum" sz="quarter" idx="7"/>
          </p:nvPr>
        </p:nvSpPr>
        <p:spPr>
          <a:prstGeom prst="rect">
            <a:avLst/>
          </a:prstGeom>
        </p:spPr>
        <p:txBody>
          <a:bodyPr vert="horz" wrap="square" lIns="0" tIns="635" rIns="0" bIns="0" rtlCol="0">
            <a:spAutoFit/>
          </a:bodyPr>
          <a:lstStyle/>
          <a:p>
            <a:pPr marL="38100">
              <a:lnSpc>
                <a:spcPct val="100000"/>
              </a:lnSpc>
              <a:spcBef>
                <a:spcPts val="5"/>
              </a:spcBef>
            </a:pPr>
            <a:fld id="{81D60167-4931-47E6-BA6A-407CBD079E47}" type="slidenum">
              <a:rPr dirty="0"/>
              <a:t>7</a:t>
            </a:fld>
            <a:endParaRPr dirty="0"/>
          </a:p>
        </p:txBody>
      </p:sp>
      <p:pic>
        <p:nvPicPr>
          <p:cNvPr id="5" name="Picture 4">
            <a:extLst>
              <a:ext uri="{FF2B5EF4-FFF2-40B4-BE49-F238E27FC236}">
                <a16:creationId xmlns:a16="http://schemas.microsoft.com/office/drawing/2014/main" id="{6B552DFC-5861-4AC2-9986-0B6878468E92}"/>
              </a:ext>
            </a:extLst>
          </p:cNvPr>
          <p:cNvPicPr>
            <a:picLocks noChangeAspect="1"/>
          </p:cNvPicPr>
          <p:nvPr/>
        </p:nvPicPr>
        <p:blipFill>
          <a:blip r:embed="rId2"/>
          <a:stretch>
            <a:fillRect/>
          </a:stretch>
        </p:blipFill>
        <p:spPr>
          <a:xfrm>
            <a:off x="8022239" y="0"/>
            <a:ext cx="1121761" cy="701101"/>
          </a:xfrm>
          <a:prstGeom prst="rect">
            <a:avLst/>
          </a:prstGeom>
        </p:spPr>
      </p:pic>
      <p:pic>
        <p:nvPicPr>
          <p:cNvPr id="6" name="Picture 5">
            <a:extLst>
              <a:ext uri="{FF2B5EF4-FFF2-40B4-BE49-F238E27FC236}">
                <a16:creationId xmlns:a16="http://schemas.microsoft.com/office/drawing/2014/main" id="{FC50A25A-75C6-9E4D-1C57-A01EF061108E}"/>
              </a:ext>
            </a:extLst>
          </p:cNvPr>
          <p:cNvPicPr>
            <a:picLocks noChangeAspect="1"/>
          </p:cNvPicPr>
          <p:nvPr/>
        </p:nvPicPr>
        <p:blipFill>
          <a:blip r:embed="rId3"/>
          <a:stretch>
            <a:fillRect/>
          </a:stretch>
        </p:blipFill>
        <p:spPr>
          <a:xfrm>
            <a:off x="7620000" y="0"/>
            <a:ext cx="1524000" cy="1075519"/>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3970" marR="5080" indent="344170">
              <a:lnSpc>
                <a:spcPct val="114999"/>
              </a:lnSpc>
              <a:spcBef>
                <a:spcPts val="100"/>
              </a:spcBef>
            </a:pPr>
            <a:r>
              <a:rPr spc="60" dirty="0"/>
              <a:t>Important </a:t>
            </a:r>
            <a:r>
              <a:rPr spc="90" dirty="0"/>
              <a:t>Feature </a:t>
            </a:r>
            <a:r>
              <a:rPr spc="95" dirty="0"/>
              <a:t> </a:t>
            </a:r>
            <a:r>
              <a:rPr spc="100" dirty="0"/>
              <a:t>Selection</a:t>
            </a:r>
            <a:r>
              <a:rPr spc="-100" dirty="0"/>
              <a:t> </a:t>
            </a:r>
            <a:r>
              <a:rPr spc="110" dirty="0"/>
              <a:t>Techniques</a:t>
            </a:r>
          </a:p>
        </p:txBody>
      </p:sp>
      <p:pic>
        <p:nvPicPr>
          <p:cNvPr id="3" name="object 3"/>
          <p:cNvPicPr/>
          <p:nvPr/>
        </p:nvPicPr>
        <p:blipFill>
          <a:blip r:embed="rId2" cstate="print"/>
          <a:stretch>
            <a:fillRect/>
          </a:stretch>
        </p:blipFill>
        <p:spPr>
          <a:xfrm>
            <a:off x="2306476" y="1670524"/>
            <a:ext cx="4531049" cy="3175425"/>
          </a:xfrm>
          <a:prstGeom prst="rect">
            <a:avLst/>
          </a:prstGeom>
        </p:spPr>
      </p:pic>
      <p:sp>
        <p:nvSpPr>
          <p:cNvPr id="4" name="object 4"/>
          <p:cNvSpPr txBox="1">
            <a:spLocks noGrp="1"/>
          </p:cNvSpPr>
          <p:nvPr>
            <p:ph type="sldNum" sz="quarter" idx="7"/>
          </p:nvPr>
        </p:nvSpPr>
        <p:spPr>
          <a:prstGeom prst="rect">
            <a:avLst/>
          </a:prstGeom>
        </p:spPr>
        <p:txBody>
          <a:bodyPr vert="horz" wrap="square" lIns="0" tIns="635" rIns="0" bIns="0" rtlCol="0">
            <a:spAutoFit/>
          </a:bodyPr>
          <a:lstStyle/>
          <a:p>
            <a:pPr marL="38100">
              <a:lnSpc>
                <a:spcPct val="100000"/>
              </a:lnSpc>
              <a:spcBef>
                <a:spcPts val="5"/>
              </a:spcBef>
            </a:pPr>
            <a:fld id="{81D60167-4931-47E6-BA6A-407CBD079E47}" type="slidenum">
              <a:rPr dirty="0"/>
              <a:t>8</a:t>
            </a:fld>
            <a:endParaRPr dirty="0"/>
          </a:p>
        </p:txBody>
      </p:sp>
      <p:pic>
        <p:nvPicPr>
          <p:cNvPr id="5" name="Picture 4">
            <a:extLst>
              <a:ext uri="{FF2B5EF4-FFF2-40B4-BE49-F238E27FC236}">
                <a16:creationId xmlns:a16="http://schemas.microsoft.com/office/drawing/2014/main" id="{02D90D61-7397-4C9F-AD0F-313157F3E21F}"/>
              </a:ext>
            </a:extLst>
          </p:cNvPr>
          <p:cNvPicPr>
            <a:picLocks noChangeAspect="1"/>
          </p:cNvPicPr>
          <p:nvPr/>
        </p:nvPicPr>
        <p:blipFill>
          <a:blip r:embed="rId3"/>
          <a:stretch>
            <a:fillRect/>
          </a:stretch>
        </p:blipFill>
        <p:spPr>
          <a:xfrm>
            <a:off x="8011848" y="7138"/>
            <a:ext cx="1121761" cy="701101"/>
          </a:xfrm>
          <a:prstGeom prst="rect">
            <a:avLst/>
          </a:prstGeom>
        </p:spPr>
      </p:pic>
      <p:pic>
        <p:nvPicPr>
          <p:cNvPr id="6" name="Picture 5">
            <a:extLst>
              <a:ext uri="{FF2B5EF4-FFF2-40B4-BE49-F238E27FC236}">
                <a16:creationId xmlns:a16="http://schemas.microsoft.com/office/drawing/2014/main" id="{06908529-28DF-CCFD-9F44-523BCA31699E}"/>
              </a:ext>
            </a:extLst>
          </p:cNvPr>
          <p:cNvPicPr>
            <a:picLocks noChangeAspect="1"/>
          </p:cNvPicPr>
          <p:nvPr/>
        </p:nvPicPr>
        <p:blipFill>
          <a:blip r:embed="rId4"/>
          <a:stretch>
            <a:fillRect/>
          </a:stretch>
        </p:blipFill>
        <p:spPr>
          <a:xfrm>
            <a:off x="7467455" y="0"/>
            <a:ext cx="1676545" cy="1121761"/>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45600" y="1047375"/>
            <a:ext cx="8453120" cy="3484879"/>
          </a:xfrm>
          <a:custGeom>
            <a:avLst/>
            <a:gdLst/>
            <a:ahLst/>
            <a:cxnLst/>
            <a:rect l="l" t="t" r="r" b="b"/>
            <a:pathLst>
              <a:path w="8453120" h="3484879">
                <a:moveTo>
                  <a:pt x="0" y="0"/>
                </a:moveTo>
                <a:lnTo>
                  <a:pt x="8452799" y="0"/>
                </a:lnTo>
                <a:lnTo>
                  <a:pt x="8452799" y="3484499"/>
                </a:lnTo>
                <a:lnTo>
                  <a:pt x="0" y="3484499"/>
                </a:lnTo>
                <a:lnTo>
                  <a:pt x="0" y="0"/>
                </a:lnTo>
                <a:close/>
              </a:path>
            </a:pathLst>
          </a:custGeom>
          <a:ln w="28574">
            <a:solidFill>
              <a:srgbClr val="CC0000"/>
            </a:solidFill>
          </a:ln>
        </p:spPr>
        <p:txBody>
          <a:bodyPr wrap="square" lIns="0" tIns="0" rIns="0" bIns="0" rtlCol="0"/>
          <a:lstStyle/>
          <a:p>
            <a:endParaRPr/>
          </a:p>
        </p:txBody>
      </p:sp>
      <p:sp>
        <p:nvSpPr>
          <p:cNvPr id="3" name="object 3"/>
          <p:cNvSpPr txBox="1"/>
          <p:nvPr/>
        </p:nvSpPr>
        <p:spPr>
          <a:xfrm>
            <a:off x="337499" y="222234"/>
            <a:ext cx="8384540" cy="4229100"/>
          </a:xfrm>
          <a:prstGeom prst="rect">
            <a:avLst/>
          </a:prstGeom>
        </p:spPr>
        <p:txBody>
          <a:bodyPr vert="horz" wrap="square" lIns="0" tIns="12700" rIns="0" bIns="0" rtlCol="0">
            <a:spAutoFit/>
          </a:bodyPr>
          <a:lstStyle/>
          <a:p>
            <a:pPr marL="622300" indent="-609600">
              <a:lnSpc>
                <a:spcPct val="100000"/>
              </a:lnSpc>
              <a:spcBef>
                <a:spcPts val="100"/>
              </a:spcBef>
              <a:buFont typeface="MS PGothic"/>
              <a:buChar char="➢"/>
              <a:tabLst>
                <a:tab pos="621665" algn="l"/>
                <a:tab pos="622300" algn="l"/>
              </a:tabLst>
            </a:pPr>
            <a:r>
              <a:rPr sz="3000" b="1" spc="50" dirty="0">
                <a:solidFill>
                  <a:srgbClr val="CC0000"/>
                </a:solidFill>
                <a:latin typeface="Tahoma"/>
                <a:cs typeface="Tahoma"/>
              </a:rPr>
              <a:t>Important</a:t>
            </a:r>
            <a:r>
              <a:rPr sz="3000" b="1" spc="-40" dirty="0">
                <a:solidFill>
                  <a:srgbClr val="CC0000"/>
                </a:solidFill>
                <a:latin typeface="Tahoma"/>
                <a:cs typeface="Tahoma"/>
              </a:rPr>
              <a:t> </a:t>
            </a:r>
            <a:r>
              <a:rPr sz="3000" b="1" spc="75" dirty="0">
                <a:solidFill>
                  <a:srgbClr val="CC0000"/>
                </a:solidFill>
                <a:latin typeface="Tahoma"/>
                <a:cs typeface="Tahoma"/>
              </a:rPr>
              <a:t>Feature</a:t>
            </a:r>
            <a:r>
              <a:rPr sz="3000" b="1" spc="-40" dirty="0">
                <a:solidFill>
                  <a:srgbClr val="CC0000"/>
                </a:solidFill>
                <a:latin typeface="Tahoma"/>
                <a:cs typeface="Tahoma"/>
              </a:rPr>
              <a:t> </a:t>
            </a:r>
            <a:r>
              <a:rPr sz="3000" b="1" spc="85" dirty="0">
                <a:solidFill>
                  <a:srgbClr val="CC0000"/>
                </a:solidFill>
                <a:latin typeface="Tahoma"/>
                <a:cs typeface="Tahoma"/>
              </a:rPr>
              <a:t>Selection</a:t>
            </a:r>
            <a:r>
              <a:rPr sz="3000" b="1" spc="-35" dirty="0">
                <a:solidFill>
                  <a:srgbClr val="CC0000"/>
                </a:solidFill>
                <a:latin typeface="Tahoma"/>
                <a:cs typeface="Tahoma"/>
              </a:rPr>
              <a:t> </a:t>
            </a:r>
            <a:r>
              <a:rPr sz="3000" b="1" spc="45" dirty="0">
                <a:solidFill>
                  <a:srgbClr val="CC0000"/>
                </a:solidFill>
                <a:latin typeface="Tahoma"/>
                <a:cs typeface="Tahoma"/>
              </a:rPr>
              <a:t>Techn.</a:t>
            </a:r>
            <a:endParaRPr sz="3000" dirty="0">
              <a:latin typeface="Tahoma"/>
              <a:cs typeface="Tahoma"/>
            </a:endParaRPr>
          </a:p>
          <a:p>
            <a:pPr marL="550545" marR="5080" lvl="1" indent="-359410">
              <a:lnSpc>
                <a:spcPct val="115100"/>
              </a:lnSpc>
              <a:spcBef>
                <a:spcPts val="3110"/>
              </a:spcBef>
              <a:buClr>
                <a:srgbClr val="134F5C"/>
              </a:buClr>
              <a:buFont typeface="Arial"/>
              <a:buChar char="●"/>
              <a:tabLst>
                <a:tab pos="550545" algn="l"/>
                <a:tab pos="551180" algn="l"/>
              </a:tabLst>
            </a:pPr>
            <a:r>
              <a:rPr sz="1700" b="1" u="heavy" spc="50" dirty="0">
                <a:solidFill>
                  <a:srgbClr val="123654"/>
                </a:solidFill>
                <a:uFill>
                  <a:solidFill>
                    <a:srgbClr val="123654"/>
                  </a:solidFill>
                </a:uFill>
                <a:latin typeface="Tahoma"/>
                <a:cs typeface="Tahoma"/>
              </a:rPr>
              <a:t>Quasi </a:t>
            </a:r>
            <a:r>
              <a:rPr sz="1700" b="1" u="heavy" spc="40" dirty="0">
                <a:solidFill>
                  <a:srgbClr val="123654"/>
                </a:solidFill>
                <a:uFill>
                  <a:solidFill>
                    <a:srgbClr val="123654"/>
                  </a:solidFill>
                </a:uFill>
                <a:latin typeface="Tahoma"/>
                <a:cs typeface="Tahoma"/>
              </a:rPr>
              <a:t>Method:</a:t>
            </a:r>
            <a:r>
              <a:rPr sz="1700" b="1" spc="40" dirty="0">
                <a:solidFill>
                  <a:srgbClr val="123654"/>
                </a:solidFill>
                <a:latin typeface="Tahoma"/>
                <a:cs typeface="Tahoma"/>
              </a:rPr>
              <a:t> </a:t>
            </a:r>
            <a:r>
              <a:rPr sz="1600" b="1" spc="40" dirty="0">
                <a:solidFill>
                  <a:srgbClr val="134F5C"/>
                </a:solidFill>
                <a:latin typeface="Tahoma"/>
                <a:cs typeface="Tahoma"/>
              </a:rPr>
              <a:t>Quasi-constant </a:t>
            </a:r>
            <a:r>
              <a:rPr sz="1600" b="1" spc="25" dirty="0">
                <a:solidFill>
                  <a:srgbClr val="134F5C"/>
                </a:solidFill>
                <a:latin typeface="Tahoma"/>
                <a:cs typeface="Tahoma"/>
              </a:rPr>
              <a:t>features </a:t>
            </a:r>
            <a:r>
              <a:rPr sz="1600" b="1" spc="20" dirty="0">
                <a:solidFill>
                  <a:srgbClr val="134F5C"/>
                </a:solidFill>
                <a:latin typeface="Tahoma"/>
                <a:cs typeface="Tahoma"/>
              </a:rPr>
              <a:t>are </a:t>
            </a:r>
            <a:r>
              <a:rPr sz="1600" b="1" spc="50" dirty="0">
                <a:solidFill>
                  <a:srgbClr val="134F5C"/>
                </a:solidFill>
                <a:latin typeface="Tahoma"/>
                <a:cs typeface="Tahoma"/>
              </a:rPr>
              <a:t>those </a:t>
            </a:r>
            <a:r>
              <a:rPr sz="1600" b="1" spc="40" dirty="0">
                <a:solidFill>
                  <a:srgbClr val="134F5C"/>
                </a:solidFill>
                <a:latin typeface="Tahoma"/>
                <a:cs typeface="Tahoma"/>
              </a:rPr>
              <a:t>that </a:t>
            </a:r>
            <a:r>
              <a:rPr sz="1600" b="1" spc="55" dirty="0">
                <a:solidFill>
                  <a:srgbClr val="134F5C"/>
                </a:solidFill>
                <a:latin typeface="Tahoma"/>
                <a:cs typeface="Tahoma"/>
              </a:rPr>
              <a:t>show the </a:t>
            </a:r>
            <a:r>
              <a:rPr sz="1600" b="1" spc="65" dirty="0">
                <a:solidFill>
                  <a:srgbClr val="134F5C"/>
                </a:solidFill>
                <a:latin typeface="Tahoma"/>
                <a:cs typeface="Tahoma"/>
              </a:rPr>
              <a:t>same </a:t>
            </a:r>
            <a:r>
              <a:rPr sz="1600" b="1" spc="70" dirty="0">
                <a:solidFill>
                  <a:srgbClr val="134F5C"/>
                </a:solidFill>
                <a:latin typeface="Tahoma"/>
                <a:cs typeface="Tahoma"/>
              </a:rPr>
              <a:t> </a:t>
            </a:r>
            <a:r>
              <a:rPr sz="1600" b="1" spc="30" dirty="0">
                <a:solidFill>
                  <a:srgbClr val="134F5C"/>
                </a:solidFill>
                <a:latin typeface="Tahoma"/>
                <a:cs typeface="Tahoma"/>
              </a:rPr>
              <a:t>value</a:t>
            </a:r>
            <a:r>
              <a:rPr sz="1600" b="1" spc="-15" dirty="0">
                <a:solidFill>
                  <a:srgbClr val="134F5C"/>
                </a:solidFill>
                <a:latin typeface="Tahoma"/>
                <a:cs typeface="Tahoma"/>
              </a:rPr>
              <a:t> </a:t>
            </a:r>
            <a:r>
              <a:rPr sz="1600" b="1" spc="15" dirty="0">
                <a:solidFill>
                  <a:srgbClr val="134F5C"/>
                </a:solidFill>
                <a:latin typeface="Tahoma"/>
                <a:cs typeface="Tahoma"/>
              </a:rPr>
              <a:t>for</a:t>
            </a:r>
            <a:r>
              <a:rPr sz="1600" b="1" spc="-15" dirty="0">
                <a:solidFill>
                  <a:srgbClr val="134F5C"/>
                </a:solidFill>
                <a:latin typeface="Tahoma"/>
                <a:cs typeface="Tahoma"/>
              </a:rPr>
              <a:t> </a:t>
            </a:r>
            <a:r>
              <a:rPr sz="1600" b="1" spc="55" dirty="0">
                <a:solidFill>
                  <a:srgbClr val="134F5C"/>
                </a:solidFill>
                <a:latin typeface="Tahoma"/>
                <a:cs typeface="Tahoma"/>
              </a:rPr>
              <a:t>the</a:t>
            </a:r>
            <a:r>
              <a:rPr sz="1600" b="1" spc="-15" dirty="0">
                <a:solidFill>
                  <a:srgbClr val="134F5C"/>
                </a:solidFill>
                <a:latin typeface="Tahoma"/>
                <a:cs typeface="Tahoma"/>
              </a:rPr>
              <a:t> </a:t>
            </a:r>
            <a:r>
              <a:rPr sz="1600" b="1" spc="35" dirty="0">
                <a:solidFill>
                  <a:srgbClr val="134F5C"/>
                </a:solidFill>
                <a:latin typeface="Tahoma"/>
                <a:cs typeface="Tahoma"/>
              </a:rPr>
              <a:t>great</a:t>
            </a:r>
            <a:r>
              <a:rPr sz="1600" b="1" spc="-15" dirty="0">
                <a:solidFill>
                  <a:srgbClr val="134F5C"/>
                </a:solidFill>
                <a:latin typeface="Tahoma"/>
                <a:cs typeface="Tahoma"/>
              </a:rPr>
              <a:t> </a:t>
            </a:r>
            <a:r>
              <a:rPr sz="1600" b="1" spc="20" dirty="0">
                <a:solidFill>
                  <a:srgbClr val="134F5C"/>
                </a:solidFill>
                <a:latin typeface="Tahoma"/>
                <a:cs typeface="Tahoma"/>
              </a:rPr>
              <a:t>majority</a:t>
            </a:r>
            <a:r>
              <a:rPr sz="1600" b="1" spc="-15" dirty="0">
                <a:solidFill>
                  <a:srgbClr val="134F5C"/>
                </a:solidFill>
                <a:latin typeface="Tahoma"/>
                <a:cs typeface="Tahoma"/>
              </a:rPr>
              <a:t> </a:t>
            </a:r>
            <a:r>
              <a:rPr sz="1600" b="1" spc="30" dirty="0">
                <a:solidFill>
                  <a:srgbClr val="134F5C"/>
                </a:solidFill>
                <a:latin typeface="Tahoma"/>
                <a:cs typeface="Tahoma"/>
              </a:rPr>
              <a:t>of</a:t>
            </a:r>
            <a:r>
              <a:rPr sz="1600" b="1" spc="-15" dirty="0">
                <a:solidFill>
                  <a:srgbClr val="134F5C"/>
                </a:solidFill>
                <a:latin typeface="Tahoma"/>
                <a:cs typeface="Tahoma"/>
              </a:rPr>
              <a:t> </a:t>
            </a:r>
            <a:r>
              <a:rPr sz="1600" b="1" spc="55" dirty="0">
                <a:solidFill>
                  <a:srgbClr val="134F5C"/>
                </a:solidFill>
                <a:latin typeface="Tahoma"/>
                <a:cs typeface="Tahoma"/>
              </a:rPr>
              <a:t>the</a:t>
            </a:r>
            <a:r>
              <a:rPr sz="1600" b="1" spc="-15" dirty="0">
                <a:solidFill>
                  <a:srgbClr val="134F5C"/>
                </a:solidFill>
                <a:latin typeface="Tahoma"/>
                <a:cs typeface="Tahoma"/>
              </a:rPr>
              <a:t> </a:t>
            </a:r>
            <a:r>
              <a:rPr sz="1600" b="1" spc="40" dirty="0">
                <a:solidFill>
                  <a:srgbClr val="134F5C"/>
                </a:solidFill>
                <a:latin typeface="Tahoma"/>
                <a:cs typeface="Tahoma"/>
              </a:rPr>
              <a:t>observations</a:t>
            </a:r>
            <a:r>
              <a:rPr sz="1600" b="1" spc="-15" dirty="0">
                <a:solidFill>
                  <a:srgbClr val="134F5C"/>
                </a:solidFill>
                <a:latin typeface="Tahoma"/>
                <a:cs typeface="Tahoma"/>
              </a:rPr>
              <a:t> </a:t>
            </a:r>
            <a:r>
              <a:rPr sz="1600" b="1" spc="30" dirty="0">
                <a:solidFill>
                  <a:srgbClr val="134F5C"/>
                </a:solidFill>
                <a:latin typeface="Tahoma"/>
                <a:cs typeface="Tahoma"/>
              </a:rPr>
              <a:t>of</a:t>
            </a:r>
            <a:r>
              <a:rPr sz="1600" b="1" spc="-10" dirty="0">
                <a:solidFill>
                  <a:srgbClr val="134F5C"/>
                </a:solidFill>
                <a:latin typeface="Tahoma"/>
                <a:cs typeface="Tahoma"/>
              </a:rPr>
              <a:t> </a:t>
            </a:r>
            <a:r>
              <a:rPr sz="1600" b="1" spc="55" dirty="0">
                <a:solidFill>
                  <a:srgbClr val="134F5C"/>
                </a:solidFill>
                <a:latin typeface="Tahoma"/>
                <a:cs typeface="Tahoma"/>
              </a:rPr>
              <a:t>the</a:t>
            </a:r>
            <a:r>
              <a:rPr sz="1600" b="1" spc="-15" dirty="0">
                <a:solidFill>
                  <a:srgbClr val="134F5C"/>
                </a:solidFill>
                <a:latin typeface="Tahoma"/>
                <a:cs typeface="Tahoma"/>
              </a:rPr>
              <a:t> </a:t>
            </a:r>
            <a:r>
              <a:rPr sz="1600" b="1" spc="25" dirty="0">
                <a:solidFill>
                  <a:srgbClr val="134F5C"/>
                </a:solidFill>
                <a:latin typeface="Tahoma"/>
                <a:cs typeface="Tahoma"/>
              </a:rPr>
              <a:t>dataset.</a:t>
            </a:r>
            <a:r>
              <a:rPr sz="1600" b="1" spc="-15" dirty="0">
                <a:solidFill>
                  <a:srgbClr val="134F5C"/>
                </a:solidFill>
                <a:latin typeface="Tahoma"/>
                <a:cs typeface="Tahoma"/>
              </a:rPr>
              <a:t> </a:t>
            </a:r>
            <a:r>
              <a:rPr sz="1600" b="1" spc="-85" dirty="0">
                <a:solidFill>
                  <a:srgbClr val="134F5C"/>
                </a:solidFill>
                <a:latin typeface="Tahoma"/>
                <a:cs typeface="Tahoma"/>
              </a:rPr>
              <a:t>In</a:t>
            </a:r>
            <a:r>
              <a:rPr sz="1600" b="1" spc="-25" dirty="0">
                <a:solidFill>
                  <a:srgbClr val="134F5C"/>
                </a:solidFill>
                <a:latin typeface="Tahoma"/>
                <a:cs typeface="Tahoma"/>
              </a:rPr>
              <a:t> </a:t>
            </a:r>
            <a:r>
              <a:rPr sz="1600" b="1" spc="30" dirty="0">
                <a:solidFill>
                  <a:srgbClr val="134F5C"/>
                </a:solidFill>
                <a:latin typeface="Tahoma"/>
                <a:cs typeface="Tahoma"/>
              </a:rPr>
              <a:t>general, </a:t>
            </a:r>
            <a:r>
              <a:rPr sz="1600" b="1" spc="-455" dirty="0">
                <a:solidFill>
                  <a:srgbClr val="134F5C"/>
                </a:solidFill>
                <a:latin typeface="Tahoma"/>
                <a:cs typeface="Tahoma"/>
              </a:rPr>
              <a:t> </a:t>
            </a:r>
            <a:r>
              <a:rPr sz="1600" b="1" spc="50" dirty="0">
                <a:solidFill>
                  <a:srgbClr val="134F5C"/>
                </a:solidFill>
                <a:latin typeface="Tahoma"/>
                <a:cs typeface="Tahoma"/>
              </a:rPr>
              <a:t>these </a:t>
            </a:r>
            <a:r>
              <a:rPr sz="1600" b="1" spc="25" dirty="0">
                <a:solidFill>
                  <a:srgbClr val="134F5C"/>
                </a:solidFill>
                <a:latin typeface="Tahoma"/>
                <a:cs typeface="Tahoma"/>
              </a:rPr>
              <a:t>features </a:t>
            </a:r>
            <a:r>
              <a:rPr sz="1600" b="1" spc="40" dirty="0">
                <a:solidFill>
                  <a:srgbClr val="134F5C"/>
                </a:solidFill>
                <a:latin typeface="Tahoma"/>
                <a:cs typeface="Tahoma"/>
              </a:rPr>
              <a:t>provide </a:t>
            </a:r>
            <a:r>
              <a:rPr sz="1600" b="1" spc="15" dirty="0">
                <a:solidFill>
                  <a:srgbClr val="134F5C"/>
                </a:solidFill>
                <a:latin typeface="Tahoma"/>
                <a:cs typeface="Tahoma"/>
              </a:rPr>
              <a:t>little </a:t>
            </a:r>
            <a:r>
              <a:rPr sz="1600" b="1" dirty="0">
                <a:solidFill>
                  <a:srgbClr val="134F5C"/>
                </a:solidFill>
                <a:latin typeface="Tahoma"/>
                <a:cs typeface="Tahoma"/>
              </a:rPr>
              <a:t>if </a:t>
            </a:r>
            <a:r>
              <a:rPr sz="1600" b="1" spc="40" dirty="0">
                <a:solidFill>
                  <a:srgbClr val="134F5C"/>
                </a:solidFill>
                <a:latin typeface="Tahoma"/>
                <a:cs typeface="Tahoma"/>
              </a:rPr>
              <a:t>any information that </a:t>
            </a:r>
            <a:r>
              <a:rPr sz="1600" b="1" spc="20" dirty="0">
                <a:solidFill>
                  <a:srgbClr val="134F5C"/>
                </a:solidFill>
                <a:latin typeface="Tahoma"/>
                <a:cs typeface="Tahoma"/>
              </a:rPr>
              <a:t>allows </a:t>
            </a:r>
            <a:r>
              <a:rPr sz="1600" b="1" spc="25" dirty="0">
                <a:solidFill>
                  <a:srgbClr val="134F5C"/>
                </a:solidFill>
                <a:latin typeface="Tahoma"/>
                <a:cs typeface="Tahoma"/>
              </a:rPr>
              <a:t>a </a:t>
            </a:r>
            <a:r>
              <a:rPr sz="1600" b="1" spc="70" dirty="0">
                <a:solidFill>
                  <a:srgbClr val="134F5C"/>
                </a:solidFill>
                <a:latin typeface="Tahoma"/>
                <a:cs typeface="Tahoma"/>
              </a:rPr>
              <a:t>machine </a:t>
            </a:r>
            <a:r>
              <a:rPr sz="1600" b="1" spc="75" dirty="0">
                <a:solidFill>
                  <a:srgbClr val="134F5C"/>
                </a:solidFill>
                <a:latin typeface="Tahoma"/>
                <a:cs typeface="Tahoma"/>
              </a:rPr>
              <a:t> </a:t>
            </a:r>
            <a:r>
              <a:rPr sz="1600" b="1" spc="40" dirty="0">
                <a:solidFill>
                  <a:srgbClr val="134F5C"/>
                </a:solidFill>
                <a:latin typeface="Tahoma"/>
                <a:cs typeface="Tahoma"/>
              </a:rPr>
              <a:t>learning</a:t>
            </a:r>
            <a:r>
              <a:rPr sz="1600" b="1" spc="-25" dirty="0">
                <a:solidFill>
                  <a:srgbClr val="134F5C"/>
                </a:solidFill>
                <a:latin typeface="Tahoma"/>
                <a:cs typeface="Tahoma"/>
              </a:rPr>
              <a:t> </a:t>
            </a:r>
            <a:r>
              <a:rPr sz="1600" b="1" spc="75" dirty="0">
                <a:solidFill>
                  <a:srgbClr val="134F5C"/>
                </a:solidFill>
                <a:latin typeface="Tahoma"/>
                <a:cs typeface="Tahoma"/>
              </a:rPr>
              <a:t>model</a:t>
            </a:r>
            <a:r>
              <a:rPr sz="1600" b="1" spc="-20" dirty="0">
                <a:solidFill>
                  <a:srgbClr val="134F5C"/>
                </a:solidFill>
                <a:latin typeface="Tahoma"/>
                <a:cs typeface="Tahoma"/>
              </a:rPr>
              <a:t> </a:t>
            </a:r>
            <a:r>
              <a:rPr sz="1600" b="1" spc="30" dirty="0">
                <a:solidFill>
                  <a:srgbClr val="134F5C"/>
                </a:solidFill>
                <a:latin typeface="Tahoma"/>
                <a:cs typeface="Tahoma"/>
              </a:rPr>
              <a:t>to</a:t>
            </a:r>
            <a:r>
              <a:rPr sz="1600" b="1" spc="-20" dirty="0">
                <a:solidFill>
                  <a:srgbClr val="134F5C"/>
                </a:solidFill>
                <a:latin typeface="Tahoma"/>
                <a:cs typeface="Tahoma"/>
              </a:rPr>
              <a:t> </a:t>
            </a:r>
            <a:r>
              <a:rPr sz="1600" b="1" spc="45" dirty="0">
                <a:solidFill>
                  <a:srgbClr val="134F5C"/>
                </a:solidFill>
                <a:latin typeface="Tahoma"/>
                <a:cs typeface="Tahoma"/>
              </a:rPr>
              <a:t>discriminate</a:t>
            </a:r>
            <a:r>
              <a:rPr sz="1600" b="1" spc="-20" dirty="0">
                <a:solidFill>
                  <a:srgbClr val="134F5C"/>
                </a:solidFill>
                <a:latin typeface="Tahoma"/>
                <a:cs typeface="Tahoma"/>
              </a:rPr>
              <a:t> </a:t>
            </a:r>
            <a:r>
              <a:rPr sz="1600" b="1" spc="25" dirty="0">
                <a:solidFill>
                  <a:srgbClr val="134F5C"/>
                </a:solidFill>
                <a:latin typeface="Tahoma"/>
                <a:cs typeface="Tahoma"/>
              </a:rPr>
              <a:t>or</a:t>
            </a:r>
            <a:r>
              <a:rPr sz="1600" b="1" spc="-20" dirty="0">
                <a:solidFill>
                  <a:srgbClr val="134F5C"/>
                </a:solidFill>
                <a:latin typeface="Tahoma"/>
                <a:cs typeface="Tahoma"/>
              </a:rPr>
              <a:t> </a:t>
            </a:r>
            <a:r>
              <a:rPr sz="1600" b="1" spc="50" dirty="0">
                <a:solidFill>
                  <a:srgbClr val="134F5C"/>
                </a:solidFill>
                <a:latin typeface="Tahoma"/>
                <a:cs typeface="Tahoma"/>
              </a:rPr>
              <a:t>predict</a:t>
            </a:r>
            <a:r>
              <a:rPr sz="1600" b="1" spc="-20" dirty="0">
                <a:solidFill>
                  <a:srgbClr val="134F5C"/>
                </a:solidFill>
                <a:latin typeface="Tahoma"/>
                <a:cs typeface="Tahoma"/>
              </a:rPr>
              <a:t> </a:t>
            </a:r>
            <a:r>
              <a:rPr sz="1600" b="1" spc="25" dirty="0">
                <a:solidFill>
                  <a:srgbClr val="134F5C"/>
                </a:solidFill>
                <a:latin typeface="Tahoma"/>
                <a:cs typeface="Tahoma"/>
              </a:rPr>
              <a:t>a</a:t>
            </a:r>
            <a:r>
              <a:rPr sz="1600" b="1" spc="-20" dirty="0">
                <a:solidFill>
                  <a:srgbClr val="134F5C"/>
                </a:solidFill>
                <a:latin typeface="Tahoma"/>
                <a:cs typeface="Tahoma"/>
              </a:rPr>
              <a:t> </a:t>
            </a:r>
            <a:r>
              <a:rPr sz="1600" b="1" spc="20" dirty="0">
                <a:solidFill>
                  <a:srgbClr val="134F5C"/>
                </a:solidFill>
                <a:latin typeface="Tahoma"/>
                <a:cs typeface="Tahoma"/>
              </a:rPr>
              <a:t>target.</a:t>
            </a:r>
            <a:endParaRPr sz="1600" dirty="0">
              <a:latin typeface="Tahoma"/>
              <a:cs typeface="Tahoma"/>
            </a:endParaRPr>
          </a:p>
          <a:p>
            <a:pPr marL="1228090">
              <a:lnSpc>
                <a:spcPct val="100000"/>
              </a:lnSpc>
              <a:spcBef>
                <a:spcPts val="1120"/>
              </a:spcBef>
            </a:pPr>
            <a:r>
              <a:rPr sz="1600" b="1" u="heavy" spc="60" dirty="0">
                <a:solidFill>
                  <a:srgbClr val="CC0000"/>
                </a:solidFill>
                <a:uFill>
                  <a:solidFill>
                    <a:srgbClr val="CC0000"/>
                  </a:solidFill>
                </a:uFill>
                <a:latin typeface="Tahoma"/>
                <a:cs typeface="Tahoma"/>
              </a:rPr>
              <a:t>Using</a:t>
            </a:r>
            <a:r>
              <a:rPr sz="1600" b="1" u="heavy" spc="-20" dirty="0">
                <a:solidFill>
                  <a:srgbClr val="CC0000"/>
                </a:solidFill>
                <a:uFill>
                  <a:solidFill>
                    <a:srgbClr val="CC0000"/>
                  </a:solidFill>
                </a:uFill>
                <a:latin typeface="Tahoma"/>
                <a:cs typeface="Tahoma"/>
              </a:rPr>
              <a:t> </a:t>
            </a:r>
            <a:r>
              <a:rPr sz="1600" b="1" u="heavy" spc="45" dirty="0">
                <a:solidFill>
                  <a:srgbClr val="CC0000"/>
                </a:solidFill>
                <a:uFill>
                  <a:solidFill>
                    <a:srgbClr val="CC0000"/>
                  </a:solidFill>
                </a:uFill>
                <a:latin typeface="Tahoma"/>
                <a:cs typeface="Tahoma"/>
              </a:rPr>
              <a:t>Quasi</a:t>
            </a:r>
            <a:r>
              <a:rPr sz="1600" b="1" u="heavy" spc="-15" dirty="0">
                <a:solidFill>
                  <a:srgbClr val="CC0000"/>
                </a:solidFill>
                <a:uFill>
                  <a:solidFill>
                    <a:srgbClr val="CC0000"/>
                  </a:solidFill>
                </a:uFill>
                <a:latin typeface="Tahoma"/>
                <a:cs typeface="Tahoma"/>
              </a:rPr>
              <a:t> </a:t>
            </a:r>
            <a:r>
              <a:rPr sz="1600" b="1" u="heavy" spc="50" dirty="0">
                <a:solidFill>
                  <a:srgbClr val="CC0000"/>
                </a:solidFill>
                <a:uFill>
                  <a:solidFill>
                    <a:srgbClr val="CC0000"/>
                  </a:solidFill>
                </a:uFill>
                <a:latin typeface="Tahoma"/>
                <a:cs typeface="Tahoma"/>
              </a:rPr>
              <a:t>Constant</a:t>
            </a:r>
            <a:r>
              <a:rPr sz="1600" b="1" u="heavy" spc="-15" dirty="0">
                <a:solidFill>
                  <a:srgbClr val="CC0000"/>
                </a:solidFill>
                <a:uFill>
                  <a:solidFill>
                    <a:srgbClr val="CC0000"/>
                  </a:solidFill>
                </a:uFill>
                <a:latin typeface="Tahoma"/>
                <a:cs typeface="Tahoma"/>
              </a:rPr>
              <a:t> </a:t>
            </a:r>
            <a:r>
              <a:rPr sz="1600" b="1" u="heavy" spc="35" dirty="0">
                <a:solidFill>
                  <a:srgbClr val="CC0000"/>
                </a:solidFill>
                <a:uFill>
                  <a:solidFill>
                    <a:srgbClr val="CC0000"/>
                  </a:solidFill>
                </a:uFill>
                <a:latin typeface="Tahoma"/>
                <a:cs typeface="Tahoma"/>
              </a:rPr>
              <a:t>Method:</a:t>
            </a:r>
            <a:r>
              <a:rPr sz="1600" b="1" spc="-25" dirty="0">
                <a:solidFill>
                  <a:srgbClr val="CC0000"/>
                </a:solidFill>
                <a:latin typeface="Tahoma"/>
                <a:cs typeface="Tahoma"/>
              </a:rPr>
              <a:t> </a:t>
            </a:r>
            <a:r>
              <a:rPr lang="en-US" sz="1600" b="1" spc="-235" dirty="0">
                <a:solidFill>
                  <a:srgbClr val="134F5C"/>
                </a:solidFill>
                <a:latin typeface="Tahoma"/>
                <a:cs typeface="Tahoma"/>
              </a:rPr>
              <a:t>40</a:t>
            </a:r>
            <a:r>
              <a:rPr sz="1600" b="1" spc="-15" dirty="0">
                <a:solidFill>
                  <a:srgbClr val="134F5C"/>
                </a:solidFill>
                <a:latin typeface="Tahoma"/>
                <a:cs typeface="Tahoma"/>
              </a:rPr>
              <a:t> </a:t>
            </a:r>
            <a:r>
              <a:rPr sz="1600" b="1" spc="65" dirty="0">
                <a:solidFill>
                  <a:srgbClr val="134F5C"/>
                </a:solidFill>
                <a:latin typeface="Tahoma"/>
                <a:cs typeface="Tahoma"/>
              </a:rPr>
              <a:t>columns</a:t>
            </a:r>
            <a:r>
              <a:rPr sz="1600" b="1" spc="-15" dirty="0">
                <a:solidFill>
                  <a:srgbClr val="134F5C"/>
                </a:solidFill>
                <a:latin typeface="Tahoma"/>
                <a:cs typeface="Tahoma"/>
              </a:rPr>
              <a:t> </a:t>
            </a:r>
            <a:r>
              <a:rPr sz="1600" b="1" spc="35" dirty="0">
                <a:solidFill>
                  <a:srgbClr val="134F5C"/>
                </a:solidFill>
                <a:latin typeface="Tahoma"/>
                <a:cs typeface="Tahoma"/>
              </a:rPr>
              <a:t>were</a:t>
            </a:r>
            <a:r>
              <a:rPr sz="1600" b="1" spc="-20" dirty="0">
                <a:solidFill>
                  <a:srgbClr val="134F5C"/>
                </a:solidFill>
                <a:latin typeface="Tahoma"/>
                <a:cs typeface="Tahoma"/>
              </a:rPr>
              <a:t> </a:t>
            </a:r>
            <a:r>
              <a:rPr sz="1600" b="1" spc="50" dirty="0">
                <a:solidFill>
                  <a:srgbClr val="134F5C"/>
                </a:solidFill>
                <a:latin typeface="Tahoma"/>
                <a:cs typeface="Tahoma"/>
              </a:rPr>
              <a:t>selected</a:t>
            </a:r>
            <a:endParaRPr sz="1600" dirty="0">
              <a:latin typeface="Tahoma"/>
              <a:cs typeface="Tahoma"/>
            </a:endParaRPr>
          </a:p>
          <a:p>
            <a:pPr>
              <a:lnSpc>
                <a:spcPct val="100000"/>
              </a:lnSpc>
              <a:spcBef>
                <a:spcPts val="25"/>
              </a:spcBef>
            </a:pPr>
            <a:endParaRPr sz="1900" dirty="0">
              <a:latin typeface="Tahoma"/>
              <a:cs typeface="Tahoma"/>
            </a:endParaRPr>
          </a:p>
          <a:p>
            <a:pPr marL="550545" marR="156210" lvl="1" indent="-359410">
              <a:lnSpc>
                <a:spcPct val="115100"/>
              </a:lnSpc>
              <a:buFont typeface="Arial"/>
              <a:buChar char="●"/>
              <a:tabLst>
                <a:tab pos="550545" algn="l"/>
                <a:tab pos="551180" algn="l"/>
              </a:tabLst>
            </a:pPr>
            <a:r>
              <a:rPr sz="1700" b="1" u="heavy" spc="40" dirty="0">
                <a:solidFill>
                  <a:srgbClr val="123654"/>
                </a:solidFill>
                <a:uFill>
                  <a:solidFill>
                    <a:srgbClr val="123654"/>
                  </a:solidFill>
                </a:uFill>
                <a:latin typeface="Tahoma"/>
                <a:cs typeface="Tahoma"/>
              </a:rPr>
              <a:t>Lasso</a:t>
            </a:r>
            <a:r>
              <a:rPr sz="1700" b="1" u="heavy" spc="-15" dirty="0">
                <a:solidFill>
                  <a:srgbClr val="123654"/>
                </a:solidFill>
                <a:uFill>
                  <a:solidFill>
                    <a:srgbClr val="123654"/>
                  </a:solidFill>
                </a:uFill>
                <a:latin typeface="Tahoma"/>
                <a:cs typeface="Tahoma"/>
              </a:rPr>
              <a:t> </a:t>
            </a:r>
            <a:r>
              <a:rPr sz="1700" b="1" u="heavy" spc="20" dirty="0">
                <a:solidFill>
                  <a:srgbClr val="123654"/>
                </a:solidFill>
                <a:uFill>
                  <a:solidFill>
                    <a:srgbClr val="123654"/>
                  </a:solidFill>
                </a:uFill>
                <a:latin typeface="Tahoma"/>
                <a:cs typeface="Tahoma"/>
              </a:rPr>
              <a:t>Regression:</a:t>
            </a:r>
            <a:r>
              <a:rPr sz="1700" b="1" spc="-10" dirty="0">
                <a:solidFill>
                  <a:srgbClr val="123654"/>
                </a:solidFill>
                <a:latin typeface="Tahoma"/>
                <a:cs typeface="Tahoma"/>
              </a:rPr>
              <a:t> </a:t>
            </a:r>
            <a:r>
              <a:rPr sz="1600" b="1" spc="-85" dirty="0">
                <a:solidFill>
                  <a:srgbClr val="134F5C"/>
                </a:solidFill>
                <a:latin typeface="Tahoma"/>
                <a:cs typeface="Tahoma"/>
              </a:rPr>
              <a:t>In</a:t>
            </a:r>
            <a:r>
              <a:rPr sz="1600" b="1" spc="-10" dirty="0">
                <a:solidFill>
                  <a:srgbClr val="134F5C"/>
                </a:solidFill>
                <a:latin typeface="Tahoma"/>
                <a:cs typeface="Tahoma"/>
              </a:rPr>
              <a:t> </a:t>
            </a:r>
            <a:r>
              <a:rPr sz="1600" b="1" spc="20" dirty="0">
                <a:solidFill>
                  <a:srgbClr val="134F5C"/>
                </a:solidFill>
                <a:latin typeface="Tahoma"/>
                <a:cs typeface="Tahoma"/>
              </a:rPr>
              <a:t>linear</a:t>
            </a:r>
            <a:r>
              <a:rPr sz="1600" b="1" spc="-10" dirty="0">
                <a:solidFill>
                  <a:srgbClr val="134F5C"/>
                </a:solidFill>
                <a:latin typeface="Tahoma"/>
                <a:cs typeface="Tahoma"/>
              </a:rPr>
              <a:t> </a:t>
            </a:r>
            <a:r>
              <a:rPr sz="1600" b="1" spc="75" dirty="0">
                <a:solidFill>
                  <a:srgbClr val="134F5C"/>
                </a:solidFill>
                <a:latin typeface="Tahoma"/>
                <a:cs typeface="Tahoma"/>
              </a:rPr>
              <a:t>model</a:t>
            </a:r>
            <a:r>
              <a:rPr sz="1600" b="1" spc="-15" dirty="0">
                <a:solidFill>
                  <a:srgbClr val="134F5C"/>
                </a:solidFill>
                <a:latin typeface="Tahoma"/>
                <a:cs typeface="Tahoma"/>
              </a:rPr>
              <a:t> </a:t>
            </a:r>
            <a:r>
              <a:rPr sz="1600" b="1" spc="25" dirty="0">
                <a:solidFill>
                  <a:srgbClr val="134F5C"/>
                </a:solidFill>
                <a:latin typeface="Tahoma"/>
                <a:cs typeface="Tahoma"/>
              </a:rPr>
              <a:t>regularization,</a:t>
            </a:r>
            <a:r>
              <a:rPr sz="1600" b="1" spc="-10" dirty="0">
                <a:solidFill>
                  <a:srgbClr val="134F5C"/>
                </a:solidFill>
                <a:latin typeface="Tahoma"/>
                <a:cs typeface="Tahoma"/>
              </a:rPr>
              <a:t> </a:t>
            </a:r>
            <a:r>
              <a:rPr sz="1600" b="1" spc="55" dirty="0">
                <a:solidFill>
                  <a:srgbClr val="134F5C"/>
                </a:solidFill>
                <a:latin typeface="Tahoma"/>
                <a:cs typeface="Tahoma"/>
              </a:rPr>
              <a:t>the</a:t>
            </a:r>
            <a:r>
              <a:rPr sz="1600" b="1" spc="-10" dirty="0">
                <a:solidFill>
                  <a:srgbClr val="134F5C"/>
                </a:solidFill>
                <a:latin typeface="Tahoma"/>
                <a:cs typeface="Tahoma"/>
              </a:rPr>
              <a:t> </a:t>
            </a:r>
            <a:r>
              <a:rPr sz="1600" b="1" spc="50" dirty="0">
                <a:solidFill>
                  <a:srgbClr val="134F5C"/>
                </a:solidFill>
                <a:latin typeface="Tahoma"/>
                <a:cs typeface="Tahoma"/>
              </a:rPr>
              <a:t>penalty</a:t>
            </a:r>
            <a:r>
              <a:rPr sz="1600" b="1" spc="-15" dirty="0">
                <a:solidFill>
                  <a:srgbClr val="134F5C"/>
                </a:solidFill>
                <a:latin typeface="Tahoma"/>
                <a:cs typeface="Tahoma"/>
              </a:rPr>
              <a:t> </a:t>
            </a:r>
            <a:r>
              <a:rPr sz="1600" b="1" spc="10" dirty="0">
                <a:solidFill>
                  <a:srgbClr val="134F5C"/>
                </a:solidFill>
                <a:latin typeface="Tahoma"/>
                <a:cs typeface="Tahoma"/>
              </a:rPr>
              <a:t>is</a:t>
            </a:r>
            <a:r>
              <a:rPr sz="1600" b="1" spc="-10" dirty="0">
                <a:solidFill>
                  <a:srgbClr val="134F5C"/>
                </a:solidFill>
                <a:latin typeface="Tahoma"/>
                <a:cs typeface="Tahoma"/>
              </a:rPr>
              <a:t> </a:t>
            </a:r>
            <a:r>
              <a:rPr sz="1600" b="1" spc="50" dirty="0">
                <a:solidFill>
                  <a:srgbClr val="134F5C"/>
                </a:solidFill>
                <a:latin typeface="Tahoma"/>
                <a:cs typeface="Tahoma"/>
              </a:rPr>
              <a:t>applied </a:t>
            </a:r>
            <a:r>
              <a:rPr sz="1600" b="1" spc="-455" dirty="0">
                <a:solidFill>
                  <a:srgbClr val="134F5C"/>
                </a:solidFill>
                <a:latin typeface="Tahoma"/>
                <a:cs typeface="Tahoma"/>
              </a:rPr>
              <a:t> </a:t>
            </a:r>
            <a:r>
              <a:rPr sz="1600" b="1" spc="20" dirty="0">
                <a:solidFill>
                  <a:srgbClr val="134F5C"/>
                </a:solidFill>
                <a:latin typeface="Tahoma"/>
                <a:cs typeface="Tahoma"/>
              </a:rPr>
              <a:t>over</a:t>
            </a:r>
            <a:r>
              <a:rPr sz="1600" b="1" spc="-15" dirty="0">
                <a:solidFill>
                  <a:srgbClr val="134F5C"/>
                </a:solidFill>
                <a:latin typeface="Tahoma"/>
                <a:cs typeface="Tahoma"/>
              </a:rPr>
              <a:t> </a:t>
            </a:r>
            <a:r>
              <a:rPr sz="1600" b="1" spc="55" dirty="0">
                <a:solidFill>
                  <a:srgbClr val="134F5C"/>
                </a:solidFill>
                <a:latin typeface="Tahoma"/>
                <a:cs typeface="Tahoma"/>
              </a:rPr>
              <a:t>the</a:t>
            </a:r>
            <a:r>
              <a:rPr sz="1600" b="1" spc="-15" dirty="0">
                <a:solidFill>
                  <a:srgbClr val="134F5C"/>
                </a:solidFill>
                <a:latin typeface="Tahoma"/>
                <a:cs typeface="Tahoma"/>
              </a:rPr>
              <a:t> </a:t>
            </a:r>
            <a:r>
              <a:rPr sz="1600" b="1" spc="55" dirty="0">
                <a:solidFill>
                  <a:srgbClr val="134F5C"/>
                </a:solidFill>
                <a:latin typeface="Tahoma"/>
                <a:cs typeface="Tahoma"/>
              </a:rPr>
              <a:t>coefﬁcients</a:t>
            </a:r>
            <a:r>
              <a:rPr sz="1600" b="1" spc="-10" dirty="0">
                <a:solidFill>
                  <a:srgbClr val="134F5C"/>
                </a:solidFill>
                <a:latin typeface="Tahoma"/>
                <a:cs typeface="Tahoma"/>
              </a:rPr>
              <a:t> </a:t>
            </a:r>
            <a:r>
              <a:rPr sz="1600" b="1" spc="40" dirty="0">
                <a:solidFill>
                  <a:srgbClr val="134F5C"/>
                </a:solidFill>
                <a:latin typeface="Tahoma"/>
                <a:cs typeface="Tahoma"/>
              </a:rPr>
              <a:t>that</a:t>
            </a:r>
            <a:r>
              <a:rPr sz="1600" b="1" spc="-15" dirty="0">
                <a:solidFill>
                  <a:srgbClr val="134F5C"/>
                </a:solidFill>
                <a:latin typeface="Tahoma"/>
                <a:cs typeface="Tahoma"/>
              </a:rPr>
              <a:t> </a:t>
            </a:r>
            <a:r>
              <a:rPr sz="1600" b="1" spc="55" dirty="0">
                <a:solidFill>
                  <a:srgbClr val="134F5C"/>
                </a:solidFill>
                <a:latin typeface="Tahoma"/>
                <a:cs typeface="Tahoma"/>
              </a:rPr>
              <a:t>multiply</a:t>
            </a:r>
            <a:r>
              <a:rPr sz="1600" b="1" spc="-10" dirty="0">
                <a:solidFill>
                  <a:srgbClr val="134F5C"/>
                </a:solidFill>
                <a:latin typeface="Tahoma"/>
                <a:cs typeface="Tahoma"/>
              </a:rPr>
              <a:t> </a:t>
            </a:r>
            <a:r>
              <a:rPr sz="1600" b="1" spc="60" dirty="0">
                <a:solidFill>
                  <a:srgbClr val="134F5C"/>
                </a:solidFill>
                <a:latin typeface="Tahoma"/>
                <a:cs typeface="Tahoma"/>
              </a:rPr>
              <a:t>each</a:t>
            </a:r>
            <a:r>
              <a:rPr sz="1600" b="1" spc="-15" dirty="0">
                <a:solidFill>
                  <a:srgbClr val="134F5C"/>
                </a:solidFill>
                <a:latin typeface="Tahoma"/>
                <a:cs typeface="Tahoma"/>
              </a:rPr>
              <a:t> </a:t>
            </a:r>
            <a:r>
              <a:rPr sz="1600" b="1" spc="30" dirty="0">
                <a:solidFill>
                  <a:srgbClr val="134F5C"/>
                </a:solidFill>
                <a:latin typeface="Tahoma"/>
                <a:cs typeface="Tahoma"/>
              </a:rPr>
              <a:t>of</a:t>
            </a:r>
            <a:r>
              <a:rPr sz="1600" b="1" spc="-15" dirty="0">
                <a:solidFill>
                  <a:srgbClr val="134F5C"/>
                </a:solidFill>
                <a:latin typeface="Tahoma"/>
                <a:cs typeface="Tahoma"/>
              </a:rPr>
              <a:t> </a:t>
            </a:r>
            <a:r>
              <a:rPr sz="1600" b="1" spc="55" dirty="0">
                <a:solidFill>
                  <a:srgbClr val="134F5C"/>
                </a:solidFill>
                <a:latin typeface="Tahoma"/>
                <a:cs typeface="Tahoma"/>
              </a:rPr>
              <a:t>the</a:t>
            </a:r>
            <a:r>
              <a:rPr sz="1600" b="1" spc="-10" dirty="0">
                <a:solidFill>
                  <a:srgbClr val="134F5C"/>
                </a:solidFill>
                <a:latin typeface="Tahoma"/>
                <a:cs typeface="Tahoma"/>
              </a:rPr>
              <a:t> </a:t>
            </a:r>
            <a:r>
              <a:rPr sz="1600" b="1" spc="30" dirty="0">
                <a:solidFill>
                  <a:srgbClr val="134F5C"/>
                </a:solidFill>
                <a:latin typeface="Tahoma"/>
                <a:cs typeface="Tahoma"/>
              </a:rPr>
              <a:t>predictors.</a:t>
            </a:r>
            <a:r>
              <a:rPr sz="1600" b="1" spc="-15" dirty="0">
                <a:solidFill>
                  <a:srgbClr val="134F5C"/>
                </a:solidFill>
                <a:latin typeface="Tahoma"/>
                <a:cs typeface="Tahoma"/>
              </a:rPr>
              <a:t> </a:t>
            </a:r>
            <a:r>
              <a:rPr sz="1600" b="1" spc="35" dirty="0">
                <a:solidFill>
                  <a:srgbClr val="134F5C"/>
                </a:solidFill>
                <a:latin typeface="Tahoma"/>
                <a:cs typeface="Tahoma"/>
              </a:rPr>
              <a:t>Lasso</a:t>
            </a:r>
            <a:r>
              <a:rPr sz="1600" b="1" spc="-10" dirty="0">
                <a:solidFill>
                  <a:srgbClr val="134F5C"/>
                </a:solidFill>
                <a:latin typeface="Tahoma"/>
                <a:cs typeface="Tahoma"/>
              </a:rPr>
              <a:t> </a:t>
            </a:r>
            <a:r>
              <a:rPr sz="1600" b="1" spc="25" dirty="0">
                <a:solidFill>
                  <a:srgbClr val="134F5C"/>
                </a:solidFill>
                <a:latin typeface="Tahoma"/>
                <a:cs typeface="Tahoma"/>
              </a:rPr>
              <a:t>or</a:t>
            </a:r>
            <a:r>
              <a:rPr sz="1600" b="1" spc="-15" dirty="0">
                <a:solidFill>
                  <a:srgbClr val="134F5C"/>
                </a:solidFill>
                <a:latin typeface="Tahoma"/>
                <a:cs typeface="Tahoma"/>
              </a:rPr>
              <a:t> </a:t>
            </a:r>
            <a:r>
              <a:rPr sz="1600" b="1" spc="-200" dirty="0">
                <a:solidFill>
                  <a:srgbClr val="134F5C"/>
                </a:solidFill>
                <a:latin typeface="Tahoma"/>
                <a:cs typeface="Tahoma"/>
              </a:rPr>
              <a:t>l1</a:t>
            </a:r>
            <a:r>
              <a:rPr sz="1600" b="1" spc="-15" dirty="0">
                <a:solidFill>
                  <a:srgbClr val="134F5C"/>
                </a:solidFill>
                <a:latin typeface="Tahoma"/>
                <a:cs typeface="Tahoma"/>
              </a:rPr>
              <a:t> </a:t>
            </a:r>
            <a:r>
              <a:rPr sz="1600" b="1" spc="45" dirty="0">
                <a:solidFill>
                  <a:srgbClr val="134F5C"/>
                </a:solidFill>
                <a:latin typeface="Tahoma"/>
                <a:cs typeface="Tahoma"/>
              </a:rPr>
              <a:t>has </a:t>
            </a:r>
            <a:r>
              <a:rPr sz="1600" b="1" spc="-450" dirty="0">
                <a:solidFill>
                  <a:srgbClr val="134F5C"/>
                </a:solidFill>
                <a:latin typeface="Tahoma"/>
                <a:cs typeface="Tahoma"/>
              </a:rPr>
              <a:t> </a:t>
            </a:r>
            <a:r>
              <a:rPr sz="1600" b="1" spc="55" dirty="0">
                <a:solidFill>
                  <a:srgbClr val="134F5C"/>
                </a:solidFill>
                <a:latin typeface="Tahoma"/>
                <a:cs typeface="Tahoma"/>
              </a:rPr>
              <a:t>the </a:t>
            </a:r>
            <a:r>
              <a:rPr sz="1600" b="1" spc="45" dirty="0">
                <a:solidFill>
                  <a:srgbClr val="134F5C"/>
                </a:solidFill>
                <a:latin typeface="Tahoma"/>
                <a:cs typeface="Tahoma"/>
              </a:rPr>
              <a:t>property </a:t>
            </a:r>
            <a:r>
              <a:rPr sz="1600" b="1" spc="40" dirty="0">
                <a:solidFill>
                  <a:srgbClr val="134F5C"/>
                </a:solidFill>
                <a:latin typeface="Tahoma"/>
                <a:cs typeface="Tahoma"/>
              </a:rPr>
              <a:t>that </a:t>
            </a:r>
            <a:r>
              <a:rPr sz="1600" b="1" spc="10" dirty="0">
                <a:solidFill>
                  <a:srgbClr val="134F5C"/>
                </a:solidFill>
                <a:latin typeface="Tahoma"/>
                <a:cs typeface="Tahoma"/>
              </a:rPr>
              <a:t>is </a:t>
            </a:r>
            <a:r>
              <a:rPr sz="1600" b="1" spc="45" dirty="0">
                <a:solidFill>
                  <a:srgbClr val="134F5C"/>
                </a:solidFill>
                <a:latin typeface="Tahoma"/>
                <a:cs typeface="Tahoma"/>
              </a:rPr>
              <a:t>able </a:t>
            </a:r>
            <a:r>
              <a:rPr sz="1600" b="1" spc="30" dirty="0">
                <a:solidFill>
                  <a:srgbClr val="134F5C"/>
                </a:solidFill>
                <a:latin typeface="Tahoma"/>
                <a:cs typeface="Tahoma"/>
              </a:rPr>
              <a:t>to </a:t>
            </a:r>
            <a:r>
              <a:rPr sz="1600" b="1" spc="45" dirty="0">
                <a:solidFill>
                  <a:srgbClr val="134F5C"/>
                </a:solidFill>
                <a:latin typeface="Tahoma"/>
                <a:cs typeface="Tahoma"/>
              </a:rPr>
              <a:t>shrink </a:t>
            </a:r>
            <a:r>
              <a:rPr sz="1600" b="1" spc="75" dirty="0">
                <a:solidFill>
                  <a:srgbClr val="134F5C"/>
                </a:solidFill>
                <a:latin typeface="Tahoma"/>
                <a:cs typeface="Tahoma"/>
              </a:rPr>
              <a:t>some </a:t>
            </a:r>
            <a:r>
              <a:rPr sz="1600" b="1" spc="60" dirty="0">
                <a:solidFill>
                  <a:srgbClr val="134F5C"/>
                </a:solidFill>
                <a:latin typeface="Tahoma"/>
                <a:cs typeface="Tahoma"/>
              </a:rPr>
              <a:t>coefﬁcients </a:t>
            </a:r>
            <a:r>
              <a:rPr sz="1600" b="1" spc="30" dirty="0">
                <a:solidFill>
                  <a:srgbClr val="134F5C"/>
                </a:solidFill>
                <a:latin typeface="Tahoma"/>
                <a:cs typeface="Tahoma"/>
              </a:rPr>
              <a:t>to </a:t>
            </a:r>
            <a:r>
              <a:rPr sz="1600" b="1" dirty="0">
                <a:solidFill>
                  <a:srgbClr val="134F5C"/>
                </a:solidFill>
                <a:latin typeface="Tahoma"/>
                <a:cs typeface="Tahoma"/>
              </a:rPr>
              <a:t>zero. </a:t>
            </a:r>
            <a:r>
              <a:rPr sz="1600" b="1" spc="20" dirty="0">
                <a:solidFill>
                  <a:srgbClr val="134F5C"/>
                </a:solidFill>
                <a:latin typeface="Tahoma"/>
                <a:cs typeface="Tahoma"/>
              </a:rPr>
              <a:t>Therefore, </a:t>
            </a:r>
            <a:r>
              <a:rPr sz="1600" b="1" spc="25" dirty="0">
                <a:solidFill>
                  <a:srgbClr val="134F5C"/>
                </a:solidFill>
                <a:latin typeface="Tahoma"/>
                <a:cs typeface="Tahoma"/>
              </a:rPr>
              <a:t> </a:t>
            </a:r>
            <a:r>
              <a:rPr sz="1600" b="1" spc="40" dirty="0">
                <a:solidFill>
                  <a:srgbClr val="134F5C"/>
                </a:solidFill>
                <a:latin typeface="Tahoma"/>
                <a:cs typeface="Tahoma"/>
              </a:rPr>
              <a:t>that</a:t>
            </a:r>
            <a:r>
              <a:rPr sz="1600" b="1" spc="-20" dirty="0">
                <a:solidFill>
                  <a:srgbClr val="134F5C"/>
                </a:solidFill>
                <a:latin typeface="Tahoma"/>
                <a:cs typeface="Tahoma"/>
              </a:rPr>
              <a:t> </a:t>
            </a:r>
            <a:r>
              <a:rPr sz="1600" b="1" spc="25" dirty="0">
                <a:solidFill>
                  <a:srgbClr val="134F5C"/>
                </a:solidFill>
                <a:latin typeface="Tahoma"/>
                <a:cs typeface="Tahoma"/>
              </a:rPr>
              <a:t>feature</a:t>
            </a:r>
            <a:r>
              <a:rPr sz="1600" b="1" spc="-20" dirty="0">
                <a:solidFill>
                  <a:srgbClr val="134F5C"/>
                </a:solidFill>
                <a:latin typeface="Tahoma"/>
                <a:cs typeface="Tahoma"/>
              </a:rPr>
              <a:t> </a:t>
            </a:r>
            <a:r>
              <a:rPr sz="1600" b="1" spc="70" dirty="0">
                <a:solidFill>
                  <a:srgbClr val="134F5C"/>
                </a:solidFill>
                <a:latin typeface="Tahoma"/>
                <a:cs typeface="Tahoma"/>
              </a:rPr>
              <a:t>can</a:t>
            </a:r>
            <a:r>
              <a:rPr sz="1600" b="1" spc="-20" dirty="0">
                <a:solidFill>
                  <a:srgbClr val="134F5C"/>
                </a:solidFill>
                <a:latin typeface="Tahoma"/>
                <a:cs typeface="Tahoma"/>
              </a:rPr>
              <a:t> </a:t>
            </a:r>
            <a:r>
              <a:rPr sz="1600" b="1" spc="75" dirty="0">
                <a:solidFill>
                  <a:srgbClr val="134F5C"/>
                </a:solidFill>
                <a:latin typeface="Tahoma"/>
                <a:cs typeface="Tahoma"/>
              </a:rPr>
              <a:t>be</a:t>
            </a:r>
            <a:r>
              <a:rPr sz="1600" b="1" spc="-20" dirty="0">
                <a:solidFill>
                  <a:srgbClr val="134F5C"/>
                </a:solidFill>
                <a:latin typeface="Tahoma"/>
                <a:cs typeface="Tahoma"/>
              </a:rPr>
              <a:t> </a:t>
            </a:r>
            <a:r>
              <a:rPr sz="1600" b="1" spc="55" dirty="0">
                <a:solidFill>
                  <a:srgbClr val="134F5C"/>
                </a:solidFill>
                <a:latin typeface="Tahoma"/>
                <a:cs typeface="Tahoma"/>
              </a:rPr>
              <a:t>removed</a:t>
            </a:r>
            <a:r>
              <a:rPr sz="1600" b="1" spc="-20" dirty="0">
                <a:solidFill>
                  <a:srgbClr val="134F5C"/>
                </a:solidFill>
                <a:latin typeface="Tahoma"/>
                <a:cs typeface="Tahoma"/>
              </a:rPr>
              <a:t> </a:t>
            </a:r>
            <a:r>
              <a:rPr sz="1600" b="1" spc="80" dirty="0">
                <a:solidFill>
                  <a:srgbClr val="134F5C"/>
                </a:solidFill>
                <a:latin typeface="Tahoma"/>
                <a:cs typeface="Tahoma"/>
              </a:rPr>
              <a:t>from</a:t>
            </a:r>
            <a:r>
              <a:rPr sz="1600" b="1" spc="-20" dirty="0">
                <a:solidFill>
                  <a:srgbClr val="134F5C"/>
                </a:solidFill>
                <a:latin typeface="Tahoma"/>
                <a:cs typeface="Tahoma"/>
              </a:rPr>
              <a:t> </a:t>
            </a:r>
            <a:r>
              <a:rPr sz="1600" b="1" spc="55" dirty="0">
                <a:solidFill>
                  <a:srgbClr val="134F5C"/>
                </a:solidFill>
                <a:latin typeface="Tahoma"/>
                <a:cs typeface="Tahoma"/>
              </a:rPr>
              <a:t>the</a:t>
            </a:r>
            <a:r>
              <a:rPr sz="1600" b="1" spc="-20" dirty="0">
                <a:solidFill>
                  <a:srgbClr val="134F5C"/>
                </a:solidFill>
                <a:latin typeface="Tahoma"/>
                <a:cs typeface="Tahoma"/>
              </a:rPr>
              <a:t> </a:t>
            </a:r>
            <a:r>
              <a:rPr sz="1600" b="1" spc="45" dirty="0">
                <a:solidFill>
                  <a:srgbClr val="134F5C"/>
                </a:solidFill>
                <a:latin typeface="Tahoma"/>
                <a:cs typeface="Tahoma"/>
              </a:rPr>
              <a:t>model.</a:t>
            </a:r>
            <a:endParaRPr sz="1600" dirty="0">
              <a:latin typeface="Tahoma"/>
              <a:cs typeface="Tahoma"/>
            </a:endParaRPr>
          </a:p>
          <a:p>
            <a:pPr marL="316230">
              <a:lnSpc>
                <a:spcPct val="100000"/>
              </a:lnSpc>
              <a:spcBef>
                <a:spcPts val="1115"/>
              </a:spcBef>
            </a:pPr>
            <a:r>
              <a:rPr sz="1600" b="1" u="heavy" spc="60" dirty="0">
                <a:solidFill>
                  <a:srgbClr val="CC0000"/>
                </a:solidFill>
                <a:uFill>
                  <a:solidFill>
                    <a:srgbClr val="CC0000"/>
                  </a:solidFill>
                </a:uFill>
                <a:latin typeface="Tahoma"/>
                <a:cs typeface="Tahoma"/>
              </a:rPr>
              <a:t>Using</a:t>
            </a:r>
            <a:r>
              <a:rPr sz="1600" b="1" u="heavy" spc="-20" dirty="0">
                <a:solidFill>
                  <a:srgbClr val="CC0000"/>
                </a:solidFill>
                <a:uFill>
                  <a:solidFill>
                    <a:srgbClr val="CC0000"/>
                  </a:solidFill>
                </a:uFill>
                <a:latin typeface="Tahoma"/>
                <a:cs typeface="Tahoma"/>
              </a:rPr>
              <a:t> </a:t>
            </a:r>
            <a:r>
              <a:rPr sz="1600" b="1" u="heavy" spc="35" dirty="0">
                <a:solidFill>
                  <a:srgbClr val="CC0000"/>
                </a:solidFill>
                <a:uFill>
                  <a:solidFill>
                    <a:srgbClr val="CC0000"/>
                  </a:solidFill>
                </a:uFill>
                <a:latin typeface="Tahoma"/>
                <a:cs typeface="Tahoma"/>
              </a:rPr>
              <a:t>Lasso</a:t>
            </a:r>
            <a:r>
              <a:rPr sz="1600" b="1" u="heavy" spc="-15" dirty="0">
                <a:solidFill>
                  <a:srgbClr val="CC0000"/>
                </a:solidFill>
                <a:uFill>
                  <a:solidFill>
                    <a:srgbClr val="CC0000"/>
                  </a:solidFill>
                </a:uFill>
                <a:latin typeface="Tahoma"/>
                <a:cs typeface="Tahoma"/>
              </a:rPr>
              <a:t> </a:t>
            </a:r>
            <a:r>
              <a:rPr sz="1600" b="1" u="heavy" spc="40" dirty="0">
                <a:solidFill>
                  <a:srgbClr val="CC0000"/>
                </a:solidFill>
                <a:uFill>
                  <a:solidFill>
                    <a:srgbClr val="CC0000"/>
                  </a:solidFill>
                </a:uFill>
                <a:latin typeface="Tahoma"/>
                <a:cs typeface="Tahoma"/>
              </a:rPr>
              <a:t>Regression</a:t>
            </a:r>
            <a:r>
              <a:rPr sz="1600" b="1" u="heavy" spc="-15" dirty="0">
                <a:solidFill>
                  <a:srgbClr val="CC0000"/>
                </a:solidFill>
                <a:uFill>
                  <a:solidFill>
                    <a:srgbClr val="CC0000"/>
                  </a:solidFill>
                </a:uFill>
                <a:latin typeface="Tahoma"/>
                <a:cs typeface="Tahoma"/>
              </a:rPr>
              <a:t> </a:t>
            </a:r>
            <a:r>
              <a:rPr sz="1600" b="1" u="heavy" spc="70" dirty="0">
                <a:solidFill>
                  <a:srgbClr val="CC0000"/>
                </a:solidFill>
                <a:uFill>
                  <a:solidFill>
                    <a:srgbClr val="CC0000"/>
                  </a:solidFill>
                </a:uFill>
                <a:latin typeface="Tahoma"/>
                <a:cs typeface="Tahoma"/>
              </a:rPr>
              <a:t>Method</a:t>
            </a:r>
            <a:r>
              <a:rPr sz="1600" b="1" u="heavy" spc="-15" dirty="0">
                <a:solidFill>
                  <a:srgbClr val="CC0000"/>
                </a:solidFill>
                <a:uFill>
                  <a:solidFill>
                    <a:srgbClr val="CC0000"/>
                  </a:solidFill>
                </a:uFill>
                <a:latin typeface="Tahoma"/>
                <a:cs typeface="Tahoma"/>
              </a:rPr>
              <a:t> </a:t>
            </a:r>
            <a:r>
              <a:rPr sz="1600" b="1" u="heavy" spc="70" dirty="0">
                <a:solidFill>
                  <a:srgbClr val="CC0000"/>
                </a:solidFill>
                <a:uFill>
                  <a:solidFill>
                    <a:srgbClr val="CC0000"/>
                  </a:solidFill>
                </a:uFill>
                <a:latin typeface="Tahoma"/>
                <a:cs typeface="Tahoma"/>
              </a:rPr>
              <a:t>and</a:t>
            </a:r>
            <a:r>
              <a:rPr sz="1600" b="1" u="heavy" spc="-15" dirty="0">
                <a:solidFill>
                  <a:srgbClr val="CC0000"/>
                </a:solidFill>
                <a:uFill>
                  <a:solidFill>
                    <a:srgbClr val="CC0000"/>
                  </a:solidFill>
                </a:uFill>
                <a:latin typeface="Tahoma"/>
                <a:cs typeface="Tahoma"/>
              </a:rPr>
              <a:t> </a:t>
            </a:r>
            <a:r>
              <a:rPr sz="1600" b="1" u="heavy" spc="-25" dirty="0">
                <a:solidFill>
                  <a:srgbClr val="CC0000"/>
                </a:solidFill>
                <a:uFill>
                  <a:solidFill>
                    <a:srgbClr val="CC0000"/>
                  </a:solidFill>
                </a:uFill>
                <a:latin typeface="Tahoma"/>
                <a:cs typeface="Tahoma"/>
              </a:rPr>
              <a:t>VIF</a:t>
            </a:r>
            <a:r>
              <a:rPr sz="1600" b="1" u="heavy" spc="-15" dirty="0">
                <a:solidFill>
                  <a:srgbClr val="CC0000"/>
                </a:solidFill>
                <a:uFill>
                  <a:solidFill>
                    <a:srgbClr val="CC0000"/>
                  </a:solidFill>
                </a:uFill>
                <a:latin typeface="Tahoma"/>
                <a:cs typeface="Tahoma"/>
              </a:rPr>
              <a:t> </a:t>
            </a:r>
            <a:r>
              <a:rPr sz="1600" b="1" u="heavy" spc="10" dirty="0">
                <a:solidFill>
                  <a:srgbClr val="CC0000"/>
                </a:solidFill>
                <a:uFill>
                  <a:solidFill>
                    <a:srgbClr val="CC0000"/>
                  </a:solidFill>
                </a:uFill>
                <a:latin typeface="Tahoma"/>
                <a:cs typeface="Tahoma"/>
              </a:rPr>
              <a:t>scores:</a:t>
            </a:r>
            <a:r>
              <a:rPr sz="1600" b="1" spc="-20" dirty="0">
                <a:solidFill>
                  <a:srgbClr val="CC0000"/>
                </a:solidFill>
                <a:latin typeface="Tahoma"/>
                <a:cs typeface="Tahoma"/>
              </a:rPr>
              <a:t> </a:t>
            </a:r>
            <a:r>
              <a:rPr lang="en-US" sz="1600" b="1" spc="-200" dirty="0">
                <a:solidFill>
                  <a:srgbClr val="134F5C"/>
                </a:solidFill>
                <a:latin typeface="Tahoma"/>
                <a:cs typeface="Tahoma"/>
              </a:rPr>
              <a:t>12</a:t>
            </a:r>
            <a:r>
              <a:rPr sz="1600" b="1" spc="-15" dirty="0">
                <a:solidFill>
                  <a:srgbClr val="134F5C"/>
                </a:solidFill>
                <a:latin typeface="Tahoma"/>
                <a:cs typeface="Tahoma"/>
              </a:rPr>
              <a:t> </a:t>
            </a:r>
            <a:r>
              <a:rPr sz="1600" b="1" spc="65" dirty="0">
                <a:solidFill>
                  <a:srgbClr val="134F5C"/>
                </a:solidFill>
                <a:latin typeface="Tahoma"/>
                <a:cs typeface="Tahoma"/>
              </a:rPr>
              <a:t>columns</a:t>
            </a:r>
            <a:r>
              <a:rPr sz="1600" b="1" spc="-15" dirty="0">
                <a:solidFill>
                  <a:srgbClr val="134F5C"/>
                </a:solidFill>
                <a:latin typeface="Tahoma"/>
                <a:cs typeface="Tahoma"/>
              </a:rPr>
              <a:t> </a:t>
            </a:r>
            <a:r>
              <a:rPr sz="1600" b="1" spc="35" dirty="0">
                <a:solidFill>
                  <a:srgbClr val="134F5C"/>
                </a:solidFill>
                <a:latin typeface="Tahoma"/>
                <a:cs typeface="Tahoma"/>
              </a:rPr>
              <a:t>were</a:t>
            </a:r>
            <a:r>
              <a:rPr sz="1600" b="1" spc="-15" dirty="0">
                <a:solidFill>
                  <a:srgbClr val="134F5C"/>
                </a:solidFill>
                <a:latin typeface="Tahoma"/>
                <a:cs typeface="Tahoma"/>
              </a:rPr>
              <a:t> </a:t>
            </a:r>
            <a:r>
              <a:rPr sz="1600" b="1" spc="50" dirty="0">
                <a:solidFill>
                  <a:srgbClr val="134F5C"/>
                </a:solidFill>
                <a:latin typeface="Tahoma"/>
                <a:cs typeface="Tahoma"/>
              </a:rPr>
              <a:t>selected</a:t>
            </a:r>
            <a:endParaRPr sz="1600" dirty="0">
              <a:latin typeface="Tahoma"/>
              <a:cs typeface="Tahoma"/>
            </a:endParaRPr>
          </a:p>
        </p:txBody>
      </p:sp>
      <p:sp>
        <p:nvSpPr>
          <p:cNvPr id="4" name="object 4"/>
          <p:cNvSpPr txBox="1">
            <a:spLocks noGrp="1"/>
          </p:cNvSpPr>
          <p:nvPr>
            <p:ph type="sldNum" sz="quarter" idx="7"/>
          </p:nvPr>
        </p:nvSpPr>
        <p:spPr>
          <a:prstGeom prst="rect">
            <a:avLst/>
          </a:prstGeom>
        </p:spPr>
        <p:txBody>
          <a:bodyPr vert="horz" wrap="square" lIns="0" tIns="635" rIns="0" bIns="0" rtlCol="0">
            <a:spAutoFit/>
          </a:bodyPr>
          <a:lstStyle/>
          <a:p>
            <a:pPr marL="38100">
              <a:lnSpc>
                <a:spcPct val="100000"/>
              </a:lnSpc>
              <a:spcBef>
                <a:spcPts val="5"/>
              </a:spcBef>
            </a:pPr>
            <a:fld id="{81D60167-4931-47E6-BA6A-407CBD079E47}" type="slidenum">
              <a:rPr dirty="0"/>
              <a:t>9</a:t>
            </a:fld>
            <a:endParaRPr dirty="0"/>
          </a:p>
        </p:txBody>
      </p:sp>
      <p:pic>
        <p:nvPicPr>
          <p:cNvPr id="5" name="Picture 4">
            <a:extLst>
              <a:ext uri="{FF2B5EF4-FFF2-40B4-BE49-F238E27FC236}">
                <a16:creationId xmlns:a16="http://schemas.microsoft.com/office/drawing/2014/main" id="{405DB829-947F-44E4-9256-75E92F3DEE31}"/>
              </a:ext>
            </a:extLst>
          </p:cNvPr>
          <p:cNvPicPr>
            <a:picLocks noChangeAspect="1"/>
          </p:cNvPicPr>
          <p:nvPr/>
        </p:nvPicPr>
        <p:blipFill>
          <a:blip r:embed="rId2"/>
          <a:stretch>
            <a:fillRect/>
          </a:stretch>
        </p:blipFill>
        <p:spPr>
          <a:xfrm>
            <a:off x="8077200" y="-8935"/>
            <a:ext cx="1044677" cy="701101"/>
          </a:xfrm>
          <a:prstGeom prst="rect">
            <a:avLst/>
          </a:prstGeom>
        </p:spPr>
      </p:pic>
      <p:pic>
        <p:nvPicPr>
          <p:cNvPr id="6" name="Picture 5">
            <a:extLst>
              <a:ext uri="{FF2B5EF4-FFF2-40B4-BE49-F238E27FC236}">
                <a16:creationId xmlns:a16="http://schemas.microsoft.com/office/drawing/2014/main" id="{04756F5F-0AF5-F59D-FF9A-B28F431A9C57}"/>
              </a:ext>
            </a:extLst>
          </p:cNvPr>
          <p:cNvPicPr>
            <a:picLocks noChangeAspect="1"/>
          </p:cNvPicPr>
          <p:nvPr/>
        </p:nvPicPr>
        <p:blipFill>
          <a:blip r:embed="rId3"/>
          <a:stretch>
            <a:fillRect/>
          </a:stretch>
        </p:blipFill>
        <p:spPr>
          <a:xfrm>
            <a:off x="8077200" y="-23578"/>
            <a:ext cx="1077191" cy="903316"/>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134F5C"/>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137</TotalTime>
  <Words>945</Words>
  <Application>Microsoft Office PowerPoint</Application>
  <PresentationFormat>On-screen Show (16:9)</PresentationFormat>
  <Paragraphs>106</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MS PGothic</vt:lpstr>
      <vt:lpstr>Algerian</vt:lpstr>
      <vt:lpstr>Arial</vt:lpstr>
      <vt:lpstr>Arial MT</vt:lpstr>
      <vt:lpstr>Calibri</vt:lpstr>
      <vt:lpstr>Tahoma</vt:lpstr>
      <vt:lpstr>Office Theme</vt:lpstr>
      <vt:lpstr>         Project </vt:lpstr>
      <vt:lpstr>Catching the Doom,  Before it Happens</vt:lpstr>
      <vt:lpstr>PowerPoint Presentation</vt:lpstr>
      <vt:lpstr>PowerPoint Presentation</vt:lpstr>
      <vt:lpstr>PowerPoint Presentation</vt:lpstr>
      <vt:lpstr>PowerPoint Presentation</vt:lpstr>
      <vt:lpstr>PowerPoint Presentation</vt:lpstr>
      <vt:lpstr>Important Feature  Selection Techniques</vt:lpstr>
      <vt:lpstr>PowerPoint Presentation</vt:lpstr>
      <vt:lpstr>PowerPoint Presentation</vt:lpstr>
      <vt:lpstr>Exploratory Data  Analysis</vt:lpstr>
      <vt:lpstr>Primary EDA: Understanding the effect of the value  of a feature on the decision</vt:lpstr>
      <vt:lpstr>Primary EDA: Checking the Imbalance</vt:lpstr>
      <vt:lpstr>Applying Models</vt:lpstr>
      <vt:lpstr>Applying Model: 1. Features Selected Using VIF.</vt:lpstr>
      <vt:lpstr>Applying Model: 8. Lasso Regularization Method</vt:lpstr>
      <vt:lpstr>Applying Model: 7. Using Random Forest Method</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project_detect_bankruptcy</dc:title>
  <dc:creator>shubham</dc:creator>
  <cp:lastModifiedBy>Shubham Purkar</cp:lastModifiedBy>
  <cp:revision>4</cp:revision>
  <dcterms:created xsi:type="dcterms:W3CDTF">2022-02-17T09:16:04Z</dcterms:created>
  <dcterms:modified xsi:type="dcterms:W3CDTF">2023-02-03T11:09:12Z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ies>
</file>