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85" r:id="rId2"/>
    <p:sldId id="286" r:id="rId3"/>
    <p:sldId id="256" r:id="rId4"/>
    <p:sldId id="257" r:id="rId5"/>
    <p:sldId id="261" r:id="rId6"/>
    <p:sldId id="258" r:id="rId7"/>
    <p:sldId id="259" r:id="rId8"/>
    <p:sldId id="260" r:id="rId9"/>
    <p:sldId id="262" r:id="rId10"/>
    <p:sldId id="263" r:id="rId11"/>
    <p:sldId id="265" r:id="rId12"/>
    <p:sldId id="266" r:id="rId13"/>
    <p:sldId id="267" r:id="rId14"/>
    <p:sldId id="271" r:id="rId15"/>
    <p:sldId id="272" r:id="rId16"/>
    <p:sldId id="276" r:id="rId17"/>
    <p:sldId id="275" r:id="rId18"/>
    <p:sldId id="274" r:id="rId19"/>
    <p:sldId id="277" r:id="rId20"/>
    <p:sldId id="273" r:id="rId21"/>
    <p:sldId id="270" r:id="rId22"/>
    <p:sldId id="269" r:id="rId23"/>
    <p:sldId id="268" r:id="rId24"/>
    <p:sldId id="264" r:id="rId25"/>
    <p:sldId id="278" r:id="rId26"/>
    <p:sldId id="279" r:id="rId27"/>
    <p:sldId id="284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72F"/>
    <a:srgbClr val="4F6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A6F67-F0B6-4537-986E-AB866CC6BE74}" v="58" dt="2022-11-13T13:23:09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rshan.srivastava55@outlook.com" userId="3a39e1e69141daa7" providerId="LiveId" clId="{C93A6F67-F0B6-4537-986E-AB866CC6BE74}"/>
    <pc:docChg chg="undo redo custSel addSld delSld modSld sldOrd">
      <pc:chgData name="akarshan.srivastava55@outlook.com" userId="3a39e1e69141daa7" providerId="LiveId" clId="{C93A6F67-F0B6-4537-986E-AB866CC6BE74}" dt="2022-11-13T13:27:41.095" v="6213" actId="14100"/>
      <pc:docMkLst>
        <pc:docMk/>
      </pc:docMkLst>
      <pc:sldChg chg="modSp mod">
        <pc:chgData name="akarshan.srivastava55@outlook.com" userId="3a39e1e69141daa7" providerId="LiveId" clId="{C93A6F67-F0B6-4537-986E-AB866CC6BE74}" dt="2022-11-13T13:21:47.440" v="6163" actId="122"/>
        <pc:sldMkLst>
          <pc:docMk/>
          <pc:sldMk cId="467908653" sldId="256"/>
        </pc:sldMkLst>
        <pc:spChg chg="mod">
          <ac:chgData name="akarshan.srivastava55@outlook.com" userId="3a39e1e69141daa7" providerId="LiveId" clId="{C93A6F67-F0B6-4537-986E-AB866CC6BE74}" dt="2022-11-13T13:21:47.440" v="6163" actId="122"/>
          <ac:spMkLst>
            <pc:docMk/>
            <pc:sldMk cId="467908653" sldId="256"/>
            <ac:spMk id="2" creationId="{B0B09AEF-CEB7-652F-D92B-43096F2636EA}"/>
          </ac:spMkLst>
        </pc:spChg>
      </pc:sldChg>
      <pc:sldChg chg="addSp delSp modSp mod">
        <pc:chgData name="akarshan.srivastava55@outlook.com" userId="3a39e1e69141daa7" providerId="LiveId" clId="{C93A6F67-F0B6-4537-986E-AB866CC6BE74}" dt="2022-11-13T06:07:21.515" v="361" actId="1076"/>
        <pc:sldMkLst>
          <pc:docMk/>
          <pc:sldMk cId="2456760653" sldId="257"/>
        </pc:sldMkLst>
        <pc:spChg chg="mod">
          <ac:chgData name="akarshan.srivastava55@outlook.com" userId="3a39e1e69141daa7" providerId="LiveId" clId="{C93A6F67-F0B6-4537-986E-AB866CC6BE74}" dt="2022-11-13T06:07:14.795" v="360" actId="20577"/>
          <ac:spMkLst>
            <pc:docMk/>
            <pc:sldMk cId="2456760653" sldId="257"/>
            <ac:spMk id="3" creationId="{94E6ACD0-E7C7-0382-1E11-442EFDBC7167}"/>
          </ac:spMkLst>
        </pc:spChg>
        <pc:picChg chg="add del mod">
          <ac:chgData name="akarshan.srivastava55@outlook.com" userId="3a39e1e69141daa7" providerId="LiveId" clId="{C93A6F67-F0B6-4537-986E-AB866CC6BE74}" dt="2022-11-13T06:06:20.416" v="354" actId="22"/>
          <ac:picMkLst>
            <pc:docMk/>
            <pc:sldMk cId="2456760653" sldId="257"/>
            <ac:picMk id="4" creationId="{1784446C-482F-1EEA-2F6A-13335F9C4DB0}"/>
          </ac:picMkLst>
        </pc:picChg>
        <pc:picChg chg="add mod">
          <ac:chgData name="akarshan.srivastava55@outlook.com" userId="3a39e1e69141daa7" providerId="LiveId" clId="{C93A6F67-F0B6-4537-986E-AB866CC6BE74}" dt="2022-11-13T06:07:21.515" v="361" actId="1076"/>
          <ac:picMkLst>
            <pc:docMk/>
            <pc:sldMk cId="2456760653" sldId="257"/>
            <ac:picMk id="6" creationId="{3AE05355-4EA5-63A1-6F88-338D4FBA239F}"/>
          </ac:picMkLst>
        </pc:picChg>
      </pc:sldChg>
      <pc:sldChg chg="addSp delSp modSp mod modClrScheme chgLayout">
        <pc:chgData name="akarshan.srivastava55@outlook.com" userId="3a39e1e69141daa7" providerId="LiveId" clId="{C93A6F67-F0B6-4537-986E-AB866CC6BE74}" dt="2022-11-13T06:54:47.203" v="1214" actId="20577"/>
        <pc:sldMkLst>
          <pc:docMk/>
          <pc:sldMk cId="2532683274" sldId="258"/>
        </pc:sldMkLst>
        <pc:spChg chg="del mod">
          <ac:chgData name="akarshan.srivastava55@outlook.com" userId="3a39e1e69141daa7" providerId="LiveId" clId="{C93A6F67-F0B6-4537-986E-AB866CC6BE74}" dt="2022-11-13T06:08:03.825" v="375" actId="21"/>
          <ac:spMkLst>
            <pc:docMk/>
            <pc:sldMk cId="2532683274" sldId="258"/>
            <ac:spMk id="2" creationId="{66EC8047-E77F-6281-EAD8-897DEBD17CF4}"/>
          </ac:spMkLst>
        </pc:spChg>
        <pc:spChg chg="mod ord">
          <ac:chgData name="akarshan.srivastava55@outlook.com" userId="3a39e1e69141daa7" providerId="LiveId" clId="{C93A6F67-F0B6-4537-986E-AB866CC6BE74}" dt="2022-11-13T06:46:27.127" v="1124" actId="255"/>
          <ac:spMkLst>
            <pc:docMk/>
            <pc:sldMk cId="2532683274" sldId="258"/>
            <ac:spMk id="3" creationId="{3461A053-B661-D608-113A-7D7DE2599E34}"/>
          </ac:spMkLst>
        </pc:spChg>
        <pc:spChg chg="add del mod ord">
          <ac:chgData name="akarshan.srivastava55@outlook.com" userId="3a39e1e69141daa7" providerId="LiveId" clId="{C93A6F67-F0B6-4537-986E-AB866CC6BE74}" dt="2022-11-13T06:40:44.855" v="1030" actId="21"/>
          <ac:spMkLst>
            <pc:docMk/>
            <pc:sldMk cId="2532683274" sldId="258"/>
            <ac:spMk id="6" creationId="{51D0CCF1-BD47-2960-612F-249608A4749E}"/>
          </ac:spMkLst>
        </pc:spChg>
        <pc:spChg chg="add del mod ord">
          <ac:chgData name="akarshan.srivastava55@outlook.com" userId="3a39e1e69141daa7" providerId="LiveId" clId="{C93A6F67-F0B6-4537-986E-AB866CC6BE74}" dt="2022-11-13T06:41:03.215" v="1034" actId="21"/>
          <ac:spMkLst>
            <pc:docMk/>
            <pc:sldMk cId="2532683274" sldId="258"/>
            <ac:spMk id="7" creationId="{899FAB72-6291-429F-12AA-6F5969311463}"/>
          </ac:spMkLst>
        </pc:spChg>
        <pc:spChg chg="add del mod ord">
          <ac:chgData name="akarshan.srivastava55@outlook.com" userId="3a39e1e69141daa7" providerId="LiveId" clId="{C93A6F67-F0B6-4537-986E-AB866CC6BE74}" dt="2022-11-13T06:41:36.793" v="1040" actId="21"/>
          <ac:spMkLst>
            <pc:docMk/>
            <pc:sldMk cId="2532683274" sldId="258"/>
            <ac:spMk id="8" creationId="{AFA98660-9CE1-A4DA-4589-17F07654BECF}"/>
          </ac:spMkLst>
        </pc:spChg>
        <pc:spChg chg="add mod ord">
          <ac:chgData name="akarshan.srivastava55@outlook.com" userId="3a39e1e69141daa7" providerId="LiveId" clId="{C93A6F67-F0B6-4537-986E-AB866CC6BE74}" dt="2022-11-13T06:54:47.203" v="1214" actId="20577"/>
          <ac:spMkLst>
            <pc:docMk/>
            <pc:sldMk cId="2532683274" sldId="258"/>
            <ac:spMk id="9" creationId="{64A2169C-E7FA-9ADD-C326-96B08E5E8671}"/>
          </ac:spMkLst>
        </pc:spChg>
        <pc:picChg chg="add del mod">
          <ac:chgData name="akarshan.srivastava55@outlook.com" userId="3a39e1e69141daa7" providerId="LiveId" clId="{C93A6F67-F0B6-4537-986E-AB866CC6BE74}" dt="2022-11-13T06:50:10.335" v="1141" actId="21"/>
          <ac:picMkLst>
            <pc:docMk/>
            <pc:sldMk cId="2532683274" sldId="258"/>
            <ac:picMk id="5" creationId="{17DAC719-F2E4-BC8A-EB32-9288E04AFDF2}"/>
          </ac:picMkLst>
        </pc:picChg>
        <pc:picChg chg="add del mod">
          <ac:chgData name="akarshan.srivastava55@outlook.com" userId="3a39e1e69141daa7" providerId="LiveId" clId="{C93A6F67-F0B6-4537-986E-AB866CC6BE74}" dt="2022-11-13T06:50:55.185" v="1153" actId="21"/>
          <ac:picMkLst>
            <pc:docMk/>
            <pc:sldMk cId="2532683274" sldId="258"/>
            <ac:picMk id="11" creationId="{43BF23AA-734D-510C-A1EE-7BF291918A71}"/>
          </ac:picMkLst>
        </pc:picChg>
        <pc:picChg chg="add mod">
          <ac:chgData name="akarshan.srivastava55@outlook.com" userId="3a39e1e69141daa7" providerId="LiveId" clId="{C93A6F67-F0B6-4537-986E-AB866CC6BE74}" dt="2022-11-13T06:53:22.161" v="1172" actId="14100"/>
          <ac:picMkLst>
            <pc:docMk/>
            <pc:sldMk cId="2532683274" sldId="258"/>
            <ac:picMk id="12" creationId="{5441EE4A-3FF9-8776-AD9D-975E45230BA1}"/>
          </ac:picMkLst>
        </pc:picChg>
        <pc:picChg chg="add mod">
          <ac:chgData name="akarshan.srivastava55@outlook.com" userId="3a39e1e69141daa7" providerId="LiveId" clId="{C93A6F67-F0B6-4537-986E-AB866CC6BE74}" dt="2022-11-13T06:53:00.769" v="1168" actId="1076"/>
          <ac:picMkLst>
            <pc:docMk/>
            <pc:sldMk cId="2532683274" sldId="258"/>
            <ac:picMk id="14" creationId="{66C21B9E-5177-876F-CCB7-E0DF74FC2D28}"/>
          </ac:picMkLst>
        </pc:picChg>
        <pc:picChg chg="add mod">
          <ac:chgData name="akarshan.srivastava55@outlook.com" userId="3a39e1e69141daa7" providerId="LiveId" clId="{C93A6F67-F0B6-4537-986E-AB866CC6BE74}" dt="2022-11-13T06:53:06.713" v="1170" actId="1076"/>
          <ac:picMkLst>
            <pc:docMk/>
            <pc:sldMk cId="2532683274" sldId="258"/>
            <ac:picMk id="16" creationId="{AFF95AF5-AEEC-834F-F1DE-5E9B9BAB8903}"/>
          </ac:picMkLst>
        </pc:picChg>
        <pc:picChg chg="add mod">
          <ac:chgData name="akarshan.srivastava55@outlook.com" userId="3a39e1e69141daa7" providerId="LiveId" clId="{C93A6F67-F0B6-4537-986E-AB866CC6BE74}" dt="2022-11-13T06:53:04.468" v="1169" actId="1076"/>
          <ac:picMkLst>
            <pc:docMk/>
            <pc:sldMk cId="2532683274" sldId="258"/>
            <ac:picMk id="18" creationId="{308471AF-ABEB-BF11-271B-B7397F5998D5}"/>
          </ac:picMkLst>
        </pc:picChg>
      </pc:sldChg>
      <pc:sldChg chg="addSp delSp modSp mod modClrScheme chgLayout">
        <pc:chgData name="akarshan.srivastava55@outlook.com" userId="3a39e1e69141daa7" providerId="LiveId" clId="{C93A6F67-F0B6-4537-986E-AB866CC6BE74}" dt="2022-11-13T06:54:10.012" v="1174" actId="14100"/>
        <pc:sldMkLst>
          <pc:docMk/>
          <pc:sldMk cId="2463423344" sldId="259"/>
        </pc:sldMkLst>
        <pc:spChg chg="del mod">
          <ac:chgData name="akarshan.srivastava55@outlook.com" userId="3a39e1e69141daa7" providerId="LiveId" clId="{C93A6F67-F0B6-4537-986E-AB866CC6BE74}" dt="2022-11-13T06:26:15.820" v="807" actId="21"/>
          <ac:spMkLst>
            <pc:docMk/>
            <pc:sldMk cId="2463423344" sldId="259"/>
            <ac:spMk id="2" creationId="{E0C83F49-CF38-FFB1-959D-4E8B701AE3C2}"/>
          </ac:spMkLst>
        </pc:spChg>
        <pc:spChg chg="mod ord">
          <ac:chgData name="akarshan.srivastava55@outlook.com" userId="3a39e1e69141daa7" providerId="LiveId" clId="{C93A6F67-F0B6-4537-986E-AB866CC6BE74}" dt="2022-11-13T06:36:42.477" v="935" actId="14100"/>
          <ac:spMkLst>
            <pc:docMk/>
            <pc:sldMk cId="2463423344" sldId="259"/>
            <ac:spMk id="3" creationId="{EA53CFB6-4778-E161-805C-5A42AAD1F427}"/>
          </ac:spMkLst>
        </pc:spChg>
        <pc:spChg chg="add del mod">
          <ac:chgData name="akarshan.srivastava55@outlook.com" userId="3a39e1e69141daa7" providerId="LiveId" clId="{C93A6F67-F0B6-4537-986E-AB866CC6BE74}" dt="2022-11-13T06:26:22.006" v="808" actId="21"/>
          <ac:spMkLst>
            <pc:docMk/>
            <pc:sldMk cId="2463423344" sldId="259"/>
            <ac:spMk id="5" creationId="{7C3B3F56-4DFF-7CA2-3048-FF5F59DC3C3F}"/>
          </ac:spMkLst>
        </pc:spChg>
        <pc:spChg chg="add del mod ord">
          <ac:chgData name="akarshan.srivastava55@outlook.com" userId="3a39e1e69141daa7" providerId="LiveId" clId="{C93A6F67-F0B6-4537-986E-AB866CC6BE74}" dt="2022-11-13T06:36:39.454" v="934" actId="21"/>
          <ac:spMkLst>
            <pc:docMk/>
            <pc:sldMk cId="2463423344" sldId="259"/>
            <ac:spMk id="8" creationId="{2145A29C-9B1C-5353-3D6B-CE5FFE60ED50}"/>
          </ac:spMkLst>
        </pc:spChg>
        <pc:spChg chg="add mod ord">
          <ac:chgData name="akarshan.srivastava55@outlook.com" userId="3a39e1e69141daa7" providerId="LiveId" clId="{C93A6F67-F0B6-4537-986E-AB866CC6BE74}" dt="2022-11-13T06:38:15.238" v="1012" actId="20577"/>
          <ac:spMkLst>
            <pc:docMk/>
            <pc:sldMk cId="2463423344" sldId="259"/>
            <ac:spMk id="9" creationId="{708C04BE-97A0-ECB0-5902-969253C0D223}"/>
          </ac:spMkLst>
        </pc:spChg>
        <pc:picChg chg="add mod modCrop">
          <ac:chgData name="akarshan.srivastava55@outlook.com" userId="3a39e1e69141daa7" providerId="LiveId" clId="{C93A6F67-F0B6-4537-986E-AB866CC6BE74}" dt="2022-11-13T06:54:10.012" v="1174" actId="14100"/>
          <ac:picMkLst>
            <pc:docMk/>
            <pc:sldMk cId="2463423344" sldId="259"/>
            <ac:picMk id="7" creationId="{AD3375EB-AC0B-F016-3201-6198F8FB0540}"/>
          </ac:picMkLst>
        </pc:picChg>
        <pc:picChg chg="add mod">
          <ac:chgData name="akarshan.srivastava55@outlook.com" userId="3a39e1e69141daa7" providerId="LiveId" clId="{C93A6F67-F0B6-4537-986E-AB866CC6BE74}" dt="2022-11-13T06:39:07.263" v="1020" actId="14100"/>
          <ac:picMkLst>
            <pc:docMk/>
            <pc:sldMk cId="2463423344" sldId="259"/>
            <ac:picMk id="11" creationId="{CE5D4AF9-6ECA-54F6-8B96-6FC1F8ECC2AB}"/>
          </ac:picMkLst>
        </pc:picChg>
      </pc:sldChg>
      <pc:sldChg chg="addSp delSp modSp mod modClrScheme chgLayout">
        <pc:chgData name="akarshan.srivastava55@outlook.com" userId="3a39e1e69141daa7" providerId="LiveId" clId="{C93A6F67-F0B6-4537-986E-AB866CC6BE74}" dt="2022-11-13T06:58:48.724" v="1242" actId="1076"/>
        <pc:sldMkLst>
          <pc:docMk/>
          <pc:sldMk cId="2269730681" sldId="260"/>
        </pc:sldMkLst>
        <pc:spChg chg="add del mod ord">
          <ac:chgData name="akarshan.srivastava55@outlook.com" userId="3a39e1e69141daa7" providerId="LiveId" clId="{C93A6F67-F0B6-4537-986E-AB866CC6BE74}" dt="2022-11-13T06:39:40.449" v="1022" actId="700"/>
          <ac:spMkLst>
            <pc:docMk/>
            <pc:sldMk cId="2269730681" sldId="260"/>
            <ac:spMk id="2" creationId="{AD57EF60-A707-B1B3-D73A-E77B25EDB11F}"/>
          </ac:spMkLst>
        </pc:spChg>
        <pc:spChg chg="del mod ord">
          <ac:chgData name="akarshan.srivastava55@outlook.com" userId="3a39e1e69141daa7" providerId="LiveId" clId="{C93A6F67-F0B6-4537-986E-AB866CC6BE74}" dt="2022-11-13T06:39:40.449" v="1022" actId="700"/>
          <ac:spMkLst>
            <pc:docMk/>
            <pc:sldMk cId="2269730681" sldId="260"/>
            <ac:spMk id="3" creationId="{87CA9219-249B-E267-8649-031B2A3556D2}"/>
          </ac:spMkLst>
        </pc:spChg>
        <pc:spChg chg="add del mod ord">
          <ac:chgData name="akarshan.srivastava55@outlook.com" userId="3a39e1e69141daa7" providerId="LiveId" clId="{C93A6F67-F0B6-4537-986E-AB866CC6BE74}" dt="2022-11-13T06:39:43.357" v="1023" actId="21"/>
          <ac:spMkLst>
            <pc:docMk/>
            <pc:sldMk cId="2269730681" sldId="260"/>
            <ac:spMk id="5" creationId="{10474CD4-E98B-47E0-0CDA-691BF5F46A15}"/>
          </ac:spMkLst>
        </pc:spChg>
        <pc:spChg chg="add del mod ord">
          <ac:chgData name="akarshan.srivastava55@outlook.com" userId="3a39e1e69141daa7" providerId="LiveId" clId="{C93A6F67-F0B6-4537-986E-AB866CC6BE74}" dt="2022-11-13T06:57:13.668" v="1215" actId="700"/>
          <ac:spMkLst>
            <pc:docMk/>
            <pc:sldMk cId="2269730681" sldId="260"/>
            <ac:spMk id="6" creationId="{305C369E-C044-F595-2CF8-6952A95A1C7C}"/>
          </ac:spMkLst>
        </pc:spChg>
        <pc:spChg chg="add del mod ord">
          <ac:chgData name="akarshan.srivastava55@outlook.com" userId="3a39e1e69141daa7" providerId="LiveId" clId="{C93A6F67-F0B6-4537-986E-AB866CC6BE74}" dt="2022-11-13T06:57:13.668" v="1215" actId="700"/>
          <ac:spMkLst>
            <pc:docMk/>
            <pc:sldMk cId="2269730681" sldId="260"/>
            <ac:spMk id="7" creationId="{FC9EF14F-0632-B3EC-9A68-051BC54194F9}"/>
          </ac:spMkLst>
        </pc:spChg>
        <pc:spChg chg="add mod">
          <ac:chgData name="akarshan.srivastava55@outlook.com" userId="3a39e1e69141daa7" providerId="LiveId" clId="{C93A6F67-F0B6-4537-986E-AB866CC6BE74}" dt="2022-11-13T06:58:48.724" v="1242" actId="1076"/>
          <ac:spMkLst>
            <pc:docMk/>
            <pc:sldMk cId="2269730681" sldId="260"/>
            <ac:spMk id="8" creationId="{0EF97FBE-2218-DBD8-64D7-27464E70FB39}"/>
          </ac:spMkLst>
        </pc:spChg>
        <pc:picChg chg="add del mod">
          <ac:chgData name="akarshan.srivastava55@outlook.com" userId="3a39e1e69141daa7" providerId="LiveId" clId="{C93A6F67-F0B6-4537-986E-AB866CC6BE74}" dt="2022-11-13T06:39:34.509" v="1021" actId="478"/>
          <ac:picMkLst>
            <pc:docMk/>
            <pc:sldMk cId="2269730681" sldId="260"/>
            <ac:picMk id="4" creationId="{D7F8DCD3-8B18-C000-CD4C-0C7C48D3A915}"/>
          </ac:picMkLst>
        </pc:picChg>
        <pc:picChg chg="add mod">
          <ac:chgData name="akarshan.srivastava55@outlook.com" userId="3a39e1e69141daa7" providerId="LiveId" clId="{C93A6F67-F0B6-4537-986E-AB866CC6BE74}" dt="2022-11-13T06:58:41.833" v="1241" actId="14100"/>
          <ac:picMkLst>
            <pc:docMk/>
            <pc:sldMk cId="2269730681" sldId="260"/>
            <ac:picMk id="10" creationId="{7E6A9034-5CDB-44B5-F07C-0465A832955C}"/>
          </ac:picMkLst>
        </pc:picChg>
      </pc:sldChg>
      <pc:sldChg chg="addSp modSp mod ord">
        <pc:chgData name="akarshan.srivastava55@outlook.com" userId="3a39e1e69141daa7" providerId="LiveId" clId="{C93A6F67-F0B6-4537-986E-AB866CC6BE74}" dt="2022-11-13T07:04:37.253" v="1396" actId="1076"/>
        <pc:sldMkLst>
          <pc:docMk/>
          <pc:sldMk cId="4061999844" sldId="261"/>
        </pc:sldMkLst>
        <pc:spChg chg="mod">
          <ac:chgData name="akarshan.srivastava55@outlook.com" userId="3a39e1e69141daa7" providerId="LiveId" clId="{C93A6F67-F0B6-4537-986E-AB866CC6BE74}" dt="2022-11-13T07:03:57.906" v="1390" actId="20577"/>
          <ac:spMkLst>
            <pc:docMk/>
            <pc:sldMk cId="4061999844" sldId="261"/>
            <ac:spMk id="3" creationId="{2397CC82-76C5-9C08-15DA-B6C96DD73211}"/>
          </ac:spMkLst>
        </pc:spChg>
        <pc:picChg chg="add mod">
          <ac:chgData name="akarshan.srivastava55@outlook.com" userId="3a39e1e69141daa7" providerId="LiveId" clId="{C93A6F67-F0B6-4537-986E-AB866CC6BE74}" dt="2022-11-13T07:04:37.253" v="1396" actId="1076"/>
          <ac:picMkLst>
            <pc:docMk/>
            <pc:sldMk cId="4061999844" sldId="261"/>
            <ac:picMk id="4" creationId="{606E5D71-E664-874D-775D-8BDC9774F6D9}"/>
          </ac:picMkLst>
        </pc:picChg>
      </pc:sldChg>
      <pc:sldChg chg="addSp delSp modSp new mod modClrScheme chgLayout">
        <pc:chgData name="akarshan.srivastava55@outlook.com" userId="3a39e1e69141daa7" providerId="LiveId" clId="{C93A6F67-F0B6-4537-986E-AB866CC6BE74}" dt="2022-11-13T13:26:52.996" v="6188" actId="255"/>
        <pc:sldMkLst>
          <pc:docMk/>
          <pc:sldMk cId="3650188601" sldId="262"/>
        </pc:sldMkLst>
        <pc:spChg chg="del mod ord">
          <ac:chgData name="akarshan.srivastava55@outlook.com" userId="3a39e1e69141daa7" providerId="LiveId" clId="{C93A6F67-F0B6-4537-986E-AB866CC6BE74}" dt="2022-11-13T07:05:31.728" v="1412" actId="700"/>
          <ac:spMkLst>
            <pc:docMk/>
            <pc:sldMk cId="3650188601" sldId="262"/>
            <ac:spMk id="2" creationId="{94D68BCC-7B03-0F45-91E7-F68489283B81}"/>
          </ac:spMkLst>
        </pc:spChg>
        <pc:spChg chg="add mod ord">
          <ac:chgData name="akarshan.srivastava55@outlook.com" userId="3a39e1e69141daa7" providerId="LiveId" clId="{C93A6F67-F0B6-4537-986E-AB866CC6BE74}" dt="2022-11-13T13:22:00.949" v="6164" actId="122"/>
          <ac:spMkLst>
            <pc:docMk/>
            <pc:sldMk cId="3650188601" sldId="262"/>
            <ac:spMk id="3" creationId="{0A3FFA72-4CEE-B87B-097B-99BD55761E30}"/>
          </ac:spMkLst>
        </pc:spChg>
        <pc:spChg chg="add del mod ord">
          <ac:chgData name="akarshan.srivastava55@outlook.com" userId="3a39e1e69141daa7" providerId="LiveId" clId="{C93A6F67-F0B6-4537-986E-AB866CC6BE74}" dt="2022-11-13T13:26:52.996" v="6188" actId="255"/>
          <ac:spMkLst>
            <pc:docMk/>
            <pc:sldMk cId="3650188601" sldId="262"/>
            <ac:spMk id="4" creationId="{4C3261B5-5E14-8989-DD8D-5D306EF08F22}"/>
          </ac:spMkLst>
        </pc:spChg>
        <pc:spChg chg="add mod">
          <ac:chgData name="akarshan.srivastava55@outlook.com" userId="3a39e1e69141daa7" providerId="LiveId" clId="{C93A6F67-F0B6-4537-986E-AB866CC6BE74}" dt="2022-11-13T07:10:20.886" v="1452" actId="1076"/>
          <ac:spMkLst>
            <pc:docMk/>
            <pc:sldMk cId="3650188601" sldId="262"/>
            <ac:spMk id="5" creationId="{8C6F359F-0157-CAA3-1CD9-A2DA4EEBAA74}"/>
          </ac:spMkLst>
        </pc:spChg>
        <pc:spChg chg="add del mod">
          <ac:chgData name="akarshan.srivastava55@outlook.com" userId="3a39e1e69141daa7" providerId="LiveId" clId="{C93A6F67-F0B6-4537-986E-AB866CC6BE74}" dt="2022-11-13T07:11:39.785" v="1482" actId="21"/>
          <ac:spMkLst>
            <pc:docMk/>
            <pc:sldMk cId="3650188601" sldId="262"/>
            <ac:spMk id="6" creationId="{75508DE7-0D76-45BA-C0A5-99C6DD2155DE}"/>
          </ac:spMkLst>
        </pc:spChg>
        <pc:spChg chg="add del mod">
          <ac:chgData name="akarshan.srivastava55@outlook.com" userId="3a39e1e69141daa7" providerId="LiveId" clId="{C93A6F67-F0B6-4537-986E-AB866CC6BE74}" dt="2022-11-13T07:11:53.419" v="1494"/>
          <ac:spMkLst>
            <pc:docMk/>
            <pc:sldMk cId="3650188601" sldId="262"/>
            <ac:spMk id="7" creationId="{8D128F27-02CB-0DCC-F275-26DD37092595}"/>
          </ac:spMkLst>
        </pc:spChg>
        <pc:picChg chg="add del mod">
          <ac:chgData name="akarshan.srivastava55@outlook.com" userId="3a39e1e69141daa7" providerId="LiveId" clId="{C93A6F67-F0B6-4537-986E-AB866CC6BE74}" dt="2022-11-13T07:11:53.419" v="1494"/>
          <ac:picMkLst>
            <pc:docMk/>
            <pc:sldMk cId="3650188601" sldId="262"/>
            <ac:picMk id="8" creationId="{F37BBCA6-8BFF-378E-D097-1D7CBDB8EB69}"/>
          </ac:picMkLst>
        </pc:picChg>
        <pc:picChg chg="add mod">
          <ac:chgData name="akarshan.srivastava55@outlook.com" userId="3a39e1e69141daa7" providerId="LiveId" clId="{C93A6F67-F0B6-4537-986E-AB866CC6BE74}" dt="2022-11-13T13:26:36.206" v="6186" actId="1076"/>
          <ac:picMkLst>
            <pc:docMk/>
            <pc:sldMk cId="3650188601" sldId="262"/>
            <ac:picMk id="10" creationId="{9C56BB8C-B54C-CE2E-236F-3FD602E90936}"/>
          </ac:picMkLst>
        </pc:picChg>
        <pc:picChg chg="add del mod">
          <ac:chgData name="akarshan.srivastava55@outlook.com" userId="3a39e1e69141daa7" providerId="LiveId" clId="{C93A6F67-F0B6-4537-986E-AB866CC6BE74}" dt="2022-11-13T07:11:42.536" v="1488"/>
          <ac:picMkLst>
            <pc:docMk/>
            <pc:sldMk cId="3650188601" sldId="262"/>
            <ac:picMk id="1026" creationId="{3AB3F998-2A05-7376-3BA6-44DA6A1BB1C9}"/>
          </ac:picMkLst>
        </pc:picChg>
      </pc:sldChg>
      <pc:sldChg chg="addSp delSp modSp new mod modClrScheme chgLayout">
        <pc:chgData name="akarshan.srivastava55@outlook.com" userId="3a39e1e69141daa7" providerId="LiveId" clId="{C93A6F67-F0B6-4537-986E-AB866CC6BE74}" dt="2022-11-13T11:50:33.900" v="4435" actId="27636"/>
        <pc:sldMkLst>
          <pc:docMk/>
          <pc:sldMk cId="3635409430" sldId="263"/>
        </pc:sldMkLst>
        <pc:spChg chg="del mod ord">
          <ac:chgData name="akarshan.srivastava55@outlook.com" userId="3a39e1e69141daa7" providerId="LiveId" clId="{C93A6F67-F0B6-4537-986E-AB866CC6BE74}" dt="2022-11-13T07:15:30.198" v="1500" actId="700"/>
          <ac:spMkLst>
            <pc:docMk/>
            <pc:sldMk cId="3635409430" sldId="263"/>
            <ac:spMk id="2" creationId="{CE41B8D4-F43C-61F0-DCD4-32BA2DD55401}"/>
          </ac:spMkLst>
        </pc:spChg>
        <pc:spChg chg="add del mod ord">
          <ac:chgData name="akarshan.srivastava55@outlook.com" userId="3a39e1e69141daa7" providerId="LiveId" clId="{C93A6F67-F0B6-4537-986E-AB866CC6BE74}" dt="2022-11-13T07:37:44.470" v="1514" actId="700"/>
          <ac:spMkLst>
            <pc:docMk/>
            <pc:sldMk cId="3635409430" sldId="263"/>
            <ac:spMk id="3" creationId="{707CAF77-A46F-C5A0-194D-E26D8DE278DD}"/>
          </ac:spMkLst>
        </pc:spChg>
        <pc:spChg chg="add del mod ord">
          <ac:chgData name="akarshan.srivastava55@outlook.com" userId="3a39e1e69141daa7" providerId="LiveId" clId="{C93A6F67-F0B6-4537-986E-AB866CC6BE74}" dt="2022-11-13T07:37:44.470" v="1514" actId="700"/>
          <ac:spMkLst>
            <pc:docMk/>
            <pc:sldMk cId="3635409430" sldId="263"/>
            <ac:spMk id="4" creationId="{1416EA71-E04B-66EF-7312-C11AC1F786C9}"/>
          </ac:spMkLst>
        </pc:spChg>
        <pc:spChg chg="add del mod ord">
          <ac:chgData name="akarshan.srivastava55@outlook.com" userId="3a39e1e69141daa7" providerId="LiveId" clId="{C93A6F67-F0B6-4537-986E-AB866CC6BE74}" dt="2022-11-13T07:37:47.269" v="1515" actId="21"/>
          <ac:spMkLst>
            <pc:docMk/>
            <pc:sldMk cId="3635409430" sldId="263"/>
            <ac:spMk id="5" creationId="{7C7B534B-CF8C-8059-CA66-47937F5ED188}"/>
          </ac:spMkLst>
        </pc:spChg>
        <pc:spChg chg="add mod ord">
          <ac:chgData name="akarshan.srivastava55@outlook.com" userId="3a39e1e69141daa7" providerId="LiveId" clId="{C93A6F67-F0B6-4537-986E-AB866CC6BE74}" dt="2022-11-13T11:50:33.900" v="4435" actId="27636"/>
          <ac:spMkLst>
            <pc:docMk/>
            <pc:sldMk cId="3635409430" sldId="263"/>
            <ac:spMk id="6" creationId="{9CF0EE56-4398-55C2-27EA-3DE1F95F7484}"/>
          </ac:spMkLst>
        </pc:spChg>
        <pc:spChg chg="add mod ord">
          <ac:chgData name="akarshan.srivastava55@outlook.com" userId="3a39e1e69141daa7" providerId="LiveId" clId="{C93A6F67-F0B6-4537-986E-AB866CC6BE74}" dt="2022-11-13T11:50:33.884" v="4434" actId="27636"/>
          <ac:spMkLst>
            <pc:docMk/>
            <pc:sldMk cId="3635409430" sldId="263"/>
            <ac:spMk id="7" creationId="{6C630B8B-070F-52D6-CC7B-B41391D76006}"/>
          </ac:spMkLst>
        </pc:spChg>
        <pc:picChg chg="add mod">
          <ac:chgData name="akarshan.srivastava55@outlook.com" userId="3a39e1e69141daa7" providerId="LiveId" clId="{C93A6F67-F0B6-4537-986E-AB866CC6BE74}" dt="2022-11-13T07:57:49.629" v="2070" actId="1076"/>
          <ac:picMkLst>
            <pc:docMk/>
            <pc:sldMk cId="3635409430" sldId="263"/>
            <ac:picMk id="9" creationId="{BA908C0B-710C-9E4B-8060-F06E1875EF3A}"/>
          </ac:picMkLst>
        </pc:picChg>
      </pc:sldChg>
      <pc:sldChg chg="addSp modSp new mod">
        <pc:chgData name="akarshan.srivastava55@outlook.com" userId="3a39e1e69141daa7" providerId="LiveId" clId="{C93A6F67-F0B6-4537-986E-AB866CC6BE74}" dt="2022-11-13T11:50:10.812" v="4405" actId="27636"/>
        <pc:sldMkLst>
          <pc:docMk/>
          <pc:sldMk cId="3183193442" sldId="264"/>
        </pc:sldMkLst>
        <pc:spChg chg="mod">
          <ac:chgData name="akarshan.srivastava55@outlook.com" userId="3a39e1e69141daa7" providerId="LiveId" clId="{C93A6F67-F0B6-4537-986E-AB866CC6BE74}" dt="2022-11-13T11:50:10.812" v="4405" actId="27636"/>
          <ac:spMkLst>
            <pc:docMk/>
            <pc:sldMk cId="3183193442" sldId="264"/>
            <ac:spMk id="2" creationId="{AD486805-441A-5289-A4A3-D85E9B3875B0}"/>
          </ac:spMkLst>
        </pc:spChg>
        <pc:picChg chg="add mod">
          <ac:chgData name="akarshan.srivastava55@outlook.com" userId="3a39e1e69141daa7" providerId="LiveId" clId="{C93A6F67-F0B6-4537-986E-AB866CC6BE74}" dt="2022-11-13T09:59:45.355" v="3962" actId="14100"/>
          <ac:picMkLst>
            <pc:docMk/>
            <pc:sldMk cId="3183193442" sldId="264"/>
            <ac:picMk id="4" creationId="{0E88C04A-DC8E-DA0A-4422-7360F3C512A6}"/>
          </ac:picMkLst>
        </pc:picChg>
      </pc:sldChg>
      <pc:sldChg chg="addSp delSp modSp new mod modClrScheme chgLayout">
        <pc:chgData name="akarshan.srivastava55@outlook.com" userId="3a39e1e69141daa7" providerId="LiveId" clId="{C93A6F67-F0B6-4537-986E-AB866CC6BE74}" dt="2022-11-13T09:55:41.195" v="3886" actId="20577"/>
        <pc:sldMkLst>
          <pc:docMk/>
          <pc:sldMk cId="2489142640" sldId="265"/>
        </pc:sldMkLst>
        <pc:spChg chg="del mod ord">
          <ac:chgData name="akarshan.srivastava55@outlook.com" userId="3a39e1e69141daa7" providerId="LiveId" clId="{C93A6F67-F0B6-4537-986E-AB866CC6BE74}" dt="2022-11-13T08:10:25.730" v="2892" actId="700"/>
          <ac:spMkLst>
            <pc:docMk/>
            <pc:sldMk cId="2489142640" sldId="265"/>
            <ac:spMk id="2" creationId="{68972E55-A617-492C-6774-1BB201E48ACC}"/>
          </ac:spMkLst>
        </pc:spChg>
        <pc:spChg chg="add del mod ord">
          <ac:chgData name="akarshan.srivastava55@outlook.com" userId="3a39e1e69141daa7" providerId="LiveId" clId="{C93A6F67-F0B6-4537-986E-AB866CC6BE74}" dt="2022-11-13T08:10:30.037" v="2893" actId="21"/>
          <ac:spMkLst>
            <pc:docMk/>
            <pc:sldMk cId="2489142640" sldId="265"/>
            <ac:spMk id="3" creationId="{B7088016-15C3-8173-C6DB-412C316264B8}"/>
          </ac:spMkLst>
        </pc:spChg>
        <pc:spChg chg="add mod ord">
          <ac:chgData name="akarshan.srivastava55@outlook.com" userId="3a39e1e69141daa7" providerId="LiveId" clId="{C93A6F67-F0B6-4537-986E-AB866CC6BE74}" dt="2022-11-13T08:48:26.422" v="3435" actId="20577"/>
          <ac:spMkLst>
            <pc:docMk/>
            <pc:sldMk cId="2489142640" sldId="265"/>
            <ac:spMk id="4" creationId="{D6D84CE3-2370-62AD-13D9-27FB08856358}"/>
          </ac:spMkLst>
        </pc:spChg>
        <pc:spChg chg="add mod ord">
          <ac:chgData name="akarshan.srivastava55@outlook.com" userId="3a39e1e69141daa7" providerId="LiveId" clId="{C93A6F67-F0B6-4537-986E-AB866CC6BE74}" dt="2022-11-13T09:55:41.195" v="3886" actId="20577"/>
          <ac:spMkLst>
            <pc:docMk/>
            <pc:sldMk cId="2489142640" sldId="265"/>
            <ac:spMk id="5" creationId="{4E1B1740-3280-9C8C-204B-E222A9A401A0}"/>
          </ac:spMkLst>
        </pc:spChg>
        <pc:picChg chg="add mod">
          <ac:chgData name="akarshan.srivastava55@outlook.com" userId="3a39e1e69141daa7" providerId="LiveId" clId="{C93A6F67-F0B6-4537-986E-AB866CC6BE74}" dt="2022-11-13T08:23:23.200" v="3067" actId="1076"/>
          <ac:picMkLst>
            <pc:docMk/>
            <pc:sldMk cId="2489142640" sldId="265"/>
            <ac:picMk id="7" creationId="{79460DD3-E35E-C096-FDDA-753605DCDD5F}"/>
          </ac:picMkLst>
        </pc:picChg>
        <pc:picChg chg="add mod">
          <ac:chgData name="akarshan.srivastava55@outlook.com" userId="3a39e1e69141daa7" providerId="LiveId" clId="{C93A6F67-F0B6-4537-986E-AB866CC6BE74}" dt="2022-11-13T08:23:30.635" v="3069" actId="14100"/>
          <ac:picMkLst>
            <pc:docMk/>
            <pc:sldMk cId="2489142640" sldId="265"/>
            <ac:picMk id="9" creationId="{6853AD42-A9A2-B69B-8877-8EAA7952EB69}"/>
          </ac:picMkLst>
        </pc:picChg>
      </pc:sldChg>
      <pc:sldChg chg="addSp delSp modSp new mod modClrScheme chgLayout">
        <pc:chgData name="akarshan.srivastava55@outlook.com" userId="3a39e1e69141daa7" providerId="LiveId" clId="{C93A6F67-F0B6-4537-986E-AB866CC6BE74}" dt="2022-11-13T08:48:38.073" v="3438" actId="20577"/>
        <pc:sldMkLst>
          <pc:docMk/>
          <pc:sldMk cId="3747149136" sldId="266"/>
        </pc:sldMkLst>
        <pc:spChg chg="del mod ord">
          <ac:chgData name="akarshan.srivastava55@outlook.com" userId="3a39e1e69141daa7" providerId="LiveId" clId="{C93A6F67-F0B6-4537-986E-AB866CC6BE74}" dt="2022-11-13T08:24:44.080" v="3074" actId="700"/>
          <ac:spMkLst>
            <pc:docMk/>
            <pc:sldMk cId="3747149136" sldId="266"/>
            <ac:spMk id="2" creationId="{05D235AA-E665-8E5B-DF3A-FC6CAB9C1537}"/>
          </ac:spMkLst>
        </pc:spChg>
        <pc:spChg chg="add del mod ord">
          <ac:chgData name="akarshan.srivastava55@outlook.com" userId="3a39e1e69141daa7" providerId="LiveId" clId="{C93A6F67-F0B6-4537-986E-AB866CC6BE74}" dt="2022-11-13T08:24:46.801" v="3075" actId="21"/>
          <ac:spMkLst>
            <pc:docMk/>
            <pc:sldMk cId="3747149136" sldId="266"/>
            <ac:spMk id="3" creationId="{67C61FF9-30DE-5869-95A1-05C55D056983}"/>
          </ac:spMkLst>
        </pc:spChg>
        <pc:spChg chg="add mod ord">
          <ac:chgData name="akarshan.srivastava55@outlook.com" userId="3a39e1e69141daa7" providerId="LiveId" clId="{C93A6F67-F0B6-4537-986E-AB866CC6BE74}" dt="2022-11-13T08:48:36.085" v="3437" actId="20577"/>
          <ac:spMkLst>
            <pc:docMk/>
            <pc:sldMk cId="3747149136" sldId="266"/>
            <ac:spMk id="4" creationId="{E4E35437-DEBA-35BF-1BC6-2B467348DCDD}"/>
          </ac:spMkLst>
        </pc:spChg>
        <pc:spChg chg="add mod ord">
          <ac:chgData name="akarshan.srivastava55@outlook.com" userId="3a39e1e69141daa7" providerId="LiveId" clId="{C93A6F67-F0B6-4537-986E-AB866CC6BE74}" dt="2022-11-13T08:48:38.073" v="3438" actId="20577"/>
          <ac:spMkLst>
            <pc:docMk/>
            <pc:sldMk cId="3747149136" sldId="266"/>
            <ac:spMk id="5" creationId="{22B0DF0B-3493-8912-B424-CBCA6329114D}"/>
          </ac:spMkLst>
        </pc:spChg>
        <pc:picChg chg="add mod">
          <ac:chgData name="akarshan.srivastava55@outlook.com" userId="3a39e1e69141daa7" providerId="LiveId" clId="{C93A6F67-F0B6-4537-986E-AB866CC6BE74}" dt="2022-11-13T08:28:47.054" v="3121" actId="1076"/>
          <ac:picMkLst>
            <pc:docMk/>
            <pc:sldMk cId="3747149136" sldId="266"/>
            <ac:picMk id="7" creationId="{3B65DA8E-C065-28EF-B380-CD7D6EE37742}"/>
          </ac:picMkLst>
        </pc:picChg>
        <pc:picChg chg="add mod">
          <ac:chgData name="akarshan.srivastava55@outlook.com" userId="3a39e1e69141daa7" providerId="LiveId" clId="{C93A6F67-F0B6-4537-986E-AB866CC6BE74}" dt="2022-11-13T08:33:15.550" v="3207" actId="14100"/>
          <ac:picMkLst>
            <pc:docMk/>
            <pc:sldMk cId="3747149136" sldId="266"/>
            <ac:picMk id="9" creationId="{B8641EE1-EB9C-7CCF-E1A4-B36D47B1135F}"/>
          </ac:picMkLst>
        </pc:picChg>
      </pc:sldChg>
      <pc:sldChg chg="addSp delSp modSp new mod modClrScheme chgLayout">
        <pc:chgData name="akarshan.srivastava55@outlook.com" userId="3a39e1e69141daa7" providerId="LiveId" clId="{C93A6F67-F0B6-4537-986E-AB866CC6BE74}" dt="2022-11-13T09:56:28.307" v="3938" actId="113"/>
        <pc:sldMkLst>
          <pc:docMk/>
          <pc:sldMk cId="1021327771" sldId="267"/>
        </pc:sldMkLst>
        <pc:spChg chg="del mod ord">
          <ac:chgData name="akarshan.srivastava55@outlook.com" userId="3a39e1e69141daa7" providerId="LiveId" clId="{C93A6F67-F0B6-4537-986E-AB866CC6BE74}" dt="2022-11-13T08:33:40.312" v="3212" actId="700"/>
          <ac:spMkLst>
            <pc:docMk/>
            <pc:sldMk cId="1021327771" sldId="267"/>
            <ac:spMk id="2" creationId="{4FD3F047-2FCB-1690-21B1-A79F8A8E0D9A}"/>
          </ac:spMkLst>
        </pc:spChg>
        <pc:spChg chg="add del mod ord">
          <ac:chgData name="akarshan.srivastava55@outlook.com" userId="3a39e1e69141daa7" providerId="LiveId" clId="{C93A6F67-F0B6-4537-986E-AB866CC6BE74}" dt="2022-11-13T08:33:42.491" v="3213" actId="21"/>
          <ac:spMkLst>
            <pc:docMk/>
            <pc:sldMk cId="1021327771" sldId="267"/>
            <ac:spMk id="3" creationId="{F82AF021-B584-9913-2EE7-DA71304AE0CD}"/>
          </ac:spMkLst>
        </pc:spChg>
        <pc:spChg chg="add mod ord">
          <ac:chgData name="akarshan.srivastava55@outlook.com" userId="3a39e1e69141daa7" providerId="LiveId" clId="{C93A6F67-F0B6-4537-986E-AB866CC6BE74}" dt="2022-11-13T09:56:28.307" v="3938" actId="113"/>
          <ac:spMkLst>
            <pc:docMk/>
            <pc:sldMk cId="1021327771" sldId="267"/>
            <ac:spMk id="4" creationId="{B0013310-AC78-0FF1-C160-6590612F9C77}"/>
          </ac:spMkLst>
        </pc:spChg>
        <pc:spChg chg="add mod ord">
          <ac:chgData name="akarshan.srivastava55@outlook.com" userId="3a39e1e69141daa7" providerId="LiveId" clId="{C93A6F67-F0B6-4537-986E-AB866CC6BE74}" dt="2022-11-13T09:56:19.496" v="3936" actId="255"/>
          <ac:spMkLst>
            <pc:docMk/>
            <pc:sldMk cId="1021327771" sldId="267"/>
            <ac:spMk id="5" creationId="{ACCE5F01-742F-391D-F314-0BAD2FA265DC}"/>
          </ac:spMkLst>
        </pc:spChg>
        <pc:picChg chg="add mod">
          <ac:chgData name="akarshan.srivastava55@outlook.com" userId="3a39e1e69141daa7" providerId="LiveId" clId="{C93A6F67-F0B6-4537-986E-AB866CC6BE74}" dt="2022-11-13T08:37:42.071" v="3362" actId="14100"/>
          <ac:picMkLst>
            <pc:docMk/>
            <pc:sldMk cId="1021327771" sldId="267"/>
            <ac:picMk id="7" creationId="{05375960-2546-8A4C-2543-7BD8B78A5FCD}"/>
          </ac:picMkLst>
        </pc:picChg>
        <pc:picChg chg="add mod">
          <ac:chgData name="akarshan.srivastava55@outlook.com" userId="3a39e1e69141daa7" providerId="LiveId" clId="{C93A6F67-F0B6-4537-986E-AB866CC6BE74}" dt="2022-11-13T08:41:18.468" v="3378" actId="14100"/>
          <ac:picMkLst>
            <pc:docMk/>
            <pc:sldMk cId="1021327771" sldId="267"/>
            <ac:picMk id="9" creationId="{26638E20-75AA-DED5-3558-8023F3184323}"/>
          </ac:picMkLst>
        </pc:picChg>
      </pc:sldChg>
      <pc:sldChg chg="addSp delSp modSp new mod modClrScheme chgLayout">
        <pc:chgData name="akarshan.srivastava55@outlook.com" userId="3a39e1e69141daa7" providerId="LiveId" clId="{C93A6F67-F0B6-4537-986E-AB866CC6BE74}" dt="2022-11-13T09:55:19.455" v="3850" actId="14100"/>
        <pc:sldMkLst>
          <pc:docMk/>
          <pc:sldMk cId="4108162267" sldId="268"/>
        </pc:sldMkLst>
        <pc:spChg chg="del mod ord">
          <ac:chgData name="akarshan.srivastava55@outlook.com" userId="3a39e1e69141daa7" providerId="LiveId" clId="{C93A6F67-F0B6-4537-986E-AB866CC6BE74}" dt="2022-11-13T09:36:49.751" v="3652" actId="700"/>
          <ac:spMkLst>
            <pc:docMk/>
            <pc:sldMk cId="4108162267" sldId="268"/>
            <ac:spMk id="2" creationId="{C7B68CD1-7A2A-9E80-EA82-ACFB3D06B445}"/>
          </ac:spMkLst>
        </pc:spChg>
        <pc:spChg chg="add del mod ord">
          <ac:chgData name="akarshan.srivastava55@outlook.com" userId="3a39e1e69141daa7" providerId="LiveId" clId="{C93A6F67-F0B6-4537-986E-AB866CC6BE74}" dt="2022-11-13T09:36:51.730" v="3653" actId="21"/>
          <ac:spMkLst>
            <pc:docMk/>
            <pc:sldMk cId="4108162267" sldId="268"/>
            <ac:spMk id="3" creationId="{029F9D1F-836E-AB11-81C6-1B9D2F7544C0}"/>
          </ac:spMkLst>
        </pc:spChg>
        <pc:spChg chg="add del mod ord">
          <ac:chgData name="akarshan.srivastava55@outlook.com" userId="3a39e1e69141daa7" providerId="LiveId" clId="{C93A6F67-F0B6-4537-986E-AB866CC6BE74}" dt="2022-11-13T09:37:04.598" v="3658"/>
          <ac:spMkLst>
            <pc:docMk/>
            <pc:sldMk cId="4108162267" sldId="268"/>
            <ac:spMk id="4" creationId="{EADA424D-5A72-D587-7794-CDDD08269AC2}"/>
          </ac:spMkLst>
        </pc:spChg>
        <pc:spChg chg="add mod ord">
          <ac:chgData name="akarshan.srivastava55@outlook.com" userId="3a39e1e69141daa7" providerId="LiveId" clId="{C93A6F67-F0B6-4537-986E-AB866CC6BE74}" dt="2022-11-13T09:41:01.432" v="3664" actId="122"/>
          <ac:spMkLst>
            <pc:docMk/>
            <pc:sldMk cId="4108162267" sldId="268"/>
            <ac:spMk id="5" creationId="{4670F0BA-E5FC-4436-4E18-6949879B231E}"/>
          </ac:spMkLst>
        </pc:spChg>
        <pc:spChg chg="add mod">
          <ac:chgData name="akarshan.srivastava55@outlook.com" userId="3a39e1e69141daa7" providerId="LiveId" clId="{C93A6F67-F0B6-4537-986E-AB866CC6BE74}" dt="2022-11-13T09:40:37.488" v="3661" actId="122"/>
          <ac:spMkLst>
            <pc:docMk/>
            <pc:sldMk cId="4108162267" sldId="268"/>
            <ac:spMk id="6" creationId="{A1022E6E-A712-4881-1C44-49E22D9064EB}"/>
          </ac:spMkLst>
        </pc:spChg>
        <pc:picChg chg="add mod">
          <ac:chgData name="akarshan.srivastava55@outlook.com" userId="3a39e1e69141daa7" providerId="LiveId" clId="{C93A6F67-F0B6-4537-986E-AB866CC6BE74}" dt="2022-11-13T09:54:04.515" v="3839" actId="14100"/>
          <ac:picMkLst>
            <pc:docMk/>
            <pc:sldMk cId="4108162267" sldId="268"/>
            <ac:picMk id="8" creationId="{B5C97BBE-1650-1769-460A-E8A1FB9F84FC}"/>
          </ac:picMkLst>
        </pc:picChg>
        <pc:picChg chg="add mod">
          <ac:chgData name="akarshan.srivastava55@outlook.com" userId="3a39e1e69141daa7" providerId="LiveId" clId="{C93A6F67-F0B6-4537-986E-AB866CC6BE74}" dt="2022-11-13T09:54:44.349" v="3845" actId="14100"/>
          <ac:picMkLst>
            <pc:docMk/>
            <pc:sldMk cId="4108162267" sldId="268"/>
            <ac:picMk id="10" creationId="{69BCF29F-C2F1-A52D-1C88-B32D6AFF0AE2}"/>
          </ac:picMkLst>
        </pc:picChg>
        <pc:picChg chg="add mod">
          <ac:chgData name="akarshan.srivastava55@outlook.com" userId="3a39e1e69141daa7" providerId="LiveId" clId="{C93A6F67-F0B6-4537-986E-AB866CC6BE74}" dt="2022-11-13T09:55:19.455" v="3850" actId="14100"/>
          <ac:picMkLst>
            <pc:docMk/>
            <pc:sldMk cId="4108162267" sldId="268"/>
            <ac:picMk id="12" creationId="{232C1A5F-CCDE-4234-330D-3EE7A532831A}"/>
          </ac:picMkLst>
        </pc:picChg>
      </pc:sldChg>
      <pc:sldChg chg="addSp delSp modSp new mod modClrScheme chgLayout">
        <pc:chgData name="akarshan.srivastava55@outlook.com" userId="3a39e1e69141daa7" providerId="LiveId" clId="{C93A6F67-F0B6-4537-986E-AB866CC6BE74}" dt="2022-11-13T09:56:43.171" v="3939" actId="122"/>
        <pc:sldMkLst>
          <pc:docMk/>
          <pc:sldMk cId="3207187794" sldId="269"/>
        </pc:sldMkLst>
        <pc:spChg chg="del mod ord">
          <ac:chgData name="akarshan.srivastava55@outlook.com" userId="3a39e1e69141daa7" providerId="LiveId" clId="{C93A6F67-F0B6-4537-986E-AB866CC6BE74}" dt="2022-11-13T09:35:01.115" v="3638" actId="700"/>
          <ac:spMkLst>
            <pc:docMk/>
            <pc:sldMk cId="3207187794" sldId="269"/>
            <ac:spMk id="2" creationId="{FCA3645F-F47E-21CA-6FDF-755D98F95D59}"/>
          </ac:spMkLst>
        </pc:spChg>
        <pc:spChg chg="add del mod ord">
          <ac:chgData name="akarshan.srivastava55@outlook.com" userId="3a39e1e69141daa7" providerId="LiveId" clId="{C93A6F67-F0B6-4537-986E-AB866CC6BE74}" dt="2022-11-13T09:35:03.175" v="3639" actId="21"/>
          <ac:spMkLst>
            <pc:docMk/>
            <pc:sldMk cId="3207187794" sldId="269"/>
            <ac:spMk id="3" creationId="{80B892D6-FA21-9184-99EF-5968ECCD9F9D}"/>
          </ac:spMkLst>
        </pc:spChg>
        <pc:spChg chg="add del mod ord">
          <ac:chgData name="akarshan.srivastava55@outlook.com" userId="3a39e1e69141daa7" providerId="LiveId" clId="{C93A6F67-F0B6-4537-986E-AB866CC6BE74}" dt="2022-11-13T09:35:16.232" v="3644"/>
          <ac:spMkLst>
            <pc:docMk/>
            <pc:sldMk cId="3207187794" sldId="269"/>
            <ac:spMk id="4" creationId="{67FDA920-609D-8819-A2A7-EB7B0B229C2E}"/>
          </ac:spMkLst>
        </pc:spChg>
        <pc:spChg chg="add mod ord">
          <ac:chgData name="akarshan.srivastava55@outlook.com" userId="3a39e1e69141daa7" providerId="LiveId" clId="{C93A6F67-F0B6-4537-986E-AB866CC6BE74}" dt="2022-11-13T09:56:43.171" v="3939" actId="122"/>
          <ac:spMkLst>
            <pc:docMk/>
            <pc:sldMk cId="3207187794" sldId="269"/>
            <ac:spMk id="5" creationId="{66DB1507-A01B-C9FC-C728-F5DBD21F8AA0}"/>
          </ac:spMkLst>
        </pc:spChg>
        <pc:spChg chg="add del mod">
          <ac:chgData name="akarshan.srivastava55@outlook.com" userId="3a39e1e69141daa7" providerId="LiveId" clId="{C93A6F67-F0B6-4537-986E-AB866CC6BE74}" dt="2022-11-13T09:35:18.506" v="3645"/>
          <ac:spMkLst>
            <pc:docMk/>
            <pc:sldMk cId="3207187794" sldId="269"/>
            <ac:spMk id="6" creationId="{D903E964-C647-93F7-7F92-72EED8A10B17}"/>
          </ac:spMkLst>
        </pc:spChg>
        <pc:spChg chg="add mod">
          <ac:chgData name="akarshan.srivastava55@outlook.com" userId="3a39e1e69141daa7" providerId="LiveId" clId="{C93A6F67-F0B6-4537-986E-AB866CC6BE74}" dt="2022-11-13T09:50:32.120" v="3775" actId="122"/>
          <ac:spMkLst>
            <pc:docMk/>
            <pc:sldMk cId="3207187794" sldId="269"/>
            <ac:spMk id="7" creationId="{BEB2D589-5297-611D-8073-FA4869AE2536}"/>
          </ac:spMkLst>
        </pc:spChg>
        <pc:picChg chg="add mod">
          <ac:chgData name="akarshan.srivastava55@outlook.com" userId="3a39e1e69141daa7" providerId="LiveId" clId="{C93A6F67-F0B6-4537-986E-AB866CC6BE74}" dt="2022-11-13T09:49:35.814" v="3715" actId="14100"/>
          <ac:picMkLst>
            <pc:docMk/>
            <pc:sldMk cId="3207187794" sldId="269"/>
            <ac:picMk id="9" creationId="{B6A28D5E-554E-E506-6CEC-0196896BDCC0}"/>
          </ac:picMkLst>
        </pc:picChg>
        <pc:picChg chg="add mod">
          <ac:chgData name="akarshan.srivastava55@outlook.com" userId="3a39e1e69141daa7" providerId="LiveId" clId="{C93A6F67-F0B6-4537-986E-AB866CC6BE74}" dt="2022-11-13T09:51:18.246" v="3782" actId="14100"/>
          <ac:picMkLst>
            <pc:docMk/>
            <pc:sldMk cId="3207187794" sldId="269"/>
            <ac:picMk id="11" creationId="{A80E6595-D817-E215-4FFB-E853D2C22065}"/>
          </ac:picMkLst>
        </pc:picChg>
      </pc:sldChg>
      <pc:sldChg chg="addSp delSp modSp new mod modClrScheme chgLayout">
        <pc:chgData name="akarshan.srivastava55@outlook.com" userId="3a39e1e69141daa7" providerId="LiveId" clId="{C93A6F67-F0B6-4537-986E-AB866CC6BE74}" dt="2022-11-13T09:45:59.717" v="3707" actId="5793"/>
        <pc:sldMkLst>
          <pc:docMk/>
          <pc:sldMk cId="2981363596" sldId="270"/>
        </pc:sldMkLst>
        <pc:spChg chg="del mod ord">
          <ac:chgData name="akarshan.srivastava55@outlook.com" userId="3a39e1e69141daa7" providerId="LiveId" clId="{C93A6F67-F0B6-4537-986E-AB866CC6BE74}" dt="2022-11-13T09:33:22.680" v="3626" actId="700"/>
          <ac:spMkLst>
            <pc:docMk/>
            <pc:sldMk cId="2981363596" sldId="270"/>
            <ac:spMk id="2" creationId="{521DE5C8-6FF5-B5FA-054B-B330D13083CF}"/>
          </ac:spMkLst>
        </pc:spChg>
        <pc:spChg chg="add del mod ord">
          <ac:chgData name="akarshan.srivastava55@outlook.com" userId="3a39e1e69141daa7" providerId="LiveId" clId="{C93A6F67-F0B6-4537-986E-AB866CC6BE74}" dt="2022-11-13T09:33:25.882" v="3627" actId="21"/>
          <ac:spMkLst>
            <pc:docMk/>
            <pc:sldMk cId="2981363596" sldId="270"/>
            <ac:spMk id="3" creationId="{75598886-F6F1-361D-760D-7BCCC6626478}"/>
          </ac:spMkLst>
        </pc:spChg>
        <pc:spChg chg="add mod ord">
          <ac:chgData name="akarshan.srivastava55@outlook.com" userId="3a39e1e69141daa7" providerId="LiveId" clId="{C93A6F67-F0B6-4537-986E-AB866CC6BE74}" dt="2022-11-13T09:34:20.886" v="3635" actId="122"/>
          <ac:spMkLst>
            <pc:docMk/>
            <pc:sldMk cId="2981363596" sldId="270"/>
            <ac:spMk id="4" creationId="{9C7F92E7-3771-6137-9773-41F4A7BD659D}"/>
          </ac:spMkLst>
        </pc:spChg>
        <pc:spChg chg="add mod ord">
          <ac:chgData name="akarshan.srivastava55@outlook.com" userId="3a39e1e69141daa7" providerId="LiveId" clId="{C93A6F67-F0B6-4537-986E-AB866CC6BE74}" dt="2022-11-13T09:45:59.717" v="3707" actId="5793"/>
          <ac:spMkLst>
            <pc:docMk/>
            <pc:sldMk cId="2981363596" sldId="270"/>
            <ac:spMk id="5" creationId="{C50B2CDA-0198-7035-58F5-B77903652E57}"/>
          </ac:spMkLst>
        </pc:spChg>
        <pc:picChg chg="add mod">
          <ac:chgData name="akarshan.srivastava55@outlook.com" userId="3a39e1e69141daa7" providerId="LiveId" clId="{C93A6F67-F0B6-4537-986E-AB866CC6BE74}" dt="2022-11-13T09:45:14.719" v="3702" actId="14100"/>
          <ac:picMkLst>
            <pc:docMk/>
            <pc:sldMk cId="2981363596" sldId="270"/>
            <ac:picMk id="7" creationId="{5D4A436C-6471-B0C1-6A2C-878CBBF76938}"/>
          </ac:picMkLst>
        </pc:picChg>
        <pc:picChg chg="add mod">
          <ac:chgData name="akarshan.srivastava55@outlook.com" userId="3a39e1e69141daa7" providerId="LiveId" clId="{C93A6F67-F0B6-4537-986E-AB866CC6BE74}" dt="2022-11-13T09:45:55.022" v="3706" actId="14100"/>
          <ac:picMkLst>
            <pc:docMk/>
            <pc:sldMk cId="2981363596" sldId="270"/>
            <ac:picMk id="9" creationId="{988EECF4-3DB9-8106-2B91-3C2544A2CDD9}"/>
          </ac:picMkLst>
        </pc:picChg>
      </pc:sldChg>
      <pc:sldChg chg="addSp delSp modSp add mod modClrScheme chgLayout">
        <pc:chgData name="akarshan.srivastava55@outlook.com" userId="3a39e1e69141daa7" providerId="LiveId" clId="{C93A6F67-F0B6-4537-986E-AB866CC6BE74}" dt="2022-11-13T08:54:03.858" v="3507" actId="20577"/>
        <pc:sldMkLst>
          <pc:docMk/>
          <pc:sldMk cId="3189223432" sldId="271"/>
        </pc:sldMkLst>
        <pc:spChg chg="del mod ord">
          <ac:chgData name="akarshan.srivastava55@outlook.com" userId="3a39e1e69141daa7" providerId="LiveId" clId="{C93A6F67-F0B6-4537-986E-AB866CC6BE74}" dt="2022-11-13T08:41:30.380" v="3380" actId="700"/>
          <ac:spMkLst>
            <pc:docMk/>
            <pc:sldMk cId="3189223432" sldId="271"/>
            <ac:spMk id="2" creationId="{4FD3F047-2FCB-1690-21B1-A79F8A8E0D9A}"/>
          </ac:spMkLst>
        </pc:spChg>
        <pc:spChg chg="add del mod ord">
          <ac:chgData name="akarshan.srivastava55@outlook.com" userId="3a39e1e69141daa7" providerId="LiveId" clId="{C93A6F67-F0B6-4537-986E-AB866CC6BE74}" dt="2022-11-13T08:41:32.411" v="3381" actId="21"/>
          <ac:spMkLst>
            <pc:docMk/>
            <pc:sldMk cId="3189223432" sldId="271"/>
            <ac:spMk id="3" creationId="{A1F32376-52B1-D41D-8D5B-55F7D800619D}"/>
          </ac:spMkLst>
        </pc:spChg>
        <pc:spChg chg="add mod ord">
          <ac:chgData name="akarshan.srivastava55@outlook.com" userId="3a39e1e69141daa7" providerId="LiveId" clId="{C93A6F67-F0B6-4537-986E-AB866CC6BE74}" dt="2022-11-13T08:42:19.579" v="3393" actId="122"/>
          <ac:spMkLst>
            <pc:docMk/>
            <pc:sldMk cId="3189223432" sldId="271"/>
            <ac:spMk id="4" creationId="{B809C34A-5F31-75D9-AB57-11498BDA343F}"/>
          </ac:spMkLst>
        </pc:spChg>
        <pc:spChg chg="add mod ord">
          <ac:chgData name="akarshan.srivastava55@outlook.com" userId="3a39e1e69141daa7" providerId="LiveId" clId="{C93A6F67-F0B6-4537-986E-AB866CC6BE74}" dt="2022-11-13T08:54:03.858" v="3507" actId="20577"/>
          <ac:spMkLst>
            <pc:docMk/>
            <pc:sldMk cId="3189223432" sldId="271"/>
            <ac:spMk id="5" creationId="{C255426A-07FE-A9BE-2630-956F4851D87F}"/>
          </ac:spMkLst>
        </pc:spChg>
        <pc:picChg chg="add mod">
          <ac:chgData name="akarshan.srivastava55@outlook.com" userId="3a39e1e69141daa7" providerId="LiveId" clId="{C93A6F67-F0B6-4537-986E-AB866CC6BE74}" dt="2022-11-13T08:44:25.269" v="3398" actId="1076"/>
          <ac:picMkLst>
            <pc:docMk/>
            <pc:sldMk cId="3189223432" sldId="271"/>
            <ac:picMk id="7" creationId="{6A5C5C07-DB88-7237-1F46-0ADB1BDB8461}"/>
          </ac:picMkLst>
        </pc:picChg>
        <pc:picChg chg="add del mod">
          <ac:chgData name="akarshan.srivastava55@outlook.com" userId="3a39e1e69141daa7" providerId="LiveId" clId="{C93A6F67-F0B6-4537-986E-AB866CC6BE74}" dt="2022-11-13T08:51:11.536" v="3462" actId="21"/>
          <ac:picMkLst>
            <pc:docMk/>
            <pc:sldMk cId="3189223432" sldId="271"/>
            <ac:picMk id="9" creationId="{167042EA-D08C-4D2F-C0DA-76F401DE0B6A}"/>
          </ac:picMkLst>
        </pc:picChg>
        <pc:picChg chg="add mod">
          <ac:chgData name="akarshan.srivastava55@outlook.com" userId="3a39e1e69141daa7" providerId="LiveId" clId="{C93A6F67-F0B6-4537-986E-AB866CC6BE74}" dt="2022-11-13T08:53:24.362" v="3487" actId="14100"/>
          <ac:picMkLst>
            <pc:docMk/>
            <pc:sldMk cId="3189223432" sldId="271"/>
            <ac:picMk id="11" creationId="{21B153BF-6269-C79C-1153-CFBFC3665BB3}"/>
          </ac:picMkLst>
        </pc:picChg>
        <pc:picChg chg="add mod">
          <ac:chgData name="akarshan.srivastava55@outlook.com" userId="3a39e1e69141daa7" providerId="LiveId" clId="{C93A6F67-F0B6-4537-986E-AB866CC6BE74}" dt="2022-11-13T08:53:39.294" v="3489" actId="14100"/>
          <ac:picMkLst>
            <pc:docMk/>
            <pc:sldMk cId="3189223432" sldId="271"/>
            <ac:picMk id="13" creationId="{C7F30550-2084-1266-EEE7-7AC4E7F9E71B}"/>
          </ac:picMkLst>
        </pc:picChg>
      </pc:sldChg>
      <pc:sldChg chg="addSp delSp modSp new mod modClrScheme chgLayout">
        <pc:chgData name="akarshan.srivastava55@outlook.com" userId="3a39e1e69141daa7" providerId="LiveId" clId="{C93A6F67-F0B6-4537-986E-AB866CC6BE74}" dt="2022-11-13T08:49:23.129" v="3448" actId="14100"/>
        <pc:sldMkLst>
          <pc:docMk/>
          <pc:sldMk cId="3092055449" sldId="272"/>
        </pc:sldMkLst>
        <pc:spChg chg="del mod ord">
          <ac:chgData name="akarshan.srivastava55@outlook.com" userId="3a39e1e69141daa7" providerId="LiveId" clId="{C93A6F67-F0B6-4537-986E-AB866CC6BE74}" dt="2022-11-13T08:45:45.849" v="3415" actId="700"/>
          <ac:spMkLst>
            <pc:docMk/>
            <pc:sldMk cId="3092055449" sldId="272"/>
            <ac:spMk id="2" creationId="{52ABB8FD-B83B-BA5F-AA2A-63177F07965E}"/>
          </ac:spMkLst>
        </pc:spChg>
        <pc:spChg chg="add del mod ord">
          <ac:chgData name="akarshan.srivastava55@outlook.com" userId="3a39e1e69141daa7" providerId="LiveId" clId="{C93A6F67-F0B6-4537-986E-AB866CC6BE74}" dt="2022-11-13T08:45:48.900" v="3416" actId="21"/>
          <ac:spMkLst>
            <pc:docMk/>
            <pc:sldMk cId="3092055449" sldId="272"/>
            <ac:spMk id="3" creationId="{8F8E9331-E731-DE24-FE01-7BB0EEDD8B1E}"/>
          </ac:spMkLst>
        </pc:spChg>
        <pc:spChg chg="add mod ord">
          <ac:chgData name="akarshan.srivastava55@outlook.com" userId="3a39e1e69141daa7" providerId="LiveId" clId="{C93A6F67-F0B6-4537-986E-AB866CC6BE74}" dt="2022-11-13T08:49:14.572" v="3446" actId="14100"/>
          <ac:spMkLst>
            <pc:docMk/>
            <pc:sldMk cId="3092055449" sldId="272"/>
            <ac:spMk id="4" creationId="{3C96EA0C-0CF3-B203-0250-42488AB24350}"/>
          </ac:spMkLst>
        </pc:spChg>
        <pc:spChg chg="add del mod ord">
          <ac:chgData name="akarshan.srivastava55@outlook.com" userId="3a39e1e69141daa7" providerId="LiveId" clId="{C93A6F67-F0B6-4537-986E-AB866CC6BE74}" dt="2022-11-13T08:49:05.106" v="3444" actId="21"/>
          <ac:spMkLst>
            <pc:docMk/>
            <pc:sldMk cId="3092055449" sldId="272"/>
            <ac:spMk id="5" creationId="{B82ABBD8-606D-D66C-2599-7B674A539362}"/>
          </ac:spMkLst>
        </pc:spChg>
        <pc:picChg chg="add mod">
          <ac:chgData name="akarshan.srivastava55@outlook.com" userId="3a39e1e69141daa7" providerId="LiveId" clId="{C93A6F67-F0B6-4537-986E-AB866CC6BE74}" dt="2022-11-13T08:49:23.129" v="3448" actId="14100"/>
          <ac:picMkLst>
            <pc:docMk/>
            <pc:sldMk cId="3092055449" sldId="272"/>
            <ac:picMk id="7" creationId="{C42739F1-4DA2-AE2D-8446-7EFF67A22100}"/>
          </ac:picMkLst>
        </pc:picChg>
      </pc:sldChg>
      <pc:sldChg chg="addSp delSp modSp new mod ord modClrScheme chgLayout">
        <pc:chgData name="akarshan.srivastava55@outlook.com" userId="3a39e1e69141daa7" providerId="LiveId" clId="{C93A6F67-F0B6-4537-986E-AB866CC6BE74}" dt="2022-11-13T09:44:31.223" v="3696" actId="14100"/>
        <pc:sldMkLst>
          <pc:docMk/>
          <pc:sldMk cId="222707032" sldId="273"/>
        </pc:sldMkLst>
        <pc:spChg chg="del mod ord">
          <ac:chgData name="akarshan.srivastava55@outlook.com" userId="3a39e1e69141daa7" providerId="LiveId" clId="{C93A6F67-F0B6-4537-986E-AB866CC6BE74}" dt="2022-11-13T09:28:50.742" v="3612" actId="700"/>
          <ac:spMkLst>
            <pc:docMk/>
            <pc:sldMk cId="222707032" sldId="273"/>
            <ac:spMk id="2" creationId="{37AD97DF-7F22-7D95-6240-05D4A5E50867}"/>
          </ac:spMkLst>
        </pc:spChg>
        <pc:spChg chg="add del mod ord">
          <ac:chgData name="akarshan.srivastava55@outlook.com" userId="3a39e1e69141daa7" providerId="LiveId" clId="{C93A6F67-F0B6-4537-986E-AB866CC6BE74}" dt="2022-11-13T09:28:54.355" v="3613" actId="21"/>
          <ac:spMkLst>
            <pc:docMk/>
            <pc:sldMk cId="222707032" sldId="273"/>
            <ac:spMk id="3" creationId="{8909F942-ED90-9F7C-CB96-7B112763664A}"/>
          </ac:spMkLst>
        </pc:spChg>
        <pc:spChg chg="add mod ord">
          <ac:chgData name="akarshan.srivastava55@outlook.com" userId="3a39e1e69141daa7" providerId="LiveId" clId="{C93A6F67-F0B6-4537-986E-AB866CC6BE74}" dt="2022-11-13T09:32:51.236" v="3622" actId="122"/>
          <ac:spMkLst>
            <pc:docMk/>
            <pc:sldMk cId="222707032" sldId="273"/>
            <ac:spMk id="4" creationId="{B9531BC3-CECC-878A-ACFB-B879AE03902F}"/>
          </ac:spMkLst>
        </pc:spChg>
        <pc:spChg chg="add mod ord">
          <ac:chgData name="akarshan.srivastava55@outlook.com" userId="3a39e1e69141daa7" providerId="LiveId" clId="{C93A6F67-F0B6-4537-986E-AB866CC6BE74}" dt="2022-11-13T09:44:31.223" v="3696" actId="14100"/>
          <ac:spMkLst>
            <pc:docMk/>
            <pc:sldMk cId="222707032" sldId="273"/>
            <ac:spMk id="5" creationId="{98A32529-C451-B124-BB66-ACD8A47D08B5}"/>
          </ac:spMkLst>
        </pc:spChg>
        <pc:picChg chg="add mod">
          <ac:chgData name="akarshan.srivastava55@outlook.com" userId="3a39e1e69141daa7" providerId="LiveId" clId="{C93A6F67-F0B6-4537-986E-AB866CC6BE74}" dt="2022-11-13T09:42:29.278" v="3668" actId="14100"/>
          <ac:picMkLst>
            <pc:docMk/>
            <pc:sldMk cId="222707032" sldId="273"/>
            <ac:picMk id="7" creationId="{931A0EC9-23C8-5017-5820-330CC34B4C68}"/>
          </ac:picMkLst>
        </pc:picChg>
        <pc:picChg chg="add mod">
          <ac:chgData name="akarshan.srivastava55@outlook.com" userId="3a39e1e69141daa7" providerId="LiveId" clId="{C93A6F67-F0B6-4537-986E-AB866CC6BE74}" dt="2022-11-13T09:44:01.385" v="3672" actId="14100"/>
          <ac:picMkLst>
            <pc:docMk/>
            <pc:sldMk cId="222707032" sldId="273"/>
            <ac:picMk id="9" creationId="{1C85B557-214D-6BBE-5544-2B890ADDF082}"/>
          </ac:picMkLst>
        </pc:picChg>
      </pc:sldChg>
      <pc:sldChg chg="addSp delSp modSp new mod ord modClrScheme chgLayout">
        <pc:chgData name="akarshan.srivastava55@outlook.com" userId="3a39e1e69141daa7" providerId="LiveId" clId="{C93A6F67-F0B6-4537-986E-AB866CC6BE74}" dt="2022-11-13T13:26:18.099" v="6185" actId="1076"/>
        <pc:sldMkLst>
          <pc:docMk/>
          <pc:sldMk cId="351639963" sldId="274"/>
        </pc:sldMkLst>
        <pc:spChg chg="add del mod ord">
          <ac:chgData name="akarshan.srivastava55@outlook.com" userId="3a39e1e69141daa7" providerId="LiveId" clId="{C93A6F67-F0B6-4537-986E-AB866CC6BE74}" dt="2022-11-13T09:23:48.635" v="3578" actId="14100"/>
          <ac:spMkLst>
            <pc:docMk/>
            <pc:sldMk cId="351639963" sldId="274"/>
            <ac:spMk id="2" creationId="{123AE079-998F-3EDB-DC68-353706CE50CE}"/>
          </ac:spMkLst>
        </pc:spChg>
        <pc:spChg chg="add del mod">
          <ac:chgData name="akarshan.srivastava55@outlook.com" userId="3a39e1e69141daa7" providerId="LiveId" clId="{C93A6F67-F0B6-4537-986E-AB866CC6BE74}" dt="2022-11-13T09:02:48.492" v="3551"/>
          <ac:spMkLst>
            <pc:docMk/>
            <pc:sldMk cId="351639963" sldId="274"/>
            <ac:spMk id="3" creationId="{E15AAB7C-041F-DFD9-959B-9CBF5E0BFEE8}"/>
          </ac:spMkLst>
        </pc:spChg>
        <pc:spChg chg="add mod">
          <ac:chgData name="akarshan.srivastava55@outlook.com" userId="3a39e1e69141daa7" providerId="LiveId" clId="{C93A6F67-F0B6-4537-986E-AB866CC6BE74}" dt="2022-11-13T09:04:03.416" v="3572" actId="1076"/>
          <ac:spMkLst>
            <pc:docMk/>
            <pc:sldMk cId="351639963" sldId="274"/>
            <ac:spMk id="4" creationId="{B7C5412D-1F82-49EE-9D60-A4A0860F2513}"/>
          </ac:spMkLst>
        </pc:spChg>
        <pc:spChg chg="add mod ord">
          <ac:chgData name="akarshan.srivastava55@outlook.com" userId="3a39e1e69141daa7" providerId="LiveId" clId="{C93A6F67-F0B6-4537-986E-AB866CC6BE74}" dt="2022-11-13T13:24:15.625" v="6181" actId="122"/>
          <ac:spMkLst>
            <pc:docMk/>
            <pc:sldMk cId="351639963" sldId="274"/>
            <ac:spMk id="5" creationId="{1932973B-663E-011D-6A07-61E3F14441DD}"/>
          </ac:spMkLst>
        </pc:spChg>
        <pc:picChg chg="add mod">
          <ac:chgData name="akarshan.srivastava55@outlook.com" userId="3a39e1e69141daa7" providerId="LiveId" clId="{C93A6F67-F0B6-4537-986E-AB866CC6BE74}" dt="2022-11-13T13:26:18.099" v="6185" actId="1076"/>
          <ac:picMkLst>
            <pc:docMk/>
            <pc:sldMk cId="351639963" sldId="274"/>
            <ac:picMk id="6" creationId="{9487C2B0-E9A6-6B4B-A77A-596E5D1389A7}"/>
          </ac:picMkLst>
        </pc:picChg>
        <pc:picChg chg="add del">
          <ac:chgData name="akarshan.srivastava55@outlook.com" userId="3a39e1e69141daa7" providerId="LiveId" clId="{C93A6F67-F0B6-4537-986E-AB866CC6BE74}" dt="2022-11-13T09:23:53.759" v="3580"/>
          <ac:picMkLst>
            <pc:docMk/>
            <pc:sldMk cId="351639963" sldId="274"/>
            <ac:picMk id="2050" creationId="{580CD33E-E7E5-F80F-D293-1ABACD3A7614}"/>
          </ac:picMkLst>
        </pc:picChg>
        <pc:picChg chg="add del mod">
          <ac:chgData name="akarshan.srivastava55@outlook.com" userId="3a39e1e69141daa7" providerId="LiveId" clId="{C93A6F67-F0B6-4537-986E-AB866CC6BE74}" dt="2022-11-13T13:23:09.819" v="6178" actId="478"/>
          <ac:picMkLst>
            <pc:docMk/>
            <pc:sldMk cId="351639963" sldId="274"/>
            <ac:picMk id="2052" creationId="{5534D3F1-7661-6B49-11C4-04C3D69CB07C}"/>
          </ac:picMkLst>
        </pc:picChg>
      </pc:sldChg>
      <pc:sldChg chg="addSp modSp new mod ord">
        <pc:chgData name="akarshan.srivastava55@outlook.com" userId="3a39e1e69141daa7" providerId="LiveId" clId="{C93A6F67-F0B6-4537-986E-AB866CC6BE74}" dt="2022-11-13T11:50:10.924" v="4412" actId="27636"/>
        <pc:sldMkLst>
          <pc:docMk/>
          <pc:sldMk cId="1072896503" sldId="275"/>
        </pc:sldMkLst>
        <pc:spChg chg="mod">
          <ac:chgData name="akarshan.srivastava55@outlook.com" userId="3a39e1e69141daa7" providerId="LiveId" clId="{C93A6F67-F0B6-4537-986E-AB866CC6BE74}" dt="2022-11-13T11:50:10.924" v="4412" actId="27636"/>
          <ac:spMkLst>
            <pc:docMk/>
            <pc:sldMk cId="1072896503" sldId="275"/>
            <ac:spMk id="2" creationId="{32966B3C-4DAB-0611-0BCF-8AF195D3FEFB}"/>
          </ac:spMkLst>
        </pc:spChg>
        <pc:picChg chg="add mod">
          <ac:chgData name="akarshan.srivastava55@outlook.com" userId="3a39e1e69141daa7" providerId="LiveId" clId="{C93A6F67-F0B6-4537-986E-AB866CC6BE74}" dt="2022-11-13T09:02:22.080" v="3547" actId="14100"/>
          <ac:picMkLst>
            <pc:docMk/>
            <pc:sldMk cId="1072896503" sldId="275"/>
            <ac:picMk id="4" creationId="{CFE5B489-E655-9987-BD5B-D1D375470A56}"/>
          </ac:picMkLst>
        </pc:picChg>
      </pc:sldChg>
      <pc:sldChg chg="addSp modSp new mod ord">
        <pc:chgData name="akarshan.srivastava55@outlook.com" userId="3a39e1e69141daa7" providerId="LiveId" clId="{C93A6F67-F0B6-4537-986E-AB866CC6BE74}" dt="2022-11-13T11:50:33.678" v="4430"/>
        <pc:sldMkLst>
          <pc:docMk/>
          <pc:sldMk cId="2757843566" sldId="276"/>
        </pc:sldMkLst>
        <pc:spChg chg="mod">
          <ac:chgData name="akarshan.srivastava55@outlook.com" userId="3a39e1e69141daa7" providerId="LiveId" clId="{C93A6F67-F0B6-4537-986E-AB866CC6BE74}" dt="2022-11-13T11:50:33.678" v="4430"/>
          <ac:spMkLst>
            <pc:docMk/>
            <pc:sldMk cId="2757843566" sldId="276"/>
            <ac:spMk id="2" creationId="{CD2CD7EF-CD40-186E-50F8-B44FC9766FDD}"/>
          </ac:spMkLst>
        </pc:spChg>
        <pc:picChg chg="add mod">
          <ac:chgData name="akarshan.srivastava55@outlook.com" userId="3a39e1e69141daa7" providerId="LiveId" clId="{C93A6F67-F0B6-4537-986E-AB866CC6BE74}" dt="2022-11-13T08:51:39.463" v="3469" actId="14100"/>
          <ac:picMkLst>
            <pc:docMk/>
            <pc:sldMk cId="2757843566" sldId="276"/>
            <ac:picMk id="3" creationId="{23DA8E04-87D4-DAE7-12D7-C0E3EDCEE692}"/>
          </ac:picMkLst>
        </pc:picChg>
      </pc:sldChg>
      <pc:sldChg chg="modSp add mod ord">
        <pc:chgData name="akarshan.srivastava55@outlook.com" userId="3a39e1e69141daa7" providerId="LiveId" clId="{C93A6F67-F0B6-4537-986E-AB866CC6BE74}" dt="2022-11-13T11:50:33.957" v="4437" actId="27636"/>
        <pc:sldMkLst>
          <pc:docMk/>
          <pc:sldMk cId="135042947" sldId="277"/>
        </pc:sldMkLst>
        <pc:spChg chg="mod">
          <ac:chgData name="akarshan.srivastava55@outlook.com" userId="3a39e1e69141daa7" providerId="LiveId" clId="{C93A6F67-F0B6-4537-986E-AB866CC6BE74}" dt="2022-11-13T11:50:33.957" v="4436" actId="27636"/>
          <ac:spMkLst>
            <pc:docMk/>
            <pc:sldMk cId="135042947" sldId="277"/>
            <ac:spMk id="6" creationId="{9CF0EE56-4398-55C2-27EA-3DE1F95F7484}"/>
          </ac:spMkLst>
        </pc:spChg>
        <pc:spChg chg="mod">
          <ac:chgData name="akarshan.srivastava55@outlook.com" userId="3a39e1e69141daa7" providerId="LiveId" clId="{C93A6F67-F0B6-4537-986E-AB866CC6BE74}" dt="2022-11-13T11:50:33.957" v="4437" actId="27636"/>
          <ac:spMkLst>
            <pc:docMk/>
            <pc:sldMk cId="135042947" sldId="277"/>
            <ac:spMk id="7" creationId="{6C630B8B-070F-52D6-CC7B-B41391D76006}"/>
          </ac:spMkLst>
        </pc:spChg>
      </pc:sldChg>
      <pc:sldChg chg="addSp modSp new mod">
        <pc:chgData name="akarshan.srivastava55@outlook.com" userId="3a39e1e69141daa7" providerId="LiveId" clId="{C93A6F67-F0B6-4537-986E-AB866CC6BE74}" dt="2022-11-13T10:03:01.067" v="3984" actId="14100"/>
        <pc:sldMkLst>
          <pc:docMk/>
          <pc:sldMk cId="1843332281" sldId="278"/>
        </pc:sldMkLst>
        <pc:spChg chg="mod">
          <ac:chgData name="akarshan.srivastava55@outlook.com" userId="3a39e1e69141daa7" providerId="LiveId" clId="{C93A6F67-F0B6-4537-986E-AB866CC6BE74}" dt="2022-11-13T10:01:21.449" v="3983" actId="14100"/>
          <ac:spMkLst>
            <pc:docMk/>
            <pc:sldMk cId="1843332281" sldId="278"/>
            <ac:spMk id="2" creationId="{5075DE79-44E0-A32B-65B5-4379918B59D4}"/>
          </ac:spMkLst>
        </pc:spChg>
        <pc:picChg chg="add mod">
          <ac:chgData name="akarshan.srivastava55@outlook.com" userId="3a39e1e69141daa7" providerId="LiveId" clId="{C93A6F67-F0B6-4537-986E-AB866CC6BE74}" dt="2022-11-13T10:03:01.067" v="3984" actId="14100"/>
          <ac:picMkLst>
            <pc:docMk/>
            <pc:sldMk cId="1843332281" sldId="278"/>
            <ac:picMk id="4" creationId="{8ACDF17F-6F47-E696-6829-35324CDB0EC5}"/>
          </ac:picMkLst>
        </pc:picChg>
      </pc:sldChg>
      <pc:sldChg chg="addSp delSp modSp new mod">
        <pc:chgData name="akarshan.srivastava55@outlook.com" userId="3a39e1e69141daa7" providerId="LiveId" clId="{C93A6F67-F0B6-4537-986E-AB866CC6BE74}" dt="2022-11-13T11:50:10.816" v="4406" actId="27636"/>
        <pc:sldMkLst>
          <pc:docMk/>
          <pc:sldMk cId="4034646911" sldId="279"/>
        </pc:sldMkLst>
        <pc:spChg chg="mod">
          <ac:chgData name="akarshan.srivastava55@outlook.com" userId="3a39e1e69141daa7" providerId="LiveId" clId="{C93A6F67-F0B6-4537-986E-AB866CC6BE74}" dt="2022-11-13T11:50:10.816" v="4406" actId="27636"/>
          <ac:spMkLst>
            <pc:docMk/>
            <pc:sldMk cId="4034646911" sldId="279"/>
            <ac:spMk id="2" creationId="{53068B56-E6B8-5552-0913-792A67536563}"/>
          </ac:spMkLst>
        </pc:spChg>
        <pc:picChg chg="add del mod">
          <ac:chgData name="akarshan.srivastava55@outlook.com" userId="3a39e1e69141daa7" providerId="LiveId" clId="{C93A6F67-F0B6-4537-986E-AB866CC6BE74}" dt="2022-11-13T10:04:37.911" v="4016" actId="478"/>
          <ac:picMkLst>
            <pc:docMk/>
            <pc:sldMk cId="4034646911" sldId="279"/>
            <ac:picMk id="4" creationId="{65A8A0B5-72B9-F7D3-1383-D300847C5D52}"/>
          </ac:picMkLst>
        </pc:picChg>
        <pc:picChg chg="add mod">
          <ac:chgData name="akarshan.srivastava55@outlook.com" userId="3a39e1e69141daa7" providerId="LiveId" clId="{C93A6F67-F0B6-4537-986E-AB866CC6BE74}" dt="2022-11-13T10:05:17.577" v="4020" actId="14100"/>
          <ac:picMkLst>
            <pc:docMk/>
            <pc:sldMk cId="4034646911" sldId="279"/>
            <ac:picMk id="6" creationId="{5D3B06DF-6E2A-ABAD-0E45-8DD0D2BA4FDD}"/>
          </ac:picMkLst>
        </pc:picChg>
      </pc:sldChg>
      <pc:sldChg chg="addSp delSp modSp new mod modClrScheme chgLayout">
        <pc:chgData name="akarshan.srivastava55@outlook.com" userId="3a39e1e69141daa7" providerId="LiveId" clId="{C93A6F67-F0B6-4537-986E-AB866CC6BE74}" dt="2022-11-13T11:52:27.757" v="4455" actId="13822"/>
        <pc:sldMkLst>
          <pc:docMk/>
          <pc:sldMk cId="1018936748" sldId="280"/>
        </pc:sldMkLst>
        <pc:spChg chg="add del mod ord">
          <ac:chgData name="akarshan.srivastava55@outlook.com" userId="3a39e1e69141daa7" providerId="LiveId" clId="{C93A6F67-F0B6-4537-986E-AB866CC6BE74}" dt="2022-11-13T11:11:25.396" v="4122" actId="21"/>
          <ac:spMkLst>
            <pc:docMk/>
            <pc:sldMk cId="1018936748" sldId="280"/>
            <ac:spMk id="2" creationId="{A0414C74-9A82-D109-5375-299F94EC9E96}"/>
          </ac:spMkLst>
        </pc:spChg>
        <pc:spChg chg="add del mod ord">
          <ac:chgData name="akarshan.srivastava55@outlook.com" userId="3a39e1e69141daa7" providerId="LiveId" clId="{C93A6F67-F0B6-4537-986E-AB866CC6BE74}" dt="2022-11-13T11:11:27.319" v="4123"/>
          <ac:spMkLst>
            <pc:docMk/>
            <pc:sldMk cId="1018936748" sldId="280"/>
            <ac:spMk id="3" creationId="{E192C65A-A8EF-DBBC-6E57-6E12BD063589}"/>
          </ac:spMkLst>
        </pc:spChg>
        <pc:spChg chg="add del mod">
          <ac:chgData name="akarshan.srivastava55@outlook.com" userId="3a39e1e69141daa7" providerId="LiveId" clId="{C93A6F67-F0B6-4537-986E-AB866CC6BE74}" dt="2022-11-13T11:11:20.038" v="4116" actId="478"/>
          <ac:spMkLst>
            <pc:docMk/>
            <pc:sldMk cId="1018936748" sldId="280"/>
            <ac:spMk id="5" creationId="{89B2B809-FF47-42C2-2E37-D125A9D60F3F}"/>
          </ac:spMkLst>
        </pc:spChg>
        <pc:spChg chg="add del mod">
          <ac:chgData name="akarshan.srivastava55@outlook.com" userId="3a39e1e69141daa7" providerId="LiveId" clId="{C93A6F67-F0B6-4537-986E-AB866CC6BE74}" dt="2022-11-13T11:11:31.487" v="4125" actId="21"/>
          <ac:spMkLst>
            <pc:docMk/>
            <pc:sldMk cId="1018936748" sldId="280"/>
            <ac:spMk id="7" creationId="{2445D970-E123-E75F-7A6F-B78B7C21AE13}"/>
          </ac:spMkLst>
        </pc:spChg>
        <pc:spChg chg="add mod">
          <ac:chgData name="akarshan.srivastava55@outlook.com" userId="3a39e1e69141daa7" providerId="LiveId" clId="{C93A6F67-F0B6-4537-986E-AB866CC6BE74}" dt="2022-11-13T11:51:28.854" v="4445" actId="20577"/>
          <ac:spMkLst>
            <pc:docMk/>
            <pc:sldMk cId="1018936748" sldId="280"/>
            <ac:spMk id="8" creationId="{FBAA1633-3304-B092-7673-3556F1EF4737}"/>
          </ac:spMkLst>
        </pc:spChg>
        <pc:picChg chg="add mod">
          <ac:chgData name="akarshan.srivastava55@outlook.com" userId="3a39e1e69141daa7" providerId="LiveId" clId="{C93A6F67-F0B6-4537-986E-AB866CC6BE74}" dt="2022-11-13T11:38:31.966" v="4363" actId="14100"/>
          <ac:picMkLst>
            <pc:docMk/>
            <pc:sldMk cId="1018936748" sldId="280"/>
            <ac:picMk id="10" creationId="{4AF2B4A4-E98C-CEFE-DBB2-D9D1942A1734}"/>
          </ac:picMkLst>
        </pc:picChg>
        <pc:picChg chg="add mod">
          <ac:chgData name="akarshan.srivastava55@outlook.com" userId="3a39e1e69141daa7" providerId="LiveId" clId="{C93A6F67-F0B6-4537-986E-AB866CC6BE74}" dt="2022-11-13T11:38:36.112" v="4364" actId="1076"/>
          <ac:picMkLst>
            <pc:docMk/>
            <pc:sldMk cId="1018936748" sldId="280"/>
            <ac:picMk id="12" creationId="{4A650CEA-7852-FB4B-0B7B-9E3356A8FF1F}"/>
          </ac:picMkLst>
        </pc:picChg>
        <pc:picChg chg="add mod">
          <ac:chgData name="akarshan.srivastava55@outlook.com" userId="3a39e1e69141daa7" providerId="LiveId" clId="{C93A6F67-F0B6-4537-986E-AB866CC6BE74}" dt="2022-11-13T11:38:39.846" v="4366" actId="1076"/>
          <ac:picMkLst>
            <pc:docMk/>
            <pc:sldMk cId="1018936748" sldId="280"/>
            <ac:picMk id="14" creationId="{591A956C-7E32-CB13-F1ED-F4590733DACB}"/>
          </ac:picMkLst>
        </pc:picChg>
        <pc:picChg chg="add mod">
          <ac:chgData name="akarshan.srivastava55@outlook.com" userId="3a39e1e69141daa7" providerId="LiveId" clId="{C93A6F67-F0B6-4537-986E-AB866CC6BE74}" dt="2022-11-13T11:39:15.158" v="4374" actId="1076"/>
          <ac:picMkLst>
            <pc:docMk/>
            <pc:sldMk cId="1018936748" sldId="280"/>
            <ac:picMk id="16" creationId="{D30F25B4-0DD7-D942-7BBA-2F053EACDA1C}"/>
          </ac:picMkLst>
        </pc:picChg>
        <pc:picChg chg="add mod">
          <ac:chgData name="akarshan.srivastava55@outlook.com" userId="3a39e1e69141daa7" providerId="LiveId" clId="{C93A6F67-F0B6-4537-986E-AB866CC6BE74}" dt="2022-11-13T11:39:12.228" v="4373" actId="1076"/>
          <ac:picMkLst>
            <pc:docMk/>
            <pc:sldMk cId="1018936748" sldId="280"/>
            <ac:picMk id="18" creationId="{996A94C5-7B9E-0BB7-16BE-12AB5E8163BD}"/>
          </ac:picMkLst>
        </pc:picChg>
        <pc:cxnChg chg="add mod">
          <ac:chgData name="akarshan.srivastava55@outlook.com" userId="3a39e1e69141daa7" providerId="LiveId" clId="{C93A6F67-F0B6-4537-986E-AB866CC6BE74}" dt="2022-11-13T11:52:06.099" v="4451" actId="13822"/>
          <ac:cxnSpMkLst>
            <pc:docMk/>
            <pc:sldMk cId="1018936748" sldId="280"/>
            <ac:cxnSpMk id="20" creationId="{60703351-9BD3-F3C3-015E-B9F6522A5545}"/>
          </ac:cxnSpMkLst>
        </pc:cxnChg>
        <pc:cxnChg chg="add mod">
          <ac:chgData name="akarshan.srivastava55@outlook.com" userId="3a39e1e69141daa7" providerId="LiveId" clId="{C93A6F67-F0B6-4537-986E-AB866CC6BE74}" dt="2022-11-13T11:51:49.410" v="4448" actId="13822"/>
          <ac:cxnSpMkLst>
            <pc:docMk/>
            <pc:sldMk cId="1018936748" sldId="280"/>
            <ac:cxnSpMk id="24" creationId="{E2024B1D-D629-201E-D095-5C491AFBF3FE}"/>
          </ac:cxnSpMkLst>
        </pc:cxnChg>
        <pc:cxnChg chg="add mod">
          <ac:chgData name="akarshan.srivastava55@outlook.com" userId="3a39e1e69141daa7" providerId="LiveId" clId="{C93A6F67-F0B6-4537-986E-AB866CC6BE74}" dt="2022-11-13T11:51:55.578" v="4449" actId="13822"/>
          <ac:cxnSpMkLst>
            <pc:docMk/>
            <pc:sldMk cId="1018936748" sldId="280"/>
            <ac:cxnSpMk id="28" creationId="{F93C6210-BBB6-2828-D43A-23B0CA3D0609}"/>
          </ac:cxnSpMkLst>
        </pc:cxnChg>
        <pc:cxnChg chg="add mod">
          <ac:chgData name="akarshan.srivastava55@outlook.com" userId="3a39e1e69141daa7" providerId="LiveId" clId="{C93A6F67-F0B6-4537-986E-AB866CC6BE74}" dt="2022-11-13T11:51:59.811" v="4450" actId="13822"/>
          <ac:cxnSpMkLst>
            <pc:docMk/>
            <pc:sldMk cId="1018936748" sldId="280"/>
            <ac:cxnSpMk id="36" creationId="{D0AA86AC-8874-C44C-BB44-EB8235626B99}"/>
          </ac:cxnSpMkLst>
        </pc:cxnChg>
        <pc:cxnChg chg="add mod">
          <ac:chgData name="akarshan.srivastava55@outlook.com" userId="3a39e1e69141daa7" providerId="LiveId" clId="{C93A6F67-F0B6-4537-986E-AB866CC6BE74}" dt="2022-11-13T11:52:27.757" v="4455" actId="13822"/>
          <ac:cxnSpMkLst>
            <pc:docMk/>
            <pc:sldMk cId="1018936748" sldId="280"/>
            <ac:cxnSpMk id="39" creationId="{790AE3BE-5B19-5513-BC92-7E1B6D3C35FF}"/>
          </ac:cxnSpMkLst>
        </pc:cxnChg>
      </pc:sldChg>
      <pc:sldChg chg="addSp delSp modSp new mod modClrScheme chgLayout">
        <pc:chgData name="akarshan.srivastava55@outlook.com" userId="3a39e1e69141daa7" providerId="LiveId" clId="{C93A6F67-F0B6-4537-986E-AB866CC6BE74}" dt="2022-11-13T12:41:09.057" v="4735"/>
        <pc:sldMkLst>
          <pc:docMk/>
          <pc:sldMk cId="3695349987" sldId="281"/>
        </pc:sldMkLst>
        <pc:spChg chg="del mod ord">
          <ac:chgData name="akarshan.srivastava55@outlook.com" userId="3a39e1e69141daa7" providerId="LiveId" clId="{C93A6F67-F0B6-4537-986E-AB866CC6BE74}" dt="2022-11-13T11:55:31.123" v="4456" actId="700"/>
          <ac:spMkLst>
            <pc:docMk/>
            <pc:sldMk cId="3695349987" sldId="281"/>
            <ac:spMk id="2" creationId="{338F52DA-E7C5-5984-D836-0A6CC2FF3FB5}"/>
          </ac:spMkLst>
        </pc:spChg>
        <pc:spChg chg="add del mod ord">
          <ac:chgData name="akarshan.srivastava55@outlook.com" userId="3a39e1e69141daa7" providerId="LiveId" clId="{C93A6F67-F0B6-4537-986E-AB866CC6BE74}" dt="2022-11-13T11:55:33.686" v="4457" actId="21"/>
          <ac:spMkLst>
            <pc:docMk/>
            <pc:sldMk cId="3695349987" sldId="281"/>
            <ac:spMk id="3" creationId="{ADBAFF11-C244-76E0-45B6-86AE77EE34C6}"/>
          </ac:spMkLst>
        </pc:spChg>
        <pc:spChg chg="add mod ord">
          <ac:chgData name="akarshan.srivastava55@outlook.com" userId="3a39e1e69141daa7" providerId="LiveId" clId="{C93A6F67-F0B6-4537-986E-AB866CC6BE74}" dt="2022-11-13T12:41:09.057" v="4735"/>
          <ac:spMkLst>
            <pc:docMk/>
            <pc:sldMk cId="3695349987" sldId="281"/>
            <ac:spMk id="4" creationId="{2133DE56-329B-F1CD-8168-CDB07E7C0A08}"/>
          </ac:spMkLst>
        </pc:spChg>
      </pc:sldChg>
      <pc:sldChg chg="addSp modSp new mod modClrScheme chgLayout">
        <pc:chgData name="akarshan.srivastava55@outlook.com" userId="3a39e1e69141daa7" providerId="LiveId" clId="{C93A6F67-F0B6-4537-986E-AB866CC6BE74}" dt="2022-11-13T13:27:41.095" v="6213" actId="14100"/>
        <pc:sldMkLst>
          <pc:docMk/>
          <pc:sldMk cId="2456320565" sldId="282"/>
        </pc:sldMkLst>
        <pc:spChg chg="mod ord">
          <ac:chgData name="akarshan.srivastava55@outlook.com" userId="3a39e1e69141daa7" providerId="LiveId" clId="{C93A6F67-F0B6-4537-986E-AB866CC6BE74}" dt="2022-11-13T12:42:38.644" v="4807" actId="113"/>
          <ac:spMkLst>
            <pc:docMk/>
            <pc:sldMk cId="2456320565" sldId="282"/>
            <ac:spMk id="2" creationId="{EF681CA7-F89A-1DE6-5B54-F5F13B5ED76D}"/>
          </ac:spMkLst>
        </pc:spChg>
        <pc:spChg chg="add mod ord">
          <ac:chgData name="akarshan.srivastava55@outlook.com" userId="3a39e1e69141daa7" providerId="LiveId" clId="{C93A6F67-F0B6-4537-986E-AB866CC6BE74}" dt="2022-11-13T13:27:41.095" v="6213" actId="14100"/>
          <ac:spMkLst>
            <pc:docMk/>
            <pc:sldMk cId="2456320565" sldId="282"/>
            <ac:spMk id="3" creationId="{CB81EAD9-4D88-F7FE-0A37-7B2A43AB5DBE}"/>
          </ac:spMkLst>
        </pc:spChg>
      </pc:sldChg>
      <pc:sldChg chg="modSp new del">
        <pc:chgData name="akarshan.srivastava55@outlook.com" userId="3a39e1e69141daa7" providerId="LiveId" clId="{C93A6F67-F0B6-4537-986E-AB866CC6BE74}" dt="2022-11-13T12:42:42.535" v="4808" actId="47"/>
        <pc:sldMkLst>
          <pc:docMk/>
          <pc:sldMk cId="335122992" sldId="283"/>
        </pc:sldMkLst>
        <pc:spChg chg="mod">
          <ac:chgData name="akarshan.srivastava55@outlook.com" userId="3a39e1e69141daa7" providerId="LiveId" clId="{C93A6F67-F0B6-4537-986E-AB866CC6BE74}" dt="2022-11-13T11:50:33.678" v="4430"/>
          <ac:spMkLst>
            <pc:docMk/>
            <pc:sldMk cId="335122992" sldId="283"/>
            <ac:spMk id="2" creationId="{019E8C5D-717F-2596-816B-C1E8DA49125C}"/>
          </ac:spMkLst>
        </pc:spChg>
      </pc:sldChg>
      <pc:sldChg chg="addSp delSp modSp add mod ord">
        <pc:chgData name="akarshan.srivastava55@outlook.com" userId="3a39e1e69141daa7" providerId="LiveId" clId="{C93A6F67-F0B6-4537-986E-AB866CC6BE74}" dt="2022-11-13T13:22:56.292" v="6174" actId="1076"/>
        <pc:sldMkLst>
          <pc:docMk/>
          <pc:sldMk cId="1088786842" sldId="284"/>
        </pc:sldMkLst>
        <pc:spChg chg="mod">
          <ac:chgData name="akarshan.srivastava55@outlook.com" userId="3a39e1e69141daa7" providerId="LiveId" clId="{C93A6F67-F0B6-4537-986E-AB866CC6BE74}" dt="2022-11-13T13:22:44.280" v="6169" actId="122"/>
          <ac:spMkLst>
            <pc:docMk/>
            <pc:sldMk cId="1088786842" sldId="284"/>
            <ac:spMk id="5" creationId="{1932973B-663E-011D-6A07-61E3F14441DD}"/>
          </ac:spMkLst>
        </pc:spChg>
        <pc:picChg chg="add mod">
          <ac:chgData name="akarshan.srivastava55@outlook.com" userId="3a39e1e69141daa7" providerId="LiveId" clId="{C93A6F67-F0B6-4537-986E-AB866CC6BE74}" dt="2022-11-13T13:22:56.292" v="6174" actId="1076"/>
          <ac:picMkLst>
            <pc:docMk/>
            <pc:sldMk cId="1088786842" sldId="284"/>
            <ac:picMk id="6" creationId="{38A18379-EBE4-7ED9-147B-FECBD2A1D81B}"/>
          </ac:picMkLst>
        </pc:picChg>
        <pc:picChg chg="del mod">
          <ac:chgData name="akarshan.srivastava55@outlook.com" userId="3a39e1e69141daa7" providerId="LiveId" clId="{C93A6F67-F0B6-4537-986E-AB866CC6BE74}" dt="2022-11-13T10:40:55.080" v="4037" actId="478"/>
          <ac:picMkLst>
            <pc:docMk/>
            <pc:sldMk cId="1088786842" sldId="284"/>
            <ac:picMk id="2052" creationId="{5534D3F1-7661-6B49-11C4-04C3D69CB07C}"/>
          </ac:picMkLst>
        </pc:picChg>
        <pc:picChg chg="add del mod">
          <ac:chgData name="akarshan.srivastava55@outlook.com" userId="3a39e1e69141daa7" providerId="LiveId" clId="{C93A6F67-F0B6-4537-986E-AB866CC6BE74}" dt="2022-11-13T10:40:50.294" v="4036"/>
          <ac:picMkLst>
            <pc:docMk/>
            <pc:sldMk cId="1088786842" sldId="284"/>
            <ac:picMk id="3074" creationId="{11E0FC05-59D7-C285-BCCA-FD7C30D0DAF1}"/>
          </ac:picMkLst>
        </pc:picChg>
      </pc:sldChg>
      <pc:sldChg chg="addSp delSp modSp new mod ord chgLayout">
        <pc:chgData name="akarshan.srivastava55@outlook.com" userId="3a39e1e69141daa7" providerId="LiveId" clId="{C93A6F67-F0B6-4537-986E-AB866CC6BE74}" dt="2022-11-13T13:21:35.654" v="6162" actId="115"/>
        <pc:sldMkLst>
          <pc:docMk/>
          <pc:sldMk cId="1436323172" sldId="285"/>
        </pc:sldMkLst>
        <pc:spChg chg="del">
          <ac:chgData name="akarshan.srivastava55@outlook.com" userId="3a39e1e69141daa7" providerId="LiveId" clId="{C93A6F67-F0B6-4537-986E-AB866CC6BE74}" dt="2022-11-13T12:56:01.677" v="5013" actId="21"/>
          <ac:spMkLst>
            <pc:docMk/>
            <pc:sldMk cId="1436323172" sldId="285"/>
            <ac:spMk id="2" creationId="{6FEB6AC4-3717-A75A-B60B-D911CC7340D0}"/>
          </ac:spMkLst>
        </pc:spChg>
        <pc:spChg chg="del">
          <ac:chgData name="akarshan.srivastava55@outlook.com" userId="3a39e1e69141daa7" providerId="LiveId" clId="{C93A6F67-F0B6-4537-986E-AB866CC6BE74}" dt="2022-11-13T12:57:44.299" v="5014" actId="931"/>
          <ac:spMkLst>
            <pc:docMk/>
            <pc:sldMk cId="1436323172" sldId="285"/>
            <ac:spMk id="3" creationId="{4366696B-934A-1254-3166-8525DD2FF302}"/>
          </ac:spMkLst>
        </pc:spChg>
        <pc:spChg chg="add del mod">
          <ac:chgData name="akarshan.srivastava55@outlook.com" userId="3a39e1e69141daa7" providerId="LiveId" clId="{C93A6F67-F0B6-4537-986E-AB866CC6BE74}" dt="2022-11-13T12:58:49.268" v="5023" actId="22"/>
          <ac:spMkLst>
            <pc:docMk/>
            <pc:sldMk cId="1436323172" sldId="285"/>
            <ac:spMk id="7" creationId="{71E2E324-1B4C-2EF7-2432-7A51B7D8E78F}"/>
          </ac:spMkLst>
        </pc:spChg>
        <pc:spChg chg="add mod ord">
          <ac:chgData name="akarshan.srivastava55@outlook.com" userId="3a39e1e69141daa7" providerId="LiveId" clId="{C93A6F67-F0B6-4537-986E-AB866CC6BE74}" dt="2022-11-13T13:21:35.654" v="6162" actId="115"/>
          <ac:spMkLst>
            <pc:docMk/>
            <pc:sldMk cId="1436323172" sldId="285"/>
            <ac:spMk id="12" creationId="{F89FBD62-9771-4EBD-1AE9-EEE06DAAD6B8}"/>
          </ac:spMkLst>
        </pc:spChg>
        <pc:picChg chg="add del mod">
          <ac:chgData name="akarshan.srivastava55@outlook.com" userId="3a39e1e69141daa7" providerId="LiveId" clId="{C93A6F67-F0B6-4537-986E-AB866CC6BE74}" dt="2022-11-13T12:58:17.516" v="5020" actId="478"/>
          <ac:picMkLst>
            <pc:docMk/>
            <pc:sldMk cId="1436323172" sldId="285"/>
            <ac:picMk id="5" creationId="{EB4C9A72-30D3-75A3-C496-90739BDAA9AE}"/>
          </ac:picMkLst>
        </pc:picChg>
        <pc:picChg chg="add del mod ord">
          <ac:chgData name="akarshan.srivastava55@outlook.com" userId="3a39e1e69141daa7" providerId="LiveId" clId="{C93A6F67-F0B6-4537-986E-AB866CC6BE74}" dt="2022-11-13T12:58:23.373" v="5022" actId="22"/>
          <ac:picMkLst>
            <pc:docMk/>
            <pc:sldMk cId="1436323172" sldId="285"/>
            <ac:picMk id="9" creationId="{1D8AF957-2CB7-7712-A2CC-47282C26498A}"/>
          </ac:picMkLst>
        </pc:picChg>
        <pc:picChg chg="add mod ord modCrop">
          <ac:chgData name="akarshan.srivastava55@outlook.com" userId="3a39e1e69141daa7" providerId="LiveId" clId="{C93A6F67-F0B6-4537-986E-AB866CC6BE74}" dt="2022-11-13T13:00:06.021" v="5051" actId="1076"/>
          <ac:picMkLst>
            <pc:docMk/>
            <pc:sldMk cId="1436323172" sldId="285"/>
            <ac:picMk id="11" creationId="{8A6395E6-EC5F-93B8-D714-BA4D512E4BE6}"/>
          </ac:picMkLst>
        </pc:picChg>
      </pc:sldChg>
      <pc:sldChg chg="addSp delSp modSp new mod modClrScheme chgLayout">
        <pc:chgData name="akarshan.srivastava55@outlook.com" userId="3a39e1e69141daa7" providerId="LiveId" clId="{C93A6F67-F0B6-4537-986E-AB866CC6BE74}" dt="2022-11-13T13:21:18.593" v="6161" actId="115"/>
        <pc:sldMkLst>
          <pc:docMk/>
          <pc:sldMk cId="4281696710" sldId="286"/>
        </pc:sldMkLst>
        <pc:spChg chg="del mod">
          <ac:chgData name="akarshan.srivastava55@outlook.com" userId="3a39e1e69141daa7" providerId="LiveId" clId="{C93A6F67-F0B6-4537-986E-AB866CC6BE74}" dt="2022-11-13T13:01:47.086" v="5121" actId="21"/>
          <ac:spMkLst>
            <pc:docMk/>
            <pc:sldMk cId="4281696710" sldId="286"/>
            <ac:spMk id="2" creationId="{4795480A-B43F-7043-A086-A2F92CECB369}"/>
          </ac:spMkLst>
        </pc:spChg>
        <pc:spChg chg="mod ord">
          <ac:chgData name="akarshan.srivastava55@outlook.com" userId="3a39e1e69141daa7" providerId="LiveId" clId="{C93A6F67-F0B6-4537-986E-AB866CC6BE74}" dt="2022-11-13T13:21:11.638" v="6160" actId="255"/>
          <ac:spMkLst>
            <pc:docMk/>
            <pc:sldMk cId="4281696710" sldId="286"/>
            <ac:spMk id="3" creationId="{AA6E8B2A-7F10-5D49-406E-A86A354C1F85}"/>
          </ac:spMkLst>
        </pc:spChg>
        <pc:spChg chg="add del mod ord">
          <ac:chgData name="akarshan.srivastava55@outlook.com" userId="3a39e1e69141daa7" providerId="LiveId" clId="{C93A6F67-F0B6-4537-986E-AB866CC6BE74}" dt="2022-11-13T13:11:46.219" v="5898" actId="21"/>
          <ac:spMkLst>
            <pc:docMk/>
            <pc:sldMk cId="4281696710" sldId="286"/>
            <ac:spMk id="4" creationId="{07E7DE48-16F3-6DC6-8E73-8595B178582C}"/>
          </ac:spMkLst>
        </pc:spChg>
        <pc:spChg chg="add mod ord">
          <ac:chgData name="akarshan.srivastava55@outlook.com" userId="3a39e1e69141daa7" providerId="LiveId" clId="{C93A6F67-F0B6-4537-986E-AB866CC6BE74}" dt="2022-11-13T13:19:01.290" v="6151" actId="207"/>
          <ac:spMkLst>
            <pc:docMk/>
            <pc:sldMk cId="4281696710" sldId="286"/>
            <ac:spMk id="5" creationId="{3B34ACDD-688F-EAFF-84B3-F002A3DFCA65}"/>
          </ac:spMkLst>
        </pc:spChg>
        <pc:spChg chg="add mod ord">
          <ac:chgData name="akarshan.srivastava55@outlook.com" userId="3a39e1e69141daa7" providerId="LiveId" clId="{C93A6F67-F0B6-4537-986E-AB866CC6BE74}" dt="2022-11-13T13:21:18.593" v="6161" actId="115"/>
          <ac:spMkLst>
            <pc:docMk/>
            <pc:sldMk cId="4281696710" sldId="286"/>
            <ac:spMk id="6" creationId="{2E5CF39D-2C85-C446-C7BC-EF29FEF7A8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FF70-903E-4AD5-8991-8D1AE3951A57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D37E-41EE-4EDC-9B6B-4795D80B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94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FF70-903E-4AD5-8991-8D1AE3951A57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D37E-41EE-4EDC-9B6B-4795D80B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64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FF70-903E-4AD5-8991-8D1AE3951A57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D37E-41EE-4EDC-9B6B-4795D80BBB2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837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FF70-903E-4AD5-8991-8D1AE3951A57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D37E-41EE-4EDC-9B6B-4795D80B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125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FF70-903E-4AD5-8991-8D1AE3951A57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D37E-41EE-4EDC-9B6B-4795D80BBB2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740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FF70-903E-4AD5-8991-8D1AE3951A57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D37E-41EE-4EDC-9B6B-4795D80B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92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FF70-903E-4AD5-8991-8D1AE3951A57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D37E-41EE-4EDC-9B6B-4795D80B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542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FF70-903E-4AD5-8991-8D1AE3951A57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D37E-41EE-4EDC-9B6B-4795D80B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03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FF70-903E-4AD5-8991-8D1AE3951A57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D37E-41EE-4EDC-9B6B-4795D80B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71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FF70-903E-4AD5-8991-8D1AE3951A57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D37E-41EE-4EDC-9B6B-4795D80B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21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FF70-903E-4AD5-8991-8D1AE3951A57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D37E-41EE-4EDC-9B6B-4795D80B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0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FF70-903E-4AD5-8991-8D1AE3951A57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D37E-41EE-4EDC-9B6B-4795D80B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32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FF70-903E-4AD5-8991-8D1AE3951A57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D37E-41EE-4EDC-9B6B-4795D80B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2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FF70-903E-4AD5-8991-8D1AE3951A57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D37E-41EE-4EDC-9B6B-4795D80B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FF70-903E-4AD5-8991-8D1AE3951A57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D37E-41EE-4EDC-9B6B-4795D80B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42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FF70-903E-4AD5-8991-8D1AE3951A57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D37E-41EE-4EDC-9B6B-4795D80B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19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DFF70-903E-4AD5-8991-8D1AE3951A57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0DD37E-41EE-4EDC-9B6B-4795D80B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13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89FBD62-9771-4EBD-1AE9-EEE06DAA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4692"/>
            <a:ext cx="8596668" cy="1028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Group 1</a:t>
            </a:r>
            <a:br>
              <a:rPr lang="en-US" dirty="0"/>
            </a:br>
            <a:r>
              <a:rPr lang="en-US" dirty="0"/>
              <a:t> </a:t>
            </a:r>
            <a:r>
              <a:rPr lang="en-US" u="sng" dirty="0"/>
              <a:t>Project for Adventure Works </a:t>
            </a:r>
            <a:endParaRPr lang="en-IN" u="sng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A6395E6-EC5F-93B8-D714-BA4D512E4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484"/>
          <a:stretch/>
        </p:blipFill>
        <p:spPr>
          <a:xfrm>
            <a:off x="524014" y="1588548"/>
            <a:ext cx="8903307" cy="4485888"/>
          </a:xfrm>
        </p:spPr>
      </p:pic>
    </p:spTree>
    <p:extLst>
      <p:ext uri="{BB962C8B-B14F-4D97-AF65-F5344CB8AC3E}">
        <p14:creationId xmlns:p14="http://schemas.microsoft.com/office/powerpoint/2010/main" val="143632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0EE56-4398-55C2-27EA-3DE1F95F7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136" y="233265"/>
            <a:ext cx="5883150" cy="5943698"/>
          </a:xfrm>
        </p:spPr>
        <p:txBody>
          <a:bodyPr>
            <a:normAutofit fontScale="70000" lnSpcReduction="20000"/>
          </a:bodyPr>
          <a:lstStyle/>
          <a:p>
            <a:r>
              <a:rPr lang="en-US" sz="1800" b="1" dirty="0"/>
              <a:t>UNION (Fact Internet Sale and Fact Internet sales new)</a:t>
            </a:r>
          </a:p>
          <a:p>
            <a:r>
              <a:rPr lang="en-US" sz="1800" dirty="0"/>
              <a:t>Created a connection as shown below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Dimproduct</a:t>
            </a:r>
            <a:r>
              <a:rPr lang="en-US" sz="1800" dirty="0"/>
              <a:t> is Left Join to </a:t>
            </a:r>
            <a:r>
              <a:rPr lang="en-US" sz="1800" dirty="0" err="1"/>
              <a:t>DimProductSubCategory</a:t>
            </a:r>
            <a:r>
              <a:rPr lang="en-US" sz="1800" dirty="0"/>
              <a:t> &amp; </a:t>
            </a:r>
            <a:r>
              <a:rPr lang="en-US" sz="1800" dirty="0" err="1"/>
              <a:t>DimProductCategory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630B8B-070F-52D6-CC7B-B41391D76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8787" y="233265"/>
            <a:ext cx="4835013" cy="5943698"/>
          </a:xfrm>
        </p:spPr>
        <p:txBody>
          <a:bodyPr>
            <a:normAutofit fontScale="70000" lnSpcReduction="20000"/>
          </a:bodyPr>
          <a:lstStyle/>
          <a:p>
            <a:r>
              <a:rPr lang="en-US" sz="2300" b="1" u="sng" dirty="0">
                <a:solidFill>
                  <a:srgbClr val="FFC000"/>
                </a:solidFill>
              </a:rPr>
              <a:t>Created below Columns in the </a:t>
            </a:r>
            <a:r>
              <a:rPr lang="en-US" sz="2300" b="1" u="sng" dirty="0" err="1">
                <a:solidFill>
                  <a:srgbClr val="FFC000"/>
                </a:solidFill>
              </a:rPr>
              <a:t>Dimdate</a:t>
            </a:r>
            <a:r>
              <a:rPr lang="en-US" sz="2300" b="1" u="sng" dirty="0">
                <a:solidFill>
                  <a:srgbClr val="FFC000"/>
                </a:solidFill>
              </a:rPr>
              <a:t> table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>
                <a:solidFill>
                  <a:srgbClr val="C00000"/>
                </a:solidFill>
              </a:rPr>
              <a:t>Year</a:t>
            </a:r>
            <a:r>
              <a:rPr lang="en-US" sz="1600" dirty="0"/>
              <a:t> :- Extracted the year from order alt date key 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Month</a:t>
            </a:r>
            <a:r>
              <a:rPr lang="en-US" sz="1600" dirty="0"/>
              <a:t> :- Extracted the month from order alt date key 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Month Name </a:t>
            </a:r>
            <a:r>
              <a:rPr lang="en-US" sz="1600" dirty="0"/>
              <a:t>:- Extracted the month name from order alt</a:t>
            </a:r>
          </a:p>
          <a:p>
            <a:pPr marL="0" indent="0">
              <a:buNone/>
            </a:pPr>
            <a:r>
              <a:rPr lang="en-US" sz="1600" dirty="0"/>
              <a:t>                                   date key 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Month Short Name </a:t>
            </a:r>
            <a:r>
              <a:rPr lang="en-US" sz="1600" dirty="0"/>
              <a:t>:- Extracted the month short name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from order alt date key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Calendar Quarter </a:t>
            </a:r>
            <a:r>
              <a:rPr lang="en-US" sz="1600" dirty="0"/>
              <a:t>:- Extracted the Calendar quarter from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order alt date key 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Weekday No </a:t>
            </a:r>
            <a:r>
              <a:rPr lang="en-US" sz="1600" dirty="0"/>
              <a:t>:- Extracted the Weekday No from order alt</a:t>
            </a:r>
          </a:p>
          <a:p>
            <a:pPr marL="0" indent="0">
              <a:buNone/>
            </a:pPr>
            <a:r>
              <a:rPr lang="en-US" sz="1600" dirty="0"/>
              <a:t>                                 date key.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Weekday Name </a:t>
            </a:r>
            <a:r>
              <a:rPr lang="en-US" sz="1600" dirty="0"/>
              <a:t>:- Extracted the Weekday name from</a:t>
            </a:r>
          </a:p>
          <a:p>
            <a:pPr marL="0" indent="0">
              <a:buNone/>
            </a:pPr>
            <a:r>
              <a:rPr lang="en-US" sz="1600" dirty="0"/>
              <a:t>                                      order alt date key 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Weekday or weekend</a:t>
            </a:r>
            <a:r>
              <a:rPr lang="en-US" sz="1600" dirty="0"/>
              <a:t>:- Created a field to check the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weekday and weekend.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Financial Month </a:t>
            </a:r>
            <a:r>
              <a:rPr lang="en-US" sz="1600" dirty="0"/>
              <a:t>:- Extracted the Financial month from</a:t>
            </a:r>
          </a:p>
          <a:p>
            <a:pPr marL="0" indent="0">
              <a:buNone/>
            </a:pPr>
            <a:r>
              <a:rPr lang="en-US" sz="1600" dirty="0"/>
              <a:t>                                       order alt date key 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Financial quarter </a:t>
            </a:r>
            <a:r>
              <a:rPr lang="en-US" sz="1600" dirty="0"/>
              <a:t>:- Extracted the Financial quarter from </a:t>
            </a:r>
          </a:p>
          <a:p>
            <a:pPr marL="0" indent="0">
              <a:buNone/>
            </a:pPr>
            <a:r>
              <a:rPr lang="en-US" sz="1600" dirty="0"/>
              <a:t>                                        order alt date key 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Year-Month </a:t>
            </a:r>
            <a:r>
              <a:rPr lang="en-US" sz="1600" dirty="0"/>
              <a:t>:- Extracted the year-Month from order </a:t>
            </a:r>
          </a:p>
          <a:p>
            <a:pPr marL="0" indent="0">
              <a:buNone/>
            </a:pPr>
            <a:r>
              <a:rPr lang="en-US" sz="1600" dirty="0"/>
              <a:t>                                alt date key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908C0B-710C-9E4B-8060-F06E1875E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67" y="812609"/>
            <a:ext cx="5883150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0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84CE3-2370-62AD-13D9-27FB08856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50" y="157317"/>
            <a:ext cx="5702308" cy="6447350"/>
          </a:xfrm>
        </p:spPr>
        <p:txBody>
          <a:bodyPr/>
          <a:lstStyle/>
          <a:p>
            <a:pPr algn="ctr"/>
            <a:r>
              <a:rPr lang="en-IN" sz="18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the Combinational Chart for year wise sales and total production cost.</a:t>
            </a:r>
          </a:p>
          <a:p>
            <a:pPr marL="0" indent="0">
              <a:buNone/>
            </a:pPr>
            <a:endParaRPr lang="en-IN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1B1740-3280-9C8C-204B-E222A9A40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1033" y="157316"/>
            <a:ext cx="6223819" cy="6019647"/>
          </a:xfrm>
        </p:spPr>
        <p:txBody>
          <a:bodyPr>
            <a:normAutofit/>
          </a:bodyPr>
          <a:lstStyle/>
          <a:p>
            <a:pPr algn="ctr"/>
            <a:r>
              <a:rPr lang="en-IN" sz="18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Line Chart for year wise monthly Sales.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460DD3-E35E-C096-FDDA-753605DCD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9" y="1258529"/>
            <a:ext cx="5633885" cy="5014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53AD42-A9A2-B69B-8877-8EAA7952E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33" y="837975"/>
            <a:ext cx="6390967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4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35437-DEBA-35BF-1BC6-2B467348D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490" y="186813"/>
            <a:ext cx="5931310" cy="5990150"/>
          </a:xfrm>
        </p:spPr>
        <p:txBody>
          <a:bodyPr/>
          <a:lstStyle/>
          <a:p>
            <a:pPr algn="ctr"/>
            <a:r>
              <a:rPr lang="en-IN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Donut Chart for </a:t>
            </a:r>
            <a:r>
              <a:rPr lang="en-IN" sz="1800" b="1" u="sng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Qtr</a:t>
            </a:r>
            <a:r>
              <a:rPr lang="en-IN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wise sales.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B0DF0B-3493-8912-B424-CBCA63291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6813"/>
            <a:ext cx="5931310" cy="5990150"/>
          </a:xfrm>
        </p:spPr>
        <p:txBody>
          <a:bodyPr/>
          <a:lstStyle/>
          <a:p>
            <a:pPr algn="ctr"/>
            <a:r>
              <a:rPr lang="en-IN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a crosstab for Country wise product Cat and </a:t>
            </a:r>
          </a:p>
          <a:p>
            <a:pPr marL="0" indent="0" algn="ctr">
              <a:buNone/>
            </a:pPr>
            <a:r>
              <a:rPr lang="en-IN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Sub-cat sales.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5DA8E-C065-28EF-B380-CD7D6EE3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7" y="1052082"/>
            <a:ext cx="5454051" cy="4753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641EE1-EB9C-7CCF-E1A4-B36D47B11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026" y="1052082"/>
            <a:ext cx="6331974" cy="52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4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13310-AC78-0FF1-C160-6590612F9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56" y="88490"/>
            <a:ext cx="5941143" cy="6088473"/>
          </a:xfrm>
        </p:spPr>
        <p:txBody>
          <a:bodyPr/>
          <a:lstStyle/>
          <a:p>
            <a:pPr algn="ctr"/>
            <a:r>
              <a:rPr lang="en-IN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the Below Bar chart with the option for user to Switch between the SALES, COST, PROFIT.</a:t>
            </a:r>
          </a:p>
          <a:p>
            <a:r>
              <a:rPr lang="en-IN" sz="14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Used filter for Sales , Cost and Profit on the visualization.</a:t>
            </a:r>
            <a:endParaRPr lang="en-IN" sz="1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CE5F01-742F-391D-F314-0BAD2FA26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88490"/>
            <a:ext cx="5941143" cy="6088473"/>
          </a:xfrm>
        </p:spPr>
        <p:txBody>
          <a:bodyPr/>
          <a:lstStyle/>
          <a:p>
            <a:pPr algn="ctr"/>
            <a:r>
              <a:rPr lang="en-IN" sz="18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a TOP N chart as below using Parameter.</a:t>
            </a:r>
          </a:p>
          <a:p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Filter for Top rating with interval of 5</a:t>
            </a:r>
            <a:endParaRPr lang="en-IN" sz="14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1800" b="1" u="sng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375960-2546-8A4C-2543-7BD8B78A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6" y="1622323"/>
            <a:ext cx="5941142" cy="4414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638E20-75AA-DED5-3558-8023F3184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8" y="1071715"/>
            <a:ext cx="5780412" cy="496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2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9C34A-5F31-75D9-AB57-11498BDA3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45" y="117987"/>
            <a:ext cx="5945155" cy="6058976"/>
          </a:xfrm>
        </p:spPr>
        <p:txBody>
          <a:bodyPr/>
          <a:lstStyle/>
          <a:p>
            <a:pPr algn="ctr"/>
            <a:r>
              <a:rPr lang="en-IN" sz="18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Advanced Funnel Chart for Country vs </a:t>
            </a:r>
            <a:r>
              <a:rPr lang="en-IN" sz="1800" b="1" u="sng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SalesAmount</a:t>
            </a:r>
            <a:r>
              <a:rPr lang="en-IN" sz="18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55426A-07FE-A9BE-2630-956F4851D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7987"/>
            <a:ext cx="5945155" cy="6058976"/>
          </a:xfrm>
        </p:spPr>
        <p:txBody>
          <a:bodyPr/>
          <a:lstStyle/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a KPI’s for worksheet.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C5C07-DB88-7237-1F46-0ADB1BDB8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5" y="1395003"/>
            <a:ext cx="5831633" cy="4480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153BF-6269-C79C-1153-CFBFC3665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782" y="767816"/>
            <a:ext cx="5160128" cy="26611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F30550-2084-1266-EEE7-7AC4E7F9E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438" y="2725993"/>
            <a:ext cx="5314147" cy="181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2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6EA0C-0CF3-B203-0250-42488AB24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490" y="127819"/>
            <a:ext cx="11887200" cy="6049144"/>
          </a:xfrm>
        </p:spPr>
        <p:txBody>
          <a:bodyPr/>
          <a:lstStyle/>
          <a:p>
            <a:pPr algn="ctr"/>
            <a:r>
              <a:rPr lang="en-IN" sz="18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Bump Chart for English </a:t>
            </a:r>
            <a:r>
              <a:rPr lang="en-IN" sz="1800" b="1" u="sng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Monthname</a:t>
            </a:r>
            <a:r>
              <a:rPr lang="en-IN" sz="18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IN" sz="1800" b="1" u="sng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Salesterritory</a:t>
            </a:r>
            <a:r>
              <a:rPr lang="en-IN" sz="18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Country and Sales Rank.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2739F1-4DA2-AE2D-8446-7EFF67A2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973394"/>
            <a:ext cx="11887200" cy="52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55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D7EF-CD40-186E-50F8-B44FC976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31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a Pareto Chart for English Product Name and Sales Amount.</a:t>
            </a:r>
            <a:br>
              <a:rPr lang="en-IN" sz="44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DA8E04-87D4-DAE7-12D7-C0E3EDCE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4" y="1337187"/>
            <a:ext cx="11881380" cy="523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43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6B3C-4DAB-0611-0BCF-8AF195D3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24"/>
            <a:ext cx="10515600" cy="5309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C00000"/>
                </a:solidFill>
              </a:rPr>
              <a:t>Sales Dashboard </a:t>
            </a:r>
            <a:endParaRPr lang="en-IN" b="1" u="sng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5B489-E655-9987-BD5B-D1D375470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855406"/>
            <a:ext cx="12005187" cy="57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96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E079-998F-3EDB-DC68-353706CE5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381" y="88491"/>
            <a:ext cx="9576619" cy="58993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Moving toward </a:t>
            </a:r>
            <a:endParaRPr lang="en-IN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32973B-663E-011D-6A07-61E3F1444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058" y="1431518"/>
            <a:ext cx="9832258" cy="64169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err="1">
                <a:solidFill>
                  <a:srgbClr val="C00000"/>
                </a:solidFill>
              </a:rPr>
              <a:t>Tableaue</a:t>
            </a:r>
            <a:endParaRPr lang="en-IN" sz="3200" b="1" u="sng" dirty="0">
              <a:solidFill>
                <a:srgbClr val="C00000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7C5412D-1F82-49EE-9D60-A4A0860F2513}"/>
              </a:ext>
            </a:extLst>
          </p:cNvPr>
          <p:cNvSpPr/>
          <p:nvPr/>
        </p:nvSpPr>
        <p:spPr>
          <a:xfrm>
            <a:off x="5611368" y="811470"/>
            <a:ext cx="484632" cy="487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87C2B0-E9A6-6B4B-A77A-596E5D13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06252"/>
            <a:ext cx="7419109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0EE56-4398-55C2-27EA-3DE1F95F7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136" y="233265"/>
            <a:ext cx="5883150" cy="5943698"/>
          </a:xfrm>
        </p:spPr>
        <p:txBody>
          <a:bodyPr>
            <a:normAutofit fontScale="70000" lnSpcReduction="20000"/>
          </a:bodyPr>
          <a:lstStyle/>
          <a:p>
            <a:r>
              <a:rPr lang="en-US" sz="1800" b="1" dirty="0"/>
              <a:t>UNION (Fact Internet Sale and Fact Internet sales new)</a:t>
            </a:r>
          </a:p>
          <a:p>
            <a:r>
              <a:rPr lang="en-US" sz="1800" dirty="0"/>
              <a:t>Created a connection as shown below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Dimproduct</a:t>
            </a:r>
            <a:r>
              <a:rPr lang="en-US" sz="1800" dirty="0"/>
              <a:t> is Left Join to </a:t>
            </a:r>
            <a:r>
              <a:rPr lang="en-US" sz="1800" dirty="0" err="1"/>
              <a:t>DimProductSubCategory</a:t>
            </a:r>
            <a:r>
              <a:rPr lang="en-US" sz="1800" dirty="0"/>
              <a:t> &amp; </a:t>
            </a:r>
            <a:r>
              <a:rPr lang="en-US" sz="1800" dirty="0" err="1"/>
              <a:t>DimProductCategory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630B8B-070F-52D6-CC7B-B41391D76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8787" y="233265"/>
            <a:ext cx="4835013" cy="5943698"/>
          </a:xfrm>
        </p:spPr>
        <p:txBody>
          <a:bodyPr>
            <a:normAutofit fontScale="70000" lnSpcReduction="20000"/>
          </a:bodyPr>
          <a:lstStyle/>
          <a:p>
            <a:r>
              <a:rPr lang="en-US" sz="2300" b="1" u="sng" dirty="0">
                <a:solidFill>
                  <a:srgbClr val="FFC000"/>
                </a:solidFill>
              </a:rPr>
              <a:t>Created below Columns in the </a:t>
            </a:r>
            <a:r>
              <a:rPr lang="en-US" sz="2300" b="1" u="sng" dirty="0" err="1">
                <a:solidFill>
                  <a:srgbClr val="FFC000"/>
                </a:solidFill>
              </a:rPr>
              <a:t>Dimdate</a:t>
            </a:r>
            <a:r>
              <a:rPr lang="en-US" sz="2300" b="1" u="sng" dirty="0">
                <a:solidFill>
                  <a:srgbClr val="FFC000"/>
                </a:solidFill>
              </a:rPr>
              <a:t> table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>
                <a:solidFill>
                  <a:srgbClr val="C00000"/>
                </a:solidFill>
              </a:rPr>
              <a:t>Year</a:t>
            </a:r>
            <a:r>
              <a:rPr lang="en-US" sz="1600" dirty="0"/>
              <a:t> :- Extracted the year from order alt date key 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Month</a:t>
            </a:r>
            <a:r>
              <a:rPr lang="en-US" sz="1600" dirty="0"/>
              <a:t> :- Extracted the month from order alt date key 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Month Name </a:t>
            </a:r>
            <a:r>
              <a:rPr lang="en-US" sz="1600" dirty="0"/>
              <a:t>:- Extracted the month name from order alt</a:t>
            </a:r>
          </a:p>
          <a:p>
            <a:pPr marL="0" indent="0">
              <a:buNone/>
            </a:pPr>
            <a:r>
              <a:rPr lang="en-US" sz="1600" dirty="0"/>
              <a:t>                                   date key 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Month Short Name </a:t>
            </a:r>
            <a:r>
              <a:rPr lang="en-US" sz="1600" dirty="0"/>
              <a:t>:- Extracted the month short name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from order alt date key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Calendar Quarter </a:t>
            </a:r>
            <a:r>
              <a:rPr lang="en-US" sz="1600" dirty="0"/>
              <a:t>:- Extracted the Calendar quarter from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order alt date key 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Weekday No </a:t>
            </a:r>
            <a:r>
              <a:rPr lang="en-US" sz="1600" dirty="0"/>
              <a:t>:- Extracted the Weekday No from order alt</a:t>
            </a:r>
          </a:p>
          <a:p>
            <a:pPr marL="0" indent="0">
              <a:buNone/>
            </a:pPr>
            <a:r>
              <a:rPr lang="en-US" sz="1600" dirty="0"/>
              <a:t>                                 date key.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Weekday Name </a:t>
            </a:r>
            <a:r>
              <a:rPr lang="en-US" sz="1600" dirty="0"/>
              <a:t>:- Extracted the Weekday name from</a:t>
            </a:r>
          </a:p>
          <a:p>
            <a:pPr marL="0" indent="0">
              <a:buNone/>
            </a:pPr>
            <a:r>
              <a:rPr lang="en-US" sz="1600" dirty="0"/>
              <a:t>                                      order alt date key 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Weekday or weekend</a:t>
            </a:r>
            <a:r>
              <a:rPr lang="en-US" sz="1600" dirty="0"/>
              <a:t>:- Created a field to check the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weekday and weekend.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Financial Month </a:t>
            </a:r>
            <a:r>
              <a:rPr lang="en-US" sz="1600" dirty="0"/>
              <a:t>:- Extracted the Financial month from</a:t>
            </a:r>
          </a:p>
          <a:p>
            <a:pPr marL="0" indent="0">
              <a:buNone/>
            </a:pPr>
            <a:r>
              <a:rPr lang="en-US" sz="1600" dirty="0"/>
              <a:t>                                       order alt date key 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Financial quarter </a:t>
            </a:r>
            <a:r>
              <a:rPr lang="en-US" sz="1600" dirty="0"/>
              <a:t>:- Extracted the Financial quarter from </a:t>
            </a:r>
          </a:p>
          <a:p>
            <a:pPr marL="0" indent="0">
              <a:buNone/>
            </a:pPr>
            <a:r>
              <a:rPr lang="en-US" sz="1600" dirty="0"/>
              <a:t>                                        order alt date key 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Year-Month </a:t>
            </a:r>
            <a:r>
              <a:rPr lang="en-US" sz="1600" dirty="0"/>
              <a:t>:- Extracted the year-Month from order </a:t>
            </a:r>
          </a:p>
          <a:p>
            <a:pPr marL="0" indent="0">
              <a:buNone/>
            </a:pPr>
            <a:r>
              <a:rPr lang="en-US" sz="1600" dirty="0"/>
              <a:t>                                alt date key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908C0B-710C-9E4B-8060-F06E1875E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67" y="812609"/>
            <a:ext cx="5883150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5CF39D-2C85-C446-C7BC-EF29FEF7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92622"/>
            <a:ext cx="8227675" cy="624018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accent1"/>
                </a:solidFill>
              </a:rPr>
              <a:t>This Project Contains the four tools:-</a:t>
            </a:r>
            <a:endParaRPr lang="en-IN" sz="32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E8B2A-7F10-5D49-406E-A86A354C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2917" y="4083627"/>
            <a:ext cx="3325091" cy="210859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800" b="1" dirty="0"/>
              <a:t>Project team,                                                                </a:t>
            </a:r>
          </a:p>
          <a:p>
            <a:r>
              <a:rPr lang="en-US" sz="4800" b="1" dirty="0"/>
              <a:t>1. Akarshan Srivastava</a:t>
            </a:r>
          </a:p>
          <a:p>
            <a:r>
              <a:rPr lang="en-US" sz="4800" b="1" dirty="0"/>
              <a:t>2. Kumar </a:t>
            </a:r>
            <a:r>
              <a:rPr lang="en-US" sz="4800" b="1" dirty="0" err="1"/>
              <a:t>Partho</a:t>
            </a:r>
            <a:endParaRPr lang="en-US" sz="4800" b="1" dirty="0"/>
          </a:p>
          <a:p>
            <a:r>
              <a:rPr lang="en-US" sz="4800" b="1" dirty="0"/>
              <a:t>3.  </a:t>
            </a:r>
            <a:r>
              <a:rPr lang="en-US" sz="4800" b="1" dirty="0" err="1"/>
              <a:t>Hritik</a:t>
            </a:r>
            <a:r>
              <a:rPr lang="en-US" sz="4800" b="1" dirty="0"/>
              <a:t> N Jaiswal</a:t>
            </a:r>
          </a:p>
          <a:p>
            <a:r>
              <a:rPr lang="en-US" sz="4800" b="1" dirty="0"/>
              <a:t>4. Shubham S </a:t>
            </a:r>
            <a:r>
              <a:rPr lang="en-US" sz="4800" b="1" dirty="0" err="1"/>
              <a:t>Phatak</a:t>
            </a:r>
            <a:endParaRPr lang="en-US" sz="4800" b="1" dirty="0"/>
          </a:p>
          <a:p>
            <a:r>
              <a:rPr lang="en-US" sz="4800" b="1" dirty="0"/>
              <a:t>5. </a:t>
            </a:r>
            <a:r>
              <a:rPr lang="en-US" sz="4800" b="1" dirty="0" err="1"/>
              <a:t>Rutuja</a:t>
            </a:r>
            <a:r>
              <a:rPr lang="en-US" sz="4800" b="1" dirty="0"/>
              <a:t> Milind Kulkarni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4ACDD-688F-EAFF-84B3-F002A3DFC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875169"/>
            <a:ext cx="5881255" cy="479020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1. </a:t>
            </a:r>
            <a:r>
              <a:rPr lang="en-US" sz="2000" b="1" dirty="0">
                <a:solidFill>
                  <a:srgbClr val="C00000"/>
                </a:solidFill>
              </a:rPr>
              <a:t>Excel</a:t>
            </a:r>
            <a:r>
              <a:rPr lang="en-US" sz="2000" b="1" dirty="0"/>
              <a:t> :-  Functions and Visualization </a:t>
            </a:r>
          </a:p>
          <a:p>
            <a:pPr marL="457200" indent="-457200">
              <a:buAutoNum type="arabicPeriod"/>
            </a:pPr>
            <a:endParaRPr lang="en-US" sz="2000" b="1" dirty="0"/>
          </a:p>
          <a:p>
            <a:r>
              <a:rPr lang="en-US" sz="2000" b="1" dirty="0">
                <a:solidFill>
                  <a:srgbClr val="C00000"/>
                </a:solidFill>
              </a:rPr>
              <a:t>2. Microsoft Power Bi</a:t>
            </a:r>
            <a:r>
              <a:rPr lang="en-US" sz="2000" b="1" dirty="0"/>
              <a:t>:-  Dax functions and</a:t>
            </a:r>
          </a:p>
          <a:p>
            <a:r>
              <a:rPr lang="en-US" sz="2000" b="1" dirty="0"/>
              <a:t>                                       Visualization</a:t>
            </a:r>
          </a:p>
          <a:p>
            <a:r>
              <a:rPr lang="en-US" sz="2000" b="1" dirty="0"/>
              <a:t>3. </a:t>
            </a:r>
            <a:r>
              <a:rPr lang="en-US" sz="2000" b="1" dirty="0">
                <a:solidFill>
                  <a:srgbClr val="C00000"/>
                </a:solidFill>
              </a:rPr>
              <a:t>Tableau</a:t>
            </a:r>
            <a:r>
              <a:rPr lang="en-US" sz="2000" b="1" dirty="0"/>
              <a:t>:-  Calculation field with</a:t>
            </a:r>
          </a:p>
          <a:p>
            <a:r>
              <a:rPr lang="en-US" sz="2000" b="1" dirty="0"/>
              <a:t>                     Parameters and Visualization</a:t>
            </a:r>
          </a:p>
          <a:p>
            <a:endParaRPr lang="en-US" sz="2000" b="1" dirty="0"/>
          </a:p>
          <a:p>
            <a:r>
              <a:rPr lang="en-US" sz="2000" b="1" dirty="0"/>
              <a:t>4. </a:t>
            </a:r>
            <a:r>
              <a:rPr lang="en-US" sz="2000" b="1" dirty="0" err="1">
                <a:solidFill>
                  <a:srgbClr val="C00000"/>
                </a:solidFill>
              </a:rPr>
              <a:t>MySql</a:t>
            </a:r>
            <a:r>
              <a:rPr lang="en-US" sz="2000" b="1" dirty="0"/>
              <a:t> :- Query writing to understand</a:t>
            </a:r>
          </a:p>
          <a:p>
            <a:r>
              <a:rPr lang="en-US" sz="2000" b="1" dirty="0"/>
              <a:t>                   the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696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31BC3-CECC-878A-ACFB-B879AE039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637" y="98323"/>
            <a:ext cx="5917163" cy="6078640"/>
          </a:xfrm>
        </p:spPr>
        <p:txBody>
          <a:bodyPr/>
          <a:lstStyle/>
          <a:p>
            <a:pPr algn="ctr"/>
            <a:r>
              <a:rPr lang="en-IN" sz="20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the Combinational Chart for year wise sales and total production cost.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A32529-C451-B124-BB66-ACD8A47D0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98323"/>
            <a:ext cx="5917163" cy="6215096"/>
          </a:xfrm>
        </p:spPr>
        <p:txBody>
          <a:bodyPr/>
          <a:lstStyle/>
          <a:p>
            <a:pPr algn="ctr"/>
            <a:r>
              <a:rPr lang="en-IN" sz="20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Line Chart for year wise monthly Sales.</a:t>
            </a:r>
          </a:p>
          <a:p>
            <a:r>
              <a:rPr lang="en-IN" sz="1200" b="1" dirty="0"/>
              <a:t>Used Filter for year.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1A0EC9-23C8-5017-5820-330CC34B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8" y="1539550"/>
            <a:ext cx="6069562" cy="4773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85B557-214D-6BBE-5544-2B890ADDF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16" y="1707502"/>
            <a:ext cx="5836045" cy="459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7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F92E7-3771-6137-9773-41F4A7BD6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490" y="149290"/>
            <a:ext cx="5931310" cy="6027673"/>
          </a:xfrm>
        </p:spPr>
        <p:txBody>
          <a:bodyPr/>
          <a:lstStyle/>
          <a:p>
            <a:pPr algn="ctr"/>
            <a:r>
              <a:rPr lang="en-IN" sz="24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Donut Chart for </a:t>
            </a:r>
            <a:r>
              <a:rPr lang="en-IN" sz="2400" b="1" u="sng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Qtr</a:t>
            </a:r>
            <a:r>
              <a:rPr lang="en-IN" sz="24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wise sales.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0B2CDA-0198-7035-58F5-B77903652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290"/>
            <a:ext cx="5931310" cy="6027673"/>
          </a:xfrm>
        </p:spPr>
        <p:txBody>
          <a:bodyPr/>
          <a:lstStyle/>
          <a:p>
            <a:pPr algn="ctr"/>
            <a:r>
              <a:rPr lang="en-IN" sz="20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a crosstab for Country wise product Cat and </a:t>
            </a:r>
          </a:p>
          <a:p>
            <a:pPr marL="0" indent="0" algn="ctr">
              <a:buNone/>
            </a:pPr>
            <a:r>
              <a:rPr lang="en-IN" sz="20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Sub-cat sales.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4A436C-6471-B0C1-6A2C-878CBBF7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1339393"/>
            <a:ext cx="5496233" cy="4837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8EECF4-3DB9-8106-2B91-3C2544A2C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723" y="1877960"/>
            <a:ext cx="6518787" cy="449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63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BEB2D589-5297-611D-8073-FA4869AE2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475" y="157163"/>
            <a:ext cx="5902325" cy="6019800"/>
          </a:xfrm>
        </p:spPr>
        <p:txBody>
          <a:bodyPr/>
          <a:lstStyle/>
          <a:p>
            <a:pPr algn="ctr"/>
            <a:r>
              <a:rPr lang="en-IN" sz="20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the Below Bar chart with the option for user to Switch between the SALES, COST, PROFIT.</a:t>
            </a: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Filter for Sales , Cost and Profit</a:t>
            </a:r>
            <a:endParaRPr lang="en-IN" sz="14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DB1507-A01B-C9FC-C728-F5DBD21F8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7316"/>
            <a:ext cx="5960806" cy="6430095"/>
          </a:xfrm>
        </p:spPr>
        <p:txBody>
          <a:bodyPr/>
          <a:lstStyle/>
          <a:p>
            <a:pPr algn="ctr"/>
            <a:r>
              <a:rPr lang="en-IN" sz="20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a TOP N chart as below using Parameter.</a:t>
            </a:r>
          </a:p>
          <a:p>
            <a:pPr algn="ctr"/>
            <a:r>
              <a:rPr lang="en-IN" sz="1400" b="1" dirty="0"/>
              <a:t>Used filter for Top rating with interval of 5.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A28D5E-554E-E506-6CEC-0196896B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" y="1700980"/>
            <a:ext cx="5695496" cy="4886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0E6595-D817-E215-4FFB-E853D2C22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259632"/>
            <a:ext cx="6054725" cy="532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A1022E6E-A712-4881-1C44-49E22D906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900" y="98425"/>
            <a:ext cx="5930900" cy="6078538"/>
          </a:xfrm>
        </p:spPr>
        <p:txBody>
          <a:bodyPr/>
          <a:lstStyle/>
          <a:p>
            <a:pPr algn="ctr"/>
            <a:r>
              <a:rPr lang="en-IN" sz="20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Advanced Funnel Chart for Country vs </a:t>
            </a:r>
            <a:r>
              <a:rPr lang="en-IN" sz="2000" b="1" u="sng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SalesAmount</a:t>
            </a:r>
            <a:r>
              <a:rPr lang="en-IN" sz="20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0F0BA-E5FC-4436-4E18-6949879B2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323"/>
            <a:ext cx="5803490" cy="6078640"/>
          </a:xfrm>
        </p:spPr>
        <p:txBody>
          <a:bodyPr/>
          <a:lstStyle/>
          <a:p>
            <a:pPr algn="ctr"/>
            <a:r>
              <a:rPr lang="en-IN" sz="24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a KPI’s for worksheet.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97BBE-1650-1769-460A-E8A1FB9F8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806245"/>
            <a:ext cx="5630765" cy="56928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BCF29F-C2F1-A52D-1C88-B32D6AFF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1599"/>
            <a:ext cx="5794821" cy="14210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2C1A5F-CCDE-4234-330D-3EE7A5328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68687"/>
            <a:ext cx="5794821" cy="142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62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6805-441A-5289-A4A3-D85E9B38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23"/>
            <a:ext cx="10515600" cy="138634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7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Bump Chart for English </a:t>
            </a:r>
            <a:r>
              <a:rPr lang="en-IN" sz="2700" b="1" u="sng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Monthname</a:t>
            </a:r>
            <a:r>
              <a:rPr lang="en-IN" sz="27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IN" sz="2700" b="1" u="sng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Salesterritory</a:t>
            </a:r>
            <a:r>
              <a:rPr lang="en-IN" sz="27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Country and Sales Rank.</a:t>
            </a:r>
            <a:br>
              <a:rPr lang="en-IN" sz="44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8C04A-DC8E-DA0A-4422-7360F3C5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4" y="1160206"/>
            <a:ext cx="11946192" cy="542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93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DE79-44E0-A32B-65B5-4379918B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13"/>
            <a:ext cx="10515600" cy="10323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1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a Pareto Chart for English Product Name and Sales Amount.</a:t>
            </a:r>
            <a:br>
              <a:rPr lang="en-IN" sz="60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DF17F-6F47-E696-6829-35324CDB0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9" y="1406012"/>
            <a:ext cx="11838039" cy="493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32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8B56-E6B8-5552-0913-792A6753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659"/>
            <a:ext cx="10515600" cy="5371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C00000"/>
                </a:solidFill>
              </a:rPr>
              <a:t>Sales Dashboard</a:t>
            </a:r>
            <a:endParaRPr lang="en-IN" b="1" u="sng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B06DF-6E2A-ABAD-0E45-8DD0D2BA4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816077"/>
            <a:ext cx="11926530" cy="569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46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E079-998F-3EDB-DC68-353706CE5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381" y="88491"/>
            <a:ext cx="9576619" cy="58993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Moving toward </a:t>
            </a:r>
            <a:endParaRPr lang="en-IN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32973B-663E-011D-6A07-61E3F1444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058" y="1431518"/>
            <a:ext cx="9832258" cy="64169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>
                <a:solidFill>
                  <a:srgbClr val="C00000"/>
                </a:solidFill>
              </a:rPr>
              <a:t>MySQL</a:t>
            </a:r>
            <a:endParaRPr lang="en-IN" sz="3200" b="1" u="sng" dirty="0">
              <a:solidFill>
                <a:srgbClr val="C00000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7C5412D-1F82-49EE-9D60-A4A0860F2513}"/>
              </a:ext>
            </a:extLst>
          </p:cNvPr>
          <p:cNvSpPr/>
          <p:nvPr/>
        </p:nvSpPr>
        <p:spPr>
          <a:xfrm>
            <a:off x="5611368" y="811470"/>
            <a:ext cx="484632" cy="487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A18379-EBE4-7ED9-147B-FECBD2A1D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58" y="2051566"/>
            <a:ext cx="8330157" cy="437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86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AA1633-3304-B092-7673-3556F1EF4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645"/>
            <a:ext cx="10515600" cy="5980318"/>
          </a:xfrm>
        </p:spPr>
        <p:txBody>
          <a:bodyPr>
            <a:normAutofit fontScale="60000" lnSpcReduction="20000"/>
          </a:bodyPr>
          <a:lstStyle/>
          <a:p>
            <a:pPr algn="ctr"/>
            <a:r>
              <a:rPr lang="en-IN" sz="25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below mentioned tables:-</a:t>
            </a:r>
          </a:p>
          <a:p>
            <a:pPr marL="0" indent="0" algn="ctr">
              <a:buNone/>
            </a:pPr>
            <a:endParaRPr lang="en-IN" sz="25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table </a:t>
            </a: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 table</a:t>
            </a:r>
          </a:p>
          <a:p>
            <a:pPr marL="0" indent="0">
              <a:buNone/>
            </a:pP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Salesperson table</a:t>
            </a:r>
          </a:p>
          <a:p>
            <a:pPr marL="0" indent="0">
              <a:buNone/>
            </a:pP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table</a:t>
            </a: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 table</a:t>
            </a: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F2B4A4-E98C-CEFE-DBB2-D9D1942A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53" y="681036"/>
            <a:ext cx="8072775" cy="22389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650CEA-7852-FB4B-0B7B-9E3356A8F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935" y="3031194"/>
            <a:ext cx="2857748" cy="10289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1A956C-7E32-CB13-F1ED-F4590733D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613" y="3728850"/>
            <a:ext cx="2293819" cy="9597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0F25B4-0DD7-D942-7BBA-2F053EACD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794" y="4525850"/>
            <a:ext cx="2622624" cy="11345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6A94C5-7B9E-0BB7-16BE-12AB5E816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4613" y="5093111"/>
            <a:ext cx="3255882" cy="156824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703351-9BD3-F3C3-015E-B9F6522A5545}"/>
              </a:ext>
            </a:extLst>
          </p:cNvPr>
          <p:cNvCxnSpPr>
            <a:cxnSpLocks/>
          </p:cNvCxnSpPr>
          <p:nvPr/>
        </p:nvCxnSpPr>
        <p:spPr>
          <a:xfrm>
            <a:off x="2566555" y="1132609"/>
            <a:ext cx="893618" cy="4156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024B1D-D629-201E-D095-5C491AFBF3FE}"/>
              </a:ext>
            </a:extLst>
          </p:cNvPr>
          <p:cNvCxnSpPr>
            <a:cxnSpLocks/>
          </p:cNvCxnSpPr>
          <p:nvPr/>
        </p:nvCxnSpPr>
        <p:spPr>
          <a:xfrm>
            <a:off x="2161309" y="2484209"/>
            <a:ext cx="1673272" cy="944791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93C6210-BBB6-2828-D43A-23B0CA3D0609}"/>
              </a:ext>
            </a:extLst>
          </p:cNvPr>
          <p:cNvCxnSpPr>
            <a:cxnSpLocks/>
          </p:cNvCxnSpPr>
          <p:nvPr/>
        </p:nvCxnSpPr>
        <p:spPr>
          <a:xfrm>
            <a:off x="2712027" y="3728850"/>
            <a:ext cx="5060373" cy="510641"/>
          </a:xfrm>
          <a:prstGeom prst="bentConnector3">
            <a:avLst>
              <a:gd name="adj1" fmla="val 1857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AA86AC-8874-C44C-BB44-EB8235626B99}"/>
              </a:ext>
            </a:extLst>
          </p:cNvPr>
          <p:cNvCxnSpPr>
            <a:cxnSpLocks/>
          </p:cNvCxnSpPr>
          <p:nvPr/>
        </p:nvCxnSpPr>
        <p:spPr>
          <a:xfrm>
            <a:off x="2566555" y="5093111"/>
            <a:ext cx="16308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0AE3BE-5B19-5513-BC92-7E1B6D3C35FF}"/>
              </a:ext>
            </a:extLst>
          </p:cNvPr>
          <p:cNvCxnSpPr>
            <a:cxnSpLocks/>
          </p:cNvCxnSpPr>
          <p:nvPr/>
        </p:nvCxnSpPr>
        <p:spPr>
          <a:xfrm>
            <a:off x="2487561" y="6078682"/>
            <a:ext cx="52848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936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3DE56-329B-F1CD-8168-CDB07E7C0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8209"/>
            <a:ext cx="9869439" cy="5823153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rgbClr val="C00000"/>
                </a:solidFill>
              </a:rPr>
              <a:t>Performed few query to show the make the data more understandable like:-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the Names and salary of the employee whose salary is greater than 1000</a:t>
            </a:r>
          </a:p>
          <a:p>
            <a:r>
              <a:rPr lang="en-US" sz="2000" u="sng" dirty="0">
                <a:solidFill>
                  <a:srgbClr val="C00000"/>
                </a:solidFill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Employee Names having I as second character.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total payable salary of salesman category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the last name, salary and  Corresponding Grade.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Empname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Total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Total Sal 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Comm)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Empname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Rank of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Organisation , Rank of Sal in their department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match the salespeople to the customers according to the city they are living.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that finds all pairs of customers having the same rating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that produces all pairs of salespeople who are living in same city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find all orders attributed to salespeople in London.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count customers with ratings above San Jose’s average rating.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that lists each order number followed by name of customer who made that order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4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7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9AEF-CEB7-652F-D92B-43096F263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904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Excel Project</a:t>
            </a:r>
            <a:endParaRPr lang="en-IN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68B8E6-4D45-B8F2-CF1E-591F206AF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0465"/>
            <a:ext cx="12192000" cy="616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908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1CA7-F89A-1DE6-5B54-F5F13B5ED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88258"/>
            <a:ext cx="7766936" cy="1982206"/>
          </a:xfrm>
        </p:spPr>
        <p:txBody>
          <a:bodyPr/>
          <a:lstStyle/>
          <a:p>
            <a:pPr algn="ctr"/>
            <a:r>
              <a:rPr lang="en-US" sz="9600" b="1" dirty="0"/>
              <a:t>Thank you </a:t>
            </a:r>
            <a:endParaRPr lang="en-IN" sz="9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1EAD9-4D88-F7FE-0A37-7B2A43AB5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3549" y="5288973"/>
            <a:ext cx="7766936" cy="1013504"/>
          </a:xfrm>
        </p:spPr>
        <p:txBody>
          <a:bodyPr>
            <a:normAutofit/>
          </a:bodyPr>
          <a:lstStyle/>
          <a:p>
            <a:r>
              <a:rPr lang="en-US" sz="4300" b="1" dirty="0"/>
              <a:t>Team Group 1 </a:t>
            </a:r>
            <a:r>
              <a:rPr lang="en-US" b="1" dirty="0"/>
              <a:t> 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5632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ACD0-E7C7-0382-1E11-442EFDBC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1200" dirty="0"/>
              <a:t> </a:t>
            </a:r>
            <a:r>
              <a:rPr lang="en-US" sz="1200" b="1" dirty="0"/>
              <a:t>UNION (Fact Internet Sale and Fact Internet sales new)</a:t>
            </a:r>
          </a:p>
          <a:p>
            <a:r>
              <a:rPr lang="en-US" sz="1200" dirty="0"/>
              <a:t>Union was done by Combine function from the Power query</a:t>
            </a:r>
          </a:p>
          <a:p>
            <a:r>
              <a:rPr lang="en-IN" sz="1200" b="1" dirty="0"/>
              <a:t>Creating Relationship between Sheets by adding all the sheet in one workbook by power query</a:t>
            </a:r>
          </a:p>
          <a:p>
            <a:pPr marL="0" indent="0">
              <a:buNone/>
            </a:pPr>
            <a:r>
              <a:rPr lang="en-IN" sz="1200" b="1" dirty="0">
                <a:sym typeface="Wingdings" panose="05000000000000000000" pitchFamily="2" charset="2"/>
              </a:rPr>
              <a:t>    </a:t>
            </a:r>
            <a:r>
              <a:rPr lang="en-IN" sz="1200" b="1" dirty="0"/>
              <a:t> </a:t>
            </a:r>
            <a:r>
              <a:rPr lang="en-IN" sz="1200" b="1" dirty="0">
                <a:solidFill>
                  <a:schemeClr val="accent2">
                    <a:lumMod val="75000"/>
                  </a:schemeClr>
                </a:solidFill>
              </a:rPr>
              <a:t>Fact Internet Sales Sheet </a:t>
            </a:r>
            <a:r>
              <a:rPr lang="en-IN" sz="12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sz="1200" b="1" dirty="0"/>
              <a:t> </a:t>
            </a:r>
            <a:r>
              <a:rPr lang="en-IN" sz="1200" dirty="0" err="1"/>
              <a:t>Dimdate</a:t>
            </a:r>
            <a:r>
              <a:rPr lang="en-IN" sz="1200" dirty="0"/>
              <a:t>    </a:t>
            </a:r>
            <a:r>
              <a:rPr lang="en-IN" sz="1200" dirty="0">
                <a:sym typeface="Wingdings" panose="05000000000000000000" pitchFamily="2" charset="2"/>
              </a:rPr>
              <a:t></a:t>
            </a:r>
            <a:r>
              <a:rPr lang="en-IN" sz="1200" dirty="0"/>
              <a:t> Dim Product  </a:t>
            </a:r>
            <a:r>
              <a:rPr lang="en-IN" sz="1200" dirty="0">
                <a:sym typeface="Wingdings" panose="05000000000000000000" pitchFamily="2" charset="2"/>
              </a:rPr>
              <a:t> </a:t>
            </a:r>
            <a:r>
              <a:rPr lang="en-IN" sz="1200" dirty="0" err="1"/>
              <a:t>DimProduct</a:t>
            </a:r>
            <a:r>
              <a:rPr lang="en-IN" sz="1200" dirty="0"/>
              <a:t> Sub Category  </a:t>
            </a:r>
            <a:r>
              <a:rPr lang="en-IN" sz="1200" dirty="0">
                <a:sym typeface="Wingdings" panose="05000000000000000000" pitchFamily="2" charset="2"/>
              </a:rPr>
              <a:t> </a:t>
            </a:r>
            <a:r>
              <a:rPr lang="en-IN" sz="1200" dirty="0"/>
              <a:t>Dim product Category.</a:t>
            </a:r>
            <a:endParaRPr lang="en-IN" sz="1200" b="1" dirty="0"/>
          </a:p>
          <a:p>
            <a:pPr marL="0" indent="0">
              <a:buNone/>
            </a:pPr>
            <a:r>
              <a:rPr lang="en-IN" sz="1200" b="1" dirty="0">
                <a:sym typeface="Wingdings" panose="05000000000000000000" pitchFamily="2" charset="2"/>
              </a:rPr>
              <a:t>     </a:t>
            </a:r>
            <a:r>
              <a:rPr lang="en-IN" sz="1200" b="1" dirty="0"/>
              <a:t> </a:t>
            </a:r>
            <a:r>
              <a:rPr lang="en-IN" sz="1200" b="1" dirty="0">
                <a:solidFill>
                  <a:schemeClr val="accent2">
                    <a:lumMod val="75000"/>
                  </a:schemeClr>
                </a:solidFill>
              </a:rPr>
              <a:t>Fact Internet Sales New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IN" sz="1200" b="1" dirty="0"/>
              <a:t> </a:t>
            </a:r>
            <a:r>
              <a:rPr lang="en-IN" sz="1200" dirty="0" err="1"/>
              <a:t>DimRegion</a:t>
            </a:r>
            <a:r>
              <a:rPr lang="en-IN" sz="1200" dirty="0"/>
              <a:t>  </a:t>
            </a:r>
            <a:r>
              <a:rPr lang="en-IN" sz="1200" dirty="0">
                <a:sym typeface="Wingdings" panose="05000000000000000000" pitchFamily="2" charset="2"/>
              </a:rPr>
              <a:t> </a:t>
            </a:r>
            <a:r>
              <a:rPr lang="en-IN" sz="1200" dirty="0" err="1"/>
              <a:t>DimCustomer</a:t>
            </a:r>
            <a:endParaRPr lang="en-US" sz="2000" dirty="0"/>
          </a:p>
          <a:p>
            <a:r>
              <a:rPr lang="en-IN" sz="1400" b="1" dirty="0"/>
              <a:t>Created some New Columns.</a:t>
            </a:r>
          </a:p>
          <a:p>
            <a:r>
              <a:rPr lang="en-IN" sz="1200" b="1" dirty="0" err="1">
                <a:solidFill>
                  <a:schemeClr val="accent6">
                    <a:lumMod val="75000"/>
                  </a:schemeClr>
                </a:solidFill>
              </a:rPr>
              <a:t>Vlookup</a:t>
            </a:r>
            <a:r>
              <a:rPr lang="en-IN" sz="1200" dirty="0">
                <a:solidFill>
                  <a:schemeClr val="accent6">
                    <a:lumMod val="75000"/>
                  </a:schemeClr>
                </a:solidFill>
              </a:rPr>
              <a:t> :- </a:t>
            </a:r>
            <a:r>
              <a:rPr lang="en-IN" sz="1200" dirty="0"/>
              <a:t>Product Month Name ( into Union sales from dim product)</a:t>
            </a:r>
          </a:p>
          <a:p>
            <a:r>
              <a:rPr lang="en-IN" sz="1200" b="1" dirty="0">
                <a:solidFill>
                  <a:srgbClr val="03772F"/>
                </a:solidFill>
              </a:rPr>
              <a:t>Year</a:t>
            </a:r>
            <a:r>
              <a:rPr lang="en-IN" sz="1200" b="1" dirty="0"/>
              <a:t>:- </a:t>
            </a:r>
            <a:r>
              <a:rPr lang="en-IN" sz="1200" dirty="0"/>
              <a:t>Extracted the year order date Key</a:t>
            </a:r>
            <a:endParaRPr lang="en-IN" sz="1200" b="1" dirty="0"/>
          </a:p>
          <a:p>
            <a:r>
              <a:rPr lang="en-IN" sz="1200" b="1" dirty="0">
                <a:solidFill>
                  <a:schemeClr val="accent6">
                    <a:lumMod val="75000"/>
                  </a:schemeClr>
                </a:solidFill>
              </a:rPr>
              <a:t>Month</a:t>
            </a:r>
            <a:r>
              <a:rPr lang="en-IN" sz="1200" b="1" dirty="0"/>
              <a:t>:- </a:t>
            </a:r>
            <a:r>
              <a:rPr lang="en-IN" sz="1200" dirty="0"/>
              <a:t>Extracted the Month from the order date Key</a:t>
            </a:r>
            <a:endParaRPr lang="en-IN" sz="1200" b="1" dirty="0"/>
          </a:p>
          <a:p>
            <a:r>
              <a:rPr lang="en-IN" sz="1200" b="1" dirty="0" err="1">
                <a:solidFill>
                  <a:schemeClr val="accent6">
                    <a:lumMod val="75000"/>
                  </a:schemeClr>
                </a:solidFill>
              </a:rPr>
              <a:t>MonthFullName</a:t>
            </a:r>
            <a:r>
              <a:rPr lang="en-IN" sz="1200" b="1" dirty="0"/>
              <a:t>:-</a:t>
            </a:r>
            <a:r>
              <a:rPr lang="en-IN" sz="1200" dirty="0"/>
              <a:t> Extracted the Month Name from the order date Key</a:t>
            </a:r>
            <a:endParaRPr lang="en-IN" sz="1200" b="1" dirty="0"/>
          </a:p>
          <a:p>
            <a:r>
              <a:rPr lang="en-IN" sz="1200" b="1" dirty="0">
                <a:solidFill>
                  <a:schemeClr val="accent6">
                    <a:lumMod val="75000"/>
                  </a:schemeClr>
                </a:solidFill>
              </a:rPr>
              <a:t>Quarter</a:t>
            </a:r>
            <a:r>
              <a:rPr lang="en-IN" sz="1200" b="1" dirty="0"/>
              <a:t>:-</a:t>
            </a:r>
            <a:r>
              <a:rPr lang="en-IN" sz="1200" dirty="0"/>
              <a:t> Extracted the Quarter from the order date Key</a:t>
            </a:r>
            <a:endParaRPr lang="en-IN" sz="1200" b="1" dirty="0"/>
          </a:p>
          <a:p>
            <a:r>
              <a:rPr lang="en-IN" sz="1200" b="1" dirty="0">
                <a:solidFill>
                  <a:schemeClr val="accent6">
                    <a:lumMod val="75000"/>
                  </a:schemeClr>
                </a:solidFill>
              </a:rPr>
              <a:t>Weekday No</a:t>
            </a:r>
            <a:r>
              <a:rPr lang="en-IN" sz="1200" b="1" dirty="0"/>
              <a:t>:-</a:t>
            </a:r>
            <a:r>
              <a:rPr lang="en-IN" sz="1200" dirty="0"/>
              <a:t> Extracted the Weekday no from the order date Key</a:t>
            </a:r>
            <a:endParaRPr lang="en-IN" sz="1200" b="1" dirty="0"/>
          </a:p>
          <a:p>
            <a:r>
              <a:rPr lang="en-IN" sz="1200" b="1" dirty="0" err="1">
                <a:solidFill>
                  <a:schemeClr val="accent6">
                    <a:lumMod val="75000"/>
                  </a:schemeClr>
                </a:solidFill>
              </a:rPr>
              <a:t>WeekdayName</a:t>
            </a:r>
            <a:r>
              <a:rPr lang="en-IN" sz="1200" b="1" dirty="0"/>
              <a:t>:-</a:t>
            </a:r>
            <a:r>
              <a:rPr lang="en-IN" sz="1200" dirty="0"/>
              <a:t> Extracted the Weekday name from the order date Key</a:t>
            </a:r>
            <a:endParaRPr lang="en-IN" sz="1200" b="1" dirty="0"/>
          </a:p>
          <a:p>
            <a:r>
              <a:rPr lang="en-IN" sz="1200" b="1" dirty="0">
                <a:solidFill>
                  <a:schemeClr val="accent6">
                    <a:lumMod val="75000"/>
                  </a:schemeClr>
                </a:solidFill>
              </a:rPr>
              <a:t>Financial month</a:t>
            </a:r>
            <a:r>
              <a:rPr lang="en-IN" sz="1200" b="1" dirty="0"/>
              <a:t>:-</a:t>
            </a:r>
            <a:r>
              <a:rPr lang="en-IN" sz="1200" dirty="0"/>
              <a:t> Extracted the Financial Month from the order date Key </a:t>
            </a:r>
            <a:r>
              <a:rPr lang="en-IN" sz="1200" dirty="0">
                <a:solidFill>
                  <a:srgbClr val="C00000"/>
                </a:solidFill>
              </a:rPr>
              <a:t>( Financial Month Start from April)</a:t>
            </a:r>
            <a:endParaRPr lang="en-IN" sz="1200" b="1" dirty="0">
              <a:solidFill>
                <a:srgbClr val="C00000"/>
              </a:solidFill>
            </a:endParaRPr>
          </a:p>
          <a:p>
            <a:r>
              <a:rPr lang="en-IN" sz="1200" b="1" dirty="0">
                <a:solidFill>
                  <a:schemeClr val="accent6">
                    <a:lumMod val="75000"/>
                  </a:schemeClr>
                </a:solidFill>
              </a:rPr>
              <a:t>Financial Quarter</a:t>
            </a:r>
            <a:r>
              <a:rPr lang="en-IN" sz="1200" b="1" dirty="0"/>
              <a:t>:-</a:t>
            </a:r>
            <a:r>
              <a:rPr lang="en-IN" sz="1200" dirty="0"/>
              <a:t> Extracted the year from the order date Key </a:t>
            </a:r>
            <a:r>
              <a:rPr lang="en-IN" sz="1200" dirty="0">
                <a:solidFill>
                  <a:srgbClr val="C00000"/>
                </a:solidFill>
              </a:rPr>
              <a:t>( Financial Quarter start from April)</a:t>
            </a:r>
            <a:endParaRPr lang="en-IN" sz="1200" b="1" dirty="0">
              <a:solidFill>
                <a:srgbClr val="C00000"/>
              </a:solidFill>
            </a:endParaRPr>
          </a:p>
          <a:p>
            <a:r>
              <a:rPr lang="en-IN" sz="1200" b="1" dirty="0">
                <a:solidFill>
                  <a:srgbClr val="03772F"/>
                </a:solidFill>
              </a:rPr>
              <a:t>Sales Amount</a:t>
            </a:r>
            <a:r>
              <a:rPr lang="en-IN" sz="1200" b="1" dirty="0"/>
              <a:t>:-</a:t>
            </a:r>
            <a:r>
              <a:rPr lang="en-IN" sz="1200" b="1" dirty="0">
                <a:solidFill>
                  <a:srgbClr val="C00000"/>
                </a:solidFill>
              </a:rPr>
              <a:t> </a:t>
            </a:r>
            <a:r>
              <a:rPr lang="en-IN" sz="1200" dirty="0"/>
              <a:t>Created by multiplying  (total order price x Order quantity) – Order Discount.</a:t>
            </a:r>
          </a:p>
          <a:p>
            <a:r>
              <a:rPr lang="en-IN" sz="1200" b="1" dirty="0">
                <a:solidFill>
                  <a:srgbClr val="03772F"/>
                </a:solidFill>
              </a:rPr>
              <a:t>Total Production Cost</a:t>
            </a:r>
            <a:r>
              <a:rPr lang="en-IN" sz="1200" dirty="0"/>
              <a:t>:-  Created by subtracting unit cost – Order quantity.</a:t>
            </a:r>
          </a:p>
          <a:p>
            <a:r>
              <a:rPr lang="en-IN" sz="1200" b="1" dirty="0">
                <a:solidFill>
                  <a:srgbClr val="03772F"/>
                </a:solidFill>
              </a:rPr>
              <a:t>Profit</a:t>
            </a:r>
            <a:r>
              <a:rPr lang="en-IN" sz="1200" b="1" dirty="0"/>
              <a:t>:- </a:t>
            </a:r>
            <a:r>
              <a:rPr lang="en-IN" sz="1200" dirty="0"/>
              <a:t>Created by Subtracting Sales amount – Total production cost.</a:t>
            </a:r>
            <a:endParaRPr lang="en-IN" sz="1200" b="1" dirty="0"/>
          </a:p>
          <a:p>
            <a:endParaRPr lang="en-IN" sz="1400" dirty="0"/>
          </a:p>
          <a:p>
            <a:pPr marL="0" indent="0">
              <a:buNone/>
            </a:pP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05355-4EA5-63A1-6F88-338D4FBA2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171" y="0"/>
            <a:ext cx="4680154" cy="670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6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7CC82-76C5-9C08-15DA-B6C96DD73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961"/>
            <a:ext cx="10515600" cy="5823002"/>
          </a:xfrm>
        </p:spPr>
        <p:txBody>
          <a:bodyPr/>
          <a:lstStyle/>
          <a:p>
            <a:pPr algn="ctr"/>
            <a:r>
              <a:rPr lang="en-US" sz="3600" b="1" u="sng" dirty="0">
                <a:solidFill>
                  <a:srgbClr val="C00000"/>
                </a:solidFill>
              </a:rPr>
              <a:t>Created a pivot table with Month wise total sales.</a:t>
            </a:r>
          </a:p>
          <a:p>
            <a:pPr algn="ctr"/>
            <a:r>
              <a:rPr lang="en-US" b="1" dirty="0"/>
              <a:t>We used Filters for year.</a:t>
            </a:r>
          </a:p>
          <a:p>
            <a:pPr algn="ctr"/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6E5D71-E664-874D-775D-8BDC9774F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697" y="1709739"/>
            <a:ext cx="6646605" cy="46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9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A053-B661-D608-113A-7D7DE259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6814" y="102638"/>
            <a:ext cx="6912076" cy="6087026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2">
                    <a:lumMod val="75000"/>
                  </a:schemeClr>
                </a:solidFill>
              </a:rPr>
              <a:t>Creating a Combo Chart for Year wise total sales and total production cost.</a:t>
            </a:r>
          </a:p>
          <a:p>
            <a:pPr algn="ctr"/>
            <a:r>
              <a:rPr lang="en-US" sz="1200" b="1" u="sng" dirty="0"/>
              <a:t>Below is the data of month wise Sales and Total Production Cost. We used Filter on year to see year wise sales and total production cost</a:t>
            </a:r>
          </a:p>
          <a:p>
            <a:pPr marL="0" indent="0" algn="ctr">
              <a:buNone/>
            </a:pPr>
            <a:endParaRPr lang="en-IN" sz="2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A2169C-E7FA-9ADD-C326-96B08E5E8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66038" y="102637"/>
            <a:ext cx="4089349" cy="608702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Created a pie chart for </a:t>
            </a:r>
            <a:r>
              <a:rPr lang="en-US" sz="2000" b="1" dirty="0" err="1">
                <a:solidFill>
                  <a:srgbClr val="C00000"/>
                </a:solidFill>
              </a:rPr>
              <a:t>Qtr</a:t>
            </a:r>
            <a:r>
              <a:rPr lang="en-US" sz="2000" b="1" dirty="0">
                <a:solidFill>
                  <a:srgbClr val="C00000"/>
                </a:solidFill>
              </a:rPr>
              <a:t> sales.</a:t>
            </a:r>
          </a:p>
          <a:p>
            <a:r>
              <a:rPr lang="en-US" sz="1200" b="1" dirty="0"/>
              <a:t>Used Filters for year.</a:t>
            </a:r>
            <a:endParaRPr lang="en-IN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41EE4A-3FF9-8776-AD9D-975E4523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3" y="1209676"/>
            <a:ext cx="7030155" cy="49799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C21B9E-5177-876F-CCB7-E0DF74FC2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971" y="1061975"/>
            <a:ext cx="4886632" cy="41378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F95AF5-AEEC-834F-F1DE-5E9B9BAB8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483" y="1322872"/>
            <a:ext cx="1265030" cy="6706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8471AF-ABEB-BF11-271B-B7397F599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1018" y="1439110"/>
            <a:ext cx="952583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8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3CFB6-4778-E161-805C-5A42AAD1F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5303"/>
            <a:ext cx="5181600" cy="590166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Created a bar chart for year wise total sales.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8C04BE-97A0-ECB0-5902-969253C0D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5303"/>
            <a:ext cx="5181600" cy="590166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Created Line chart for Month wise sales</a:t>
            </a:r>
          </a:p>
          <a:p>
            <a:r>
              <a:rPr lang="en-US" sz="1600" dirty="0"/>
              <a:t>We used filters for year.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3375EB-AC0B-F016-3201-6198F8FB0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73"/>
          <a:stretch/>
        </p:blipFill>
        <p:spPr>
          <a:xfrm>
            <a:off x="580103" y="1012724"/>
            <a:ext cx="5439697" cy="5164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5D4AF9-6ECA-54F6-8B96-6FC1F8ECC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573160"/>
            <a:ext cx="5780314" cy="45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2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EF97FBE-2218-DBD8-64D7-27464E70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598"/>
            <a:ext cx="10515600" cy="82457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Sales Dashboard</a:t>
            </a:r>
            <a:endParaRPr lang="en-IN" sz="3600" b="1" dirty="0">
              <a:solidFill>
                <a:srgbClr val="C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6A9034-5CDB-44B5-F07C-0465A832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8" y="1199534"/>
            <a:ext cx="11819644" cy="529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3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3FFA72-4CEE-B87B-097B-99BD55761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257"/>
            <a:ext cx="9144000" cy="48700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Moving toward </a:t>
            </a:r>
            <a:endParaRPr lang="en-IN" sz="2000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C3261B5-5E14-8989-DD8D-5D306EF08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3527"/>
            <a:ext cx="9144000" cy="4560963"/>
          </a:xfrm>
        </p:spPr>
        <p:txBody>
          <a:bodyPr/>
          <a:lstStyle/>
          <a:p>
            <a:pPr algn="ctr"/>
            <a:r>
              <a:rPr lang="en-US" sz="3200" b="1" u="sng" dirty="0">
                <a:solidFill>
                  <a:srgbClr val="C00000"/>
                </a:solidFill>
              </a:rPr>
              <a:t>Power Bi Project</a:t>
            </a:r>
          </a:p>
          <a:p>
            <a:endParaRPr lang="en-IN" b="1" u="sng" dirty="0">
              <a:solidFill>
                <a:srgbClr val="C00000"/>
              </a:solidFill>
            </a:endParaRPr>
          </a:p>
          <a:p>
            <a:endParaRPr lang="en-IN" b="1" u="sng" dirty="0">
              <a:solidFill>
                <a:srgbClr val="C00000"/>
              </a:solidFill>
            </a:endParaRPr>
          </a:p>
          <a:p>
            <a:endParaRPr lang="en-IN" b="1" u="sng" dirty="0">
              <a:solidFill>
                <a:srgbClr val="C00000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C6F359F-0157-CAA3-1CD9-A2DA4EEBAA74}"/>
              </a:ext>
            </a:extLst>
          </p:cNvPr>
          <p:cNvSpPr/>
          <p:nvPr/>
        </p:nvSpPr>
        <p:spPr>
          <a:xfrm>
            <a:off x="5922510" y="748261"/>
            <a:ext cx="484632" cy="487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56BB8C-B54C-CE2E-236F-3FD602E90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19" y="2203412"/>
            <a:ext cx="6882581" cy="379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886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443</TotalTime>
  <Words>1230</Words>
  <Application>Microsoft Office PowerPoint</Application>
  <PresentationFormat>Widescreen</PresentationFormat>
  <Paragraphs>209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Trebuchet MS</vt:lpstr>
      <vt:lpstr>Wingdings 3</vt:lpstr>
      <vt:lpstr>Facet</vt:lpstr>
      <vt:lpstr>Group 1  Project for Adventure Works </vt:lpstr>
      <vt:lpstr>This Project Contains the four tools:-</vt:lpstr>
      <vt:lpstr>Excel Project</vt:lpstr>
      <vt:lpstr>PowerPoint Presentation</vt:lpstr>
      <vt:lpstr>PowerPoint Presentation</vt:lpstr>
      <vt:lpstr>PowerPoint Presentation</vt:lpstr>
      <vt:lpstr>PowerPoint Presentation</vt:lpstr>
      <vt:lpstr>Sales Dashboard</vt:lpstr>
      <vt:lpstr>Moving toward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Created a Pareto Chart for English Product Name and Sales Amount. </vt:lpstr>
      <vt:lpstr>Sales Dashboard </vt:lpstr>
      <vt:lpstr>Moving toward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Created Bump Chart for English Monthname , Salesterritory Country and Sales Rank. </vt:lpstr>
      <vt:lpstr>Created a Pareto Chart for English Product Name and Sales Amount. </vt:lpstr>
      <vt:lpstr>Sales Dashboard</vt:lpstr>
      <vt:lpstr>Moving toward 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Project</dc:title>
  <dc:creator>akarshan.srivastava55@outlook.com</dc:creator>
  <cp:lastModifiedBy>akarshan.srivastava55@outlook.com</cp:lastModifiedBy>
  <cp:revision>1</cp:revision>
  <dcterms:created xsi:type="dcterms:W3CDTF">2022-11-12T18:03:31Z</dcterms:created>
  <dcterms:modified xsi:type="dcterms:W3CDTF">2022-11-13T13:27:45Z</dcterms:modified>
</cp:coreProperties>
</file>