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13716000" cx="24384000"/>
  <p:notesSz cx="6858000" cy="9144000"/>
  <p:embeddedFontLst>
    <p:embeddedFont>
      <p:font typeface="Roboto"/>
      <p:regular r:id="rId30"/>
      <p:bold r:id="rId31"/>
      <p:italic r:id="rId32"/>
      <p:boldItalic r:id="rId33"/>
    </p:embeddedFont>
    <p:embeddedFont>
      <p:font typeface="Poppins"/>
      <p:regular r:id="rId34"/>
      <p:bold r:id="rId35"/>
      <p:italic r:id="rId36"/>
      <p:boldItalic r:id="rId37"/>
    </p:embeddedFont>
    <p:embeddedFont>
      <p:font typeface="Open Sans Light"/>
      <p:regular r:id="rId38"/>
      <p:bold r:id="rId39"/>
      <p:italic r:id="rId40"/>
      <p:boldItalic r:id="rId41"/>
    </p:embeddedFont>
    <p:embeddedFont>
      <p:font typeface="Source Sans Pro"/>
      <p:regular r:id="rId42"/>
      <p:bold r:id="rId43"/>
      <p:italic r:id="rId44"/>
      <p:boldItalic r:id="rId45"/>
    </p:embeddedFont>
    <p:embeddedFont>
      <p:font typeface="Open Sans"/>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0" roundtripDataSignature="AMtx7mgLUAfc1HvhguYI6C4VH7ERk9mpG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OpenSansLight-italic.fntdata"/><Relationship Id="rId42" Type="http://schemas.openxmlformats.org/officeDocument/2006/relationships/font" Target="fonts/SourceSansPro-regular.fntdata"/><Relationship Id="rId41" Type="http://schemas.openxmlformats.org/officeDocument/2006/relationships/font" Target="fonts/OpenSansLight-boldItalic.fntdata"/><Relationship Id="rId44" Type="http://schemas.openxmlformats.org/officeDocument/2006/relationships/font" Target="fonts/SourceSansPro-italic.fntdata"/><Relationship Id="rId43" Type="http://schemas.openxmlformats.org/officeDocument/2006/relationships/font" Target="fonts/SourceSansPro-bold.fntdata"/><Relationship Id="rId46" Type="http://schemas.openxmlformats.org/officeDocument/2006/relationships/font" Target="fonts/OpenSans-regular.fntdata"/><Relationship Id="rId45" Type="http://schemas.openxmlformats.org/officeDocument/2006/relationships/font" Target="fonts/SourceSansPr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OpenSans-italic.fntdata"/><Relationship Id="rId47" Type="http://schemas.openxmlformats.org/officeDocument/2006/relationships/font" Target="fonts/OpenSans-bold.fntdata"/><Relationship Id="rId49" Type="http://schemas.openxmlformats.org/officeDocument/2006/relationships/font" Target="fonts/OpenSans-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bold.fntdata"/><Relationship Id="rId30" Type="http://schemas.openxmlformats.org/officeDocument/2006/relationships/font" Target="fonts/Roboto-regular.fntdata"/><Relationship Id="rId33" Type="http://schemas.openxmlformats.org/officeDocument/2006/relationships/font" Target="fonts/Roboto-boldItalic.fntdata"/><Relationship Id="rId32" Type="http://schemas.openxmlformats.org/officeDocument/2006/relationships/font" Target="fonts/Roboto-italic.fntdata"/><Relationship Id="rId35" Type="http://schemas.openxmlformats.org/officeDocument/2006/relationships/font" Target="fonts/Poppins-bold.fntdata"/><Relationship Id="rId34" Type="http://schemas.openxmlformats.org/officeDocument/2006/relationships/font" Target="fonts/Poppins-regular.fntdata"/><Relationship Id="rId37" Type="http://schemas.openxmlformats.org/officeDocument/2006/relationships/font" Target="fonts/Poppins-boldItalic.fntdata"/><Relationship Id="rId36" Type="http://schemas.openxmlformats.org/officeDocument/2006/relationships/font" Target="fonts/Poppins-italic.fntdata"/><Relationship Id="rId39" Type="http://schemas.openxmlformats.org/officeDocument/2006/relationships/font" Target="fonts/OpenSansLight-bold.fntdata"/><Relationship Id="rId38" Type="http://schemas.openxmlformats.org/officeDocument/2006/relationships/font" Target="fonts/OpenSansLight-regular.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 name="Google Shape;9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Open Sans"/>
              <a:buNone/>
            </a:pPr>
            <a:r>
              <a:rPr b="0" i="0" lang="en-US" sz="1200" u="none" cap="none" strike="noStrike">
                <a:solidFill>
                  <a:schemeClr val="dk1"/>
                </a:solidFill>
                <a:latin typeface="Open Sans"/>
                <a:ea typeface="Open Sans"/>
                <a:cs typeface="Open Sans"/>
                <a:sym typeface="Open Sans"/>
              </a:rPr>
              <a:t>Note: First “Right Click” on the Gradient background, go to “Order” option and “Send it to Back”, then insert your picture into “Image Placeholder”, “Right Click” on the picture and again go to “Order” option and “Send it to Back” to get the “Gradient” effect.</a:t>
            </a:r>
            <a:endParaRPr/>
          </a:p>
        </p:txBody>
      </p:sp>
      <p:sp>
        <p:nvSpPr>
          <p:cNvPr id="98" name="Google Shape;98;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4" name="Google Shape;21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3" name="Google Shape;22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3" name="Google Shape;23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0" name="Google Shape;24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6" name="Google Shape;24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6" name="Google Shape;25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5" name="Google Shape;26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1" name="Google Shape;27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0" name="Google Shape;280;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7" name="Google Shape;287;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 name="Google Shape;10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3" name="Google Shape;293;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2" name="Google Shape;302;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e90a997d2e_0_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1" name="Google Shape;311;ge90a997d2e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e90a997d2e_0_4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0" name="Google Shape;320;ge90a997d2e_0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e90a997d2e_0_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9" name="Google Shape;329;ge90a997d2e_0_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8" name="Google Shape;338;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Open Sans"/>
              <a:buNone/>
            </a:pPr>
            <a:r>
              <a:rPr b="0" i="0" lang="en-US" sz="1200" u="none" cap="none" strike="noStrike">
                <a:solidFill>
                  <a:schemeClr val="dk1"/>
                </a:solidFill>
                <a:latin typeface="Open Sans"/>
                <a:ea typeface="Open Sans"/>
                <a:cs typeface="Open Sans"/>
                <a:sym typeface="Open Sans"/>
              </a:rPr>
              <a:t>Note: First “Right Click” on the Gradient background, go to “Order” option and “Send it to Back”, then insert your picture into “Image Placeholder”, “Right Click” on the picture and again go to “Order” option and “Send it to Back” to get the “Gradient” effect.</a:t>
            </a:r>
            <a:endParaRPr/>
          </a:p>
        </p:txBody>
      </p:sp>
      <p:sp>
        <p:nvSpPr>
          <p:cNvPr id="339" name="Google Shape;339;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3" name="Google Shape;14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4" name="Google Shape;16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2" name="Google Shape;18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e90a997d2e_0_7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ge90a997d2e_0_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0" name="Google Shape;20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5.png"/><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Blank Slide">
    <p:spTree>
      <p:nvGrpSpPr>
        <p:cNvPr id="10" name="Shape 10"/>
        <p:cNvGrpSpPr/>
        <p:nvPr/>
      </p:nvGrpSpPr>
      <p:grpSpPr>
        <a:xfrm>
          <a:off x="0" y="0"/>
          <a:ext cx="0" cy="0"/>
          <a:chOff x="0" y="0"/>
          <a:chExt cx="0" cy="0"/>
        </a:xfrm>
      </p:grpSpPr>
      <p:pic>
        <p:nvPicPr>
          <p:cNvPr descr="A picture containing indoor&#10;&#10;Description generated with high confidence" id="11" name="Google Shape;11;p26"/>
          <p:cNvPicPr preferRelativeResize="0"/>
          <p:nvPr/>
        </p:nvPicPr>
        <p:blipFill rotWithShape="1">
          <a:blip r:embed="rId2">
            <a:alphaModFix/>
          </a:blip>
          <a:srcRect b="0" l="0" r="0" t="0"/>
          <a:stretch/>
        </p:blipFill>
        <p:spPr>
          <a:xfrm>
            <a:off x="1" y="12528110"/>
            <a:ext cx="24346291" cy="1077054"/>
          </a:xfrm>
          <a:prstGeom prst="rect">
            <a:avLst/>
          </a:prstGeom>
          <a:noFill/>
          <a:ln>
            <a:noFill/>
          </a:ln>
        </p:spPr>
      </p:pic>
      <p:pic>
        <p:nvPicPr>
          <p:cNvPr id="12" name="Google Shape;12;p26"/>
          <p:cNvPicPr preferRelativeResize="0"/>
          <p:nvPr/>
        </p:nvPicPr>
        <p:blipFill rotWithShape="1">
          <a:blip r:embed="rId3">
            <a:alphaModFix/>
          </a:blip>
          <a:srcRect b="0" l="0" r="0" t="0"/>
          <a:stretch/>
        </p:blipFill>
        <p:spPr>
          <a:xfrm>
            <a:off x="20649750" y="416675"/>
            <a:ext cx="3240748" cy="765615"/>
          </a:xfrm>
          <a:prstGeom prst="rect">
            <a:avLst/>
          </a:prstGeom>
          <a:noFill/>
          <a:ln>
            <a:noFill/>
          </a:ln>
        </p:spPr>
      </p:pic>
    </p:spTree>
  </p:cSld>
  <p:clrMapOvr>
    <a:masterClrMapping/>
  </p:clrMapOvr>
  <p:extLst>
    <p:ext uri="{DCECCB84-F9BA-43D5-87BE-67443E8EF086}">
      <p15:sldGuideLst>
        <p15:guide id="1" pos="1056">
          <p15:clr>
            <a:srgbClr val="FBAE40"/>
          </p15:clr>
        </p15:guide>
        <p15:guide id="2" pos="14304">
          <p15:clr>
            <a:srgbClr val="FBAE40"/>
          </p15:clr>
        </p15:guide>
        <p15:guide id="3" orient="horz" pos="7920">
          <p15:clr>
            <a:srgbClr val="FBAE40"/>
          </p15:clr>
        </p15:guide>
        <p15:guide id="4" orient="horz" pos="5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ptop,Tablet,Phone_mockup">
  <p:cSld name="Laptop,Tablet,Phone_mockup">
    <p:spTree>
      <p:nvGrpSpPr>
        <p:cNvPr id="55" name="Shape 55"/>
        <p:cNvGrpSpPr/>
        <p:nvPr/>
      </p:nvGrpSpPr>
      <p:grpSpPr>
        <a:xfrm>
          <a:off x="0" y="0"/>
          <a:ext cx="0" cy="0"/>
          <a:chOff x="0" y="0"/>
          <a:chExt cx="0" cy="0"/>
        </a:xfrm>
      </p:grpSpPr>
      <p:sp>
        <p:nvSpPr>
          <p:cNvPr id="56" name="Google Shape;56;p35"/>
          <p:cNvSpPr/>
          <p:nvPr>
            <p:ph idx="2" type="pic"/>
          </p:nvPr>
        </p:nvSpPr>
        <p:spPr>
          <a:xfrm>
            <a:off x="2670882" y="5475772"/>
            <a:ext cx="7381700" cy="4314808"/>
          </a:xfrm>
          <a:prstGeom prst="rect">
            <a:avLst/>
          </a:prstGeom>
          <a:solidFill>
            <a:schemeClr val="lt2"/>
          </a:solidFill>
          <a:ln>
            <a:noFill/>
          </a:ln>
        </p:spPr>
      </p:sp>
      <p:sp>
        <p:nvSpPr>
          <p:cNvPr id="57" name="Google Shape;57;p35"/>
          <p:cNvSpPr/>
          <p:nvPr>
            <p:ph idx="3" type="pic"/>
          </p:nvPr>
        </p:nvSpPr>
        <p:spPr>
          <a:xfrm>
            <a:off x="8416002" y="6875560"/>
            <a:ext cx="5322912" cy="3624348"/>
          </a:xfrm>
          <a:prstGeom prst="rect">
            <a:avLst/>
          </a:prstGeom>
          <a:solidFill>
            <a:schemeClr val="lt2"/>
          </a:solidFill>
          <a:ln>
            <a:noFill/>
          </a:ln>
        </p:spPr>
      </p:sp>
      <p:cxnSp>
        <p:nvCxnSpPr>
          <p:cNvPr id="58" name="Google Shape;58;p35"/>
          <p:cNvCxnSpPr/>
          <p:nvPr/>
        </p:nvCxnSpPr>
        <p:spPr>
          <a:xfrm>
            <a:off x="23026034" y="10410647"/>
            <a:ext cx="0" cy="1290286"/>
          </a:xfrm>
          <a:prstGeom prst="straightConnector1">
            <a:avLst/>
          </a:prstGeom>
          <a:noFill/>
          <a:ln cap="flat" cmpd="sng" w="9525">
            <a:solidFill>
              <a:schemeClr val="dk1"/>
            </a:solidFill>
            <a:prstDash val="solid"/>
            <a:miter lim="8000"/>
            <a:headEnd len="sm" w="sm" type="none"/>
            <a:tailEnd len="sm" w="sm" type="none"/>
          </a:ln>
        </p:spPr>
      </p:cxnSp>
      <p:sp>
        <p:nvSpPr>
          <p:cNvPr id="59" name="Google Shape;59;p35"/>
          <p:cNvSpPr txBox="1"/>
          <p:nvPr/>
        </p:nvSpPr>
        <p:spPr>
          <a:xfrm>
            <a:off x="22706719" y="12582770"/>
            <a:ext cx="638634" cy="492440"/>
          </a:xfrm>
          <a:prstGeom prst="rect">
            <a:avLst/>
          </a:prstGeom>
          <a:noFill/>
          <a:ln>
            <a:noFill/>
          </a:ln>
        </p:spPr>
        <p:txBody>
          <a:bodyPr anchorCtr="0" anchor="t" bIns="91400" lIns="182850" spcFirstLastPara="1" rIns="182850" wrap="square" tIns="91400">
            <a:noAutofit/>
          </a:bodyPr>
          <a:lstStyle/>
          <a:p>
            <a:pPr indent="0" lvl="0" marL="0" marR="0" rtl="0" algn="ctr">
              <a:lnSpc>
                <a:spcPct val="100000"/>
              </a:lnSpc>
              <a:spcBef>
                <a:spcPts val="0"/>
              </a:spcBef>
              <a:spcAft>
                <a:spcPts val="0"/>
              </a:spcAft>
              <a:buClr>
                <a:srgbClr val="000000"/>
              </a:buClr>
              <a:buSzPts val="500"/>
              <a:buFont typeface="Arial"/>
              <a:buNone/>
            </a:pPr>
            <a:fld id="{00000000-1234-1234-1234-123412341234}" type="slidenum">
              <a:rPr b="0" i="0" lang="en-US" sz="2000" u="none" cap="none" strike="noStrike">
                <a:solidFill>
                  <a:schemeClr val="dk1"/>
                </a:solidFill>
                <a:latin typeface="Source Sans Pro"/>
                <a:ea typeface="Source Sans Pro"/>
                <a:cs typeface="Source Sans Pro"/>
                <a:sym typeface="Source Sans Pro"/>
              </a:rPr>
              <a:t>‹#›</a:t>
            </a:fld>
            <a:endParaRPr b="0" i="0" sz="2000" u="none" cap="none" strike="noStrike">
              <a:solidFill>
                <a:schemeClr val="dk1"/>
              </a:solidFill>
              <a:latin typeface="Source Sans Pro"/>
              <a:ea typeface="Source Sans Pro"/>
              <a:cs typeface="Source Sans Pro"/>
              <a:sym typeface="Source Sans Pro"/>
            </a:endParaRPr>
          </a:p>
        </p:txBody>
      </p:sp>
      <p:sp>
        <p:nvSpPr>
          <p:cNvPr id="60" name="Google Shape;60;p35"/>
          <p:cNvSpPr/>
          <p:nvPr>
            <p:ph idx="4" type="pic"/>
          </p:nvPr>
        </p:nvSpPr>
        <p:spPr>
          <a:xfrm>
            <a:off x="7016815" y="8462352"/>
            <a:ext cx="1396542" cy="2618096"/>
          </a:xfrm>
          <a:prstGeom prst="rect">
            <a:avLst/>
          </a:prstGeom>
          <a:solidFill>
            <a:schemeClr val="lt2"/>
          </a:solidFill>
          <a:ln>
            <a:noFill/>
          </a:ln>
        </p:spPr>
      </p:sp>
      <p:pic>
        <p:nvPicPr>
          <p:cNvPr id="61" name="Google Shape;61;p35"/>
          <p:cNvPicPr preferRelativeResize="0"/>
          <p:nvPr/>
        </p:nvPicPr>
        <p:blipFill rotWithShape="1">
          <a:blip r:embed="rId2">
            <a:alphaModFix/>
          </a:blip>
          <a:srcRect b="0" l="0" r="0" t="0"/>
          <a:stretch/>
        </p:blipFill>
        <p:spPr>
          <a:xfrm>
            <a:off x="20649750" y="416675"/>
            <a:ext cx="3240748" cy="765615"/>
          </a:xfrm>
          <a:prstGeom prst="rect">
            <a:avLst/>
          </a:prstGeom>
          <a:noFill/>
          <a:ln>
            <a:noFill/>
          </a:ln>
        </p:spPr>
      </p:pic>
      <p:pic>
        <p:nvPicPr>
          <p:cNvPr descr="A picture containing indoor&#10;&#10;Description generated with high confidence" id="62" name="Google Shape;62;p35"/>
          <p:cNvPicPr preferRelativeResize="0"/>
          <p:nvPr/>
        </p:nvPicPr>
        <p:blipFill rotWithShape="1">
          <a:blip r:embed="rId3">
            <a:alphaModFix/>
          </a:blip>
          <a:srcRect b="0" l="0" r="0" t="0"/>
          <a:stretch/>
        </p:blipFill>
        <p:spPr>
          <a:xfrm>
            <a:off x="1" y="12528110"/>
            <a:ext cx="24346294" cy="107705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8"/>
                                        </p:tgtEl>
                                        <p:attrNameLst>
                                          <p:attrName>style.visibility</p:attrName>
                                        </p:attrNameLst>
                                      </p:cBhvr>
                                      <p:to>
                                        <p:strVal val="visible"/>
                                      </p:to>
                                    </p:set>
                                    <p:animEffect filter="fade" transition="in">
                                      <p:cBhvr>
                                        <p:cTn dur="500"/>
                                        <p:tgtEl>
                                          <p:spTgt spid="5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9"/>
                                        </p:tgtEl>
                                        <p:attrNameLst>
                                          <p:attrName>style.visibility</p:attrName>
                                        </p:attrNameLst>
                                      </p:cBhvr>
                                      <p:to>
                                        <p:strVal val="visible"/>
                                      </p:to>
                                    </p:set>
                                    <p:animEffect filter="fade" transition="in">
                                      <p:cBhvr>
                                        <p:cTn dur="500"/>
                                        <p:tgtEl>
                                          <p:spTgt spid="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6_Title Slide">
  <p:cSld name="36_Title Slide">
    <p:spTree>
      <p:nvGrpSpPr>
        <p:cNvPr id="63" name="Shape 63"/>
        <p:cNvGrpSpPr/>
        <p:nvPr/>
      </p:nvGrpSpPr>
      <p:grpSpPr>
        <a:xfrm>
          <a:off x="0" y="0"/>
          <a:ext cx="0" cy="0"/>
          <a:chOff x="0" y="0"/>
          <a:chExt cx="0" cy="0"/>
        </a:xfrm>
      </p:grpSpPr>
      <p:pic>
        <p:nvPicPr>
          <p:cNvPr descr="A picture containing indoor&#10;&#10;Description generated with high confidence" id="64" name="Google Shape;64;p36"/>
          <p:cNvPicPr preferRelativeResize="0"/>
          <p:nvPr/>
        </p:nvPicPr>
        <p:blipFill rotWithShape="1">
          <a:blip r:embed="rId2">
            <a:alphaModFix/>
          </a:blip>
          <a:srcRect b="0" l="0" r="0" t="0"/>
          <a:stretch/>
        </p:blipFill>
        <p:spPr>
          <a:xfrm>
            <a:off x="1" y="12528110"/>
            <a:ext cx="24346294" cy="1077054"/>
          </a:xfrm>
          <a:prstGeom prst="rect">
            <a:avLst/>
          </a:prstGeom>
          <a:noFill/>
          <a:ln>
            <a:noFill/>
          </a:ln>
        </p:spPr>
      </p:pic>
      <p:sp>
        <p:nvSpPr>
          <p:cNvPr id="65" name="Google Shape;65;p36"/>
          <p:cNvSpPr/>
          <p:nvPr>
            <p:ph idx="2" type="pic"/>
          </p:nvPr>
        </p:nvSpPr>
        <p:spPr>
          <a:xfrm>
            <a:off x="11217914" y="5677657"/>
            <a:ext cx="4443656" cy="8221222"/>
          </a:xfrm>
          <a:prstGeom prst="rect">
            <a:avLst/>
          </a:prstGeom>
          <a:solidFill>
            <a:srgbClr val="F6F6F6"/>
          </a:solidFill>
          <a:ln>
            <a:noFill/>
          </a:ln>
        </p:spPr>
      </p:sp>
      <p:sp>
        <p:nvSpPr>
          <p:cNvPr id="66" name="Google Shape;66;p36"/>
          <p:cNvSpPr/>
          <p:nvPr>
            <p:ph idx="3" type="pic"/>
          </p:nvPr>
        </p:nvSpPr>
        <p:spPr>
          <a:xfrm>
            <a:off x="17201720" y="-69427"/>
            <a:ext cx="4443656" cy="8221222"/>
          </a:xfrm>
          <a:prstGeom prst="rect">
            <a:avLst/>
          </a:prstGeom>
          <a:solidFill>
            <a:srgbClr val="F6F6F6"/>
          </a:solidFill>
          <a:ln>
            <a:noFill/>
          </a:ln>
        </p:spPr>
      </p:sp>
      <p:pic>
        <p:nvPicPr>
          <p:cNvPr id="67" name="Google Shape;67;p36"/>
          <p:cNvPicPr preferRelativeResize="0"/>
          <p:nvPr/>
        </p:nvPicPr>
        <p:blipFill rotWithShape="1">
          <a:blip r:embed="rId3">
            <a:alphaModFix/>
          </a:blip>
          <a:srcRect b="0" l="0" r="0" t="0"/>
          <a:stretch/>
        </p:blipFill>
        <p:spPr>
          <a:xfrm>
            <a:off x="481073" y="416698"/>
            <a:ext cx="3240748" cy="76561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1_Title Slide">
  <p:cSld name="41_Title Slide">
    <p:spTree>
      <p:nvGrpSpPr>
        <p:cNvPr id="68" name="Shape 68"/>
        <p:cNvGrpSpPr/>
        <p:nvPr/>
      </p:nvGrpSpPr>
      <p:grpSpPr>
        <a:xfrm>
          <a:off x="0" y="0"/>
          <a:ext cx="0" cy="0"/>
          <a:chOff x="0" y="0"/>
          <a:chExt cx="0" cy="0"/>
        </a:xfrm>
      </p:grpSpPr>
      <p:pic>
        <p:nvPicPr>
          <p:cNvPr descr="A picture containing indoor&#10;&#10;Description generated with high confidence" id="69" name="Google Shape;69;p37"/>
          <p:cNvPicPr preferRelativeResize="0"/>
          <p:nvPr/>
        </p:nvPicPr>
        <p:blipFill rotWithShape="1">
          <a:blip r:embed="rId2">
            <a:alphaModFix/>
          </a:blip>
          <a:srcRect b="0" l="0" r="0" t="0"/>
          <a:stretch/>
        </p:blipFill>
        <p:spPr>
          <a:xfrm>
            <a:off x="1" y="12528110"/>
            <a:ext cx="24346294" cy="1077054"/>
          </a:xfrm>
          <a:prstGeom prst="rect">
            <a:avLst/>
          </a:prstGeom>
          <a:noFill/>
          <a:ln>
            <a:noFill/>
          </a:ln>
        </p:spPr>
      </p:pic>
      <p:sp>
        <p:nvSpPr>
          <p:cNvPr id="70" name="Google Shape;70;p37"/>
          <p:cNvSpPr/>
          <p:nvPr>
            <p:ph idx="2" type="pic"/>
          </p:nvPr>
        </p:nvSpPr>
        <p:spPr>
          <a:xfrm>
            <a:off x="11870265" y="5389739"/>
            <a:ext cx="6688198" cy="8986658"/>
          </a:xfrm>
          <a:prstGeom prst="rect">
            <a:avLst/>
          </a:prstGeom>
          <a:solidFill>
            <a:srgbClr val="F6F6F6"/>
          </a:solidFill>
          <a:ln>
            <a:noFill/>
          </a:ln>
        </p:spPr>
      </p:sp>
      <p:sp>
        <p:nvSpPr>
          <p:cNvPr id="71" name="Google Shape;71;p37"/>
          <p:cNvSpPr/>
          <p:nvPr>
            <p:ph idx="3" type="pic"/>
          </p:nvPr>
        </p:nvSpPr>
        <p:spPr>
          <a:xfrm>
            <a:off x="19835116" y="-354531"/>
            <a:ext cx="6688198" cy="8986658"/>
          </a:xfrm>
          <a:prstGeom prst="rect">
            <a:avLst/>
          </a:prstGeom>
          <a:solidFill>
            <a:srgbClr val="F6F6F6"/>
          </a:solidFill>
          <a:ln>
            <a:noFill/>
          </a:ln>
        </p:spPr>
      </p:sp>
      <p:pic>
        <p:nvPicPr>
          <p:cNvPr id="72" name="Google Shape;72;p37"/>
          <p:cNvPicPr preferRelativeResize="0"/>
          <p:nvPr/>
        </p:nvPicPr>
        <p:blipFill rotWithShape="1">
          <a:blip r:embed="rId3">
            <a:alphaModFix/>
          </a:blip>
          <a:srcRect b="0" l="0" r="0" t="0"/>
          <a:stretch/>
        </p:blipFill>
        <p:spPr>
          <a:xfrm>
            <a:off x="481073" y="416698"/>
            <a:ext cx="3240748" cy="76561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_Portfolio Three">
  <p:cSld name="17_Portfolio Three">
    <p:spTree>
      <p:nvGrpSpPr>
        <p:cNvPr id="73" name="Shape 73"/>
        <p:cNvGrpSpPr/>
        <p:nvPr/>
      </p:nvGrpSpPr>
      <p:grpSpPr>
        <a:xfrm>
          <a:off x="0" y="0"/>
          <a:ext cx="0" cy="0"/>
          <a:chOff x="0" y="0"/>
          <a:chExt cx="0" cy="0"/>
        </a:xfrm>
      </p:grpSpPr>
      <p:pic>
        <p:nvPicPr>
          <p:cNvPr descr="A picture containing indoor&#10;&#10;Description generated with high confidence" id="74" name="Google Shape;74;p38"/>
          <p:cNvPicPr preferRelativeResize="0"/>
          <p:nvPr/>
        </p:nvPicPr>
        <p:blipFill rotWithShape="1">
          <a:blip r:embed="rId2">
            <a:alphaModFix/>
          </a:blip>
          <a:srcRect b="0" l="0" r="0" t="0"/>
          <a:stretch/>
        </p:blipFill>
        <p:spPr>
          <a:xfrm>
            <a:off x="1" y="12528110"/>
            <a:ext cx="24346294" cy="1077054"/>
          </a:xfrm>
          <a:prstGeom prst="rect">
            <a:avLst/>
          </a:prstGeom>
          <a:noFill/>
          <a:ln>
            <a:noFill/>
          </a:ln>
        </p:spPr>
      </p:pic>
      <p:sp>
        <p:nvSpPr>
          <p:cNvPr id="75" name="Google Shape;75;p38"/>
          <p:cNvSpPr/>
          <p:nvPr>
            <p:ph idx="2" type="pic"/>
          </p:nvPr>
        </p:nvSpPr>
        <p:spPr>
          <a:xfrm>
            <a:off x="0" y="0"/>
            <a:ext cx="4089956" cy="6858000"/>
          </a:xfrm>
          <a:prstGeom prst="rect">
            <a:avLst/>
          </a:prstGeom>
          <a:solidFill>
            <a:srgbClr val="F7F7F7"/>
          </a:solidFill>
          <a:ln>
            <a:noFill/>
          </a:ln>
        </p:spPr>
      </p:sp>
      <p:sp>
        <p:nvSpPr>
          <p:cNvPr id="76" name="Google Shape;76;p38"/>
          <p:cNvSpPr/>
          <p:nvPr>
            <p:ph idx="3" type="pic"/>
          </p:nvPr>
        </p:nvSpPr>
        <p:spPr>
          <a:xfrm>
            <a:off x="4089953" y="0"/>
            <a:ext cx="4082474" cy="6858000"/>
          </a:xfrm>
          <a:prstGeom prst="rect">
            <a:avLst/>
          </a:prstGeom>
          <a:solidFill>
            <a:srgbClr val="F7F7F7"/>
          </a:solidFill>
          <a:ln>
            <a:noFill/>
          </a:ln>
        </p:spPr>
      </p:sp>
      <p:sp>
        <p:nvSpPr>
          <p:cNvPr id="77" name="Google Shape;77;p38"/>
          <p:cNvSpPr/>
          <p:nvPr>
            <p:ph idx="4" type="pic"/>
          </p:nvPr>
        </p:nvSpPr>
        <p:spPr>
          <a:xfrm>
            <a:off x="8172429" y="0"/>
            <a:ext cx="4055638" cy="6858000"/>
          </a:xfrm>
          <a:prstGeom prst="rect">
            <a:avLst/>
          </a:prstGeom>
          <a:solidFill>
            <a:srgbClr val="F7F7F7"/>
          </a:solidFill>
          <a:ln>
            <a:noFill/>
          </a:ln>
        </p:spPr>
      </p:sp>
      <p:sp>
        <p:nvSpPr>
          <p:cNvPr id="78" name="Google Shape;78;p38"/>
          <p:cNvSpPr/>
          <p:nvPr>
            <p:ph idx="5" type="pic"/>
          </p:nvPr>
        </p:nvSpPr>
        <p:spPr>
          <a:xfrm>
            <a:off x="0" y="6858000"/>
            <a:ext cx="4089952" cy="6858000"/>
          </a:xfrm>
          <a:prstGeom prst="rect">
            <a:avLst/>
          </a:prstGeom>
          <a:solidFill>
            <a:srgbClr val="F7F7F7"/>
          </a:solidFill>
          <a:ln>
            <a:noFill/>
          </a:ln>
        </p:spPr>
      </p:sp>
      <p:sp>
        <p:nvSpPr>
          <p:cNvPr id="79" name="Google Shape;79;p38"/>
          <p:cNvSpPr/>
          <p:nvPr>
            <p:ph idx="6" type="pic"/>
          </p:nvPr>
        </p:nvSpPr>
        <p:spPr>
          <a:xfrm>
            <a:off x="4072706" y="6858000"/>
            <a:ext cx="4099716" cy="6858000"/>
          </a:xfrm>
          <a:prstGeom prst="rect">
            <a:avLst/>
          </a:prstGeom>
          <a:solidFill>
            <a:srgbClr val="F7F7F7"/>
          </a:solidFill>
          <a:ln>
            <a:noFill/>
          </a:ln>
        </p:spPr>
      </p:sp>
      <p:sp>
        <p:nvSpPr>
          <p:cNvPr id="80" name="Google Shape;80;p38"/>
          <p:cNvSpPr/>
          <p:nvPr>
            <p:ph idx="7" type="pic"/>
          </p:nvPr>
        </p:nvSpPr>
        <p:spPr>
          <a:xfrm>
            <a:off x="8172429" y="6858000"/>
            <a:ext cx="4055638" cy="6858000"/>
          </a:xfrm>
          <a:prstGeom prst="rect">
            <a:avLst/>
          </a:prstGeom>
          <a:solidFill>
            <a:srgbClr val="F7F7F7"/>
          </a:solidFill>
          <a:ln>
            <a:noFill/>
          </a:ln>
        </p:spPr>
      </p:sp>
      <p:pic>
        <p:nvPicPr>
          <p:cNvPr id="81" name="Google Shape;81;p38"/>
          <p:cNvPicPr preferRelativeResize="0"/>
          <p:nvPr/>
        </p:nvPicPr>
        <p:blipFill rotWithShape="1">
          <a:blip r:embed="rId3">
            <a:alphaModFix/>
          </a:blip>
          <a:srcRect b="0" l="0" r="0" t="0"/>
          <a:stretch/>
        </p:blipFill>
        <p:spPr>
          <a:xfrm>
            <a:off x="20649750" y="416675"/>
            <a:ext cx="3240748" cy="76561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_Portfolio Three">
  <p:cSld name="16_Portfolio Three">
    <p:spTree>
      <p:nvGrpSpPr>
        <p:cNvPr id="82" name="Shape 82"/>
        <p:cNvGrpSpPr/>
        <p:nvPr/>
      </p:nvGrpSpPr>
      <p:grpSpPr>
        <a:xfrm>
          <a:off x="0" y="0"/>
          <a:ext cx="0" cy="0"/>
          <a:chOff x="0" y="0"/>
          <a:chExt cx="0" cy="0"/>
        </a:xfrm>
      </p:grpSpPr>
      <p:sp>
        <p:nvSpPr>
          <p:cNvPr id="83" name="Google Shape;83;p39"/>
          <p:cNvSpPr/>
          <p:nvPr>
            <p:ph idx="2" type="pic"/>
          </p:nvPr>
        </p:nvSpPr>
        <p:spPr>
          <a:xfrm>
            <a:off x="12111670" y="0"/>
            <a:ext cx="4061908" cy="6858000"/>
          </a:xfrm>
          <a:prstGeom prst="rect">
            <a:avLst/>
          </a:prstGeom>
          <a:solidFill>
            <a:srgbClr val="F7F7F7"/>
          </a:solidFill>
          <a:ln>
            <a:noFill/>
          </a:ln>
        </p:spPr>
      </p:sp>
      <p:sp>
        <p:nvSpPr>
          <p:cNvPr id="84" name="Google Shape;84;p39"/>
          <p:cNvSpPr/>
          <p:nvPr>
            <p:ph idx="3" type="pic"/>
          </p:nvPr>
        </p:nvSpPr>
        <p:spPr>
          <a:xfrm>
            <a:off x="16163813" y="0"/>
            <a:ext cx="4137530" cy="6858000"/>
          </a:xfrm>
          <a:prstGeom prst="rect">
            <a:avLst/>
          </a:prstGeom>
          <a:solidFill>
            <a:srgbClr val="F7F7F7"/>
          </a:solidFill>
          <a:ln>
            <a:noFill/>
          </a:ln>
        </p:spPr>
      </p:sp>
      <p:sp>
        <p:nvSpPr>
          <p:cNvPr id="85" name="Google Shape;85;p39"/>
          <p:cNvSpPr/>
          <p:nvPr>
            <p:ph idx="4" type="pic"/>
          </p:nvPr>
        </p:nvSpPr>
        <p:spPr>
          <a:xfrm>
            <a:off x="20284102" y="0"/>
            <a:ext cx="4099898" cy="6858000"/>
          </a:xfrm>
          <a:prstGeom prst="rect">
            <a:avLst/>
          </a:prstGeom>
          <a:solidFill>
            <a:srgbClr val="F7F7F7"/>
          </a:solidFill>
          <a:ln>
            <a:noFill/>
          </a:ln>
        </p:spPr>
      </p:sp>
      <p:sp>
        <p:nvSpPr>
          <p:cNvPr id="86" name="Google Shape;86;p39"/>
          <p:cNvSpPr/>
          <p:nvPr>
            <p:ph idx="5" type="pic"/>
          </p:nvPr>
        </p:nvSpPr>
        <p:spPr>
          <a:xfrm>
            <a:off x="12111670" y="6858000"/>
            <a:ext cx="4079152" cy="6858000"/>
          </a:xfrm>
          <a:prstGeom prst="rect">
            <a:avLst/>
          </a:prstGeom>
          <a:solidFill>
            <a:srgbClr val="F7F7F7"/>
          </a:solidFill>
          <a:ln>
            <a:noFill/>
          </a:ln>
        </p:spPr>
      </p:sp>
      <p:sp>
        <p:nvSpPr>
          <p:cNvPr id="87" name="Google Shape;87;p39"/>
          <p:cNvSpPr/>
          <p:nvPr>
            <p:ph idx="6" type="pic"/>
          </p:nvPr>
        </p:nvSpPr>
        <p:spPr>
          <a:xfrm>
            <a:off x="16184378" y="6858000"/>
            <a:ext cx="4088916" cy="6858000"/>
          </a:xfrm>
          <a:prstGeom prst="rect">
            <a:avLst/>
          </a:prstGeom>
          <a:solidFill>
            <a:srgbClr val="F7F7F7"/>
          </a:solidFill>
          <a:ln>
            <a:noFill/>
          </a:ln>
        </p:spPr>
      </p:sp>
      <p:sp>
        <p:nvSpPr>
          <p:cNvPr id="88" name="Google Shape;88;p39"/>
          <p:cNvSpPr/>
          <p:nvPr>
            <p:ph idx="7" type="pic"/>
          </p:nvPr>
        </p:nvSpPr>
        <p:spPr>
          <a:xfrm>
            <a:off x="20284102" y="6858000"/>
            <a:ext cx="4099898" cy="6858000"/>
          </a:xfrm>
          <a:prstGeom prst="rect">
            <a:avLst/>
          </a:prstGeom>
          <a:solidFill>
            <a:srgbClr val="F7F7F7"/>
          </a:solidFill>
          <a:ln>
            <a:noFill/>
          </a:ln>
        </p:spPr>
      </p:sp>
      <p:pic>
        <p:nvPicPr>
          <p:cNvPr id="89" name="Google Shape;89;p39"/>
          <p:cNvPicPr preferRelativeResize="0"/>
          <p:nvPr/>
        </p:nvPicPr>
        <p:blipFill rotWithShape="1">
          <a:blip r:embed="rId2">
            <a:alphaModFix/>
          </a:blip>
          <a:srcRect b="0" l="0" r="0" t="0"/>
          <a:stretch/>
        </p:blipFill>
        <p:spPr>
          <a:xfrm>
            <a:off x="351350" y="416675"/>
            <a:ext cx="3240748" cy="76561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Logos">
  <p:cSld name="1_Logos">
    <p:spTree>
      <p:nvGrpSpPr>
        <p:cNvPr id="90" name="Shape 90"/>
        <p:cNvGrpSpPr/>
        <p:nvPr/>
      </p:nvGrpSpPr>
      <p:grpSpPr>
        <a:xfrm>
          <a:off x="0" y="0"/>
          <a:ext cx="0" cy="0"/>
          <a:chOff x="0" y="0"/>
          <a:chExt cx="0" cy="0"/>
        </a:xfrm>
      </p:grpSpPr>
      <p:sp>
        <p:nvSpPr>
          <p:cNvPr id="91" name="Google Shape;91;p40"/>
          <p:cNvSpPr/>
          <p:nvPr>
            <p:ph idx="2" type="pic"/>
          </p:nvPr>
        </p:nvSpPr>
        <p:spPr>
          <a:xfrm>
            <a:off x="1" y="-30477"/>
            <a:ext cx="6088054" cy="8869678"/>
          </a:xfrm>
          <a:prstGeom prst="rect">
            <a:avLst/>
          </a:prstGeom>
          <a:solidFill>
            <a:srgbClr val="F2F2F2"/>
          </a:solidFill>
          <a:ln>
            <a:noFill/>
          </a:ln>
        </p:spPr>
      </p:sp>
      <p:sp>
        <p:nvSpPr>
          <p:cNvPr id="92" name="Google Shape;92;p40"/>
          <p:cNvSpPr/>
          <p:nvPr>
            <p:ph idx="3" type="pic"/>
          </p:nvPr>
        </p:nvSpPr>
        <p:spPr>
          <a:xfrm>
            <a:off x="6088057" y="4876801"/>
            <a:ext cx="6088054" cy="8869678"/>
          </a:xfrm>
          <a:prstGeom prst="rect">
            <a:avLst/>
          </a:prstGeom>
          <a:solidFill>
            <a:srgbClr val="F2F2F2"/>
          </a:solidFill>
          <a:ln>
            <a:noFill/>
          </a:ln>
        </p:spPr>
      </p:sp>
      <p:sp>
        <p:nvSpPr>
          <p:cNvPr id="93" name="Google Shape;93;p40"/>
          <p:cNvSpPr/>
          <p:nvPr>
            <p:ph idx="4" type="pic"/>
          </p:nvPr>
        </p:nvSpPr>
        <p:spPr>
          <a:xfrm>
            <a:off x="12172935" y="-30477"/>
            <a:ext cx="6088054" cy="8869678"/>
          </a:xfrm>
          <a:prstGeom prst="rect">
            <a:avLst/>
          </a:prstGeom>
          <a:solidFill>
            <a:srgbClr val="F2F2F2"/>
          </a:solidFill>
          <a:ln>
            <a:noFill/>
          </a:ln>
        </p:spPr>
      </p:sp>
      <p:sp>
        <p:nvSpPr>
          <p:cNvPr id="94" name="Google Shape;94;p40"/>
          <p:cNvSpPr/>
          <p:nvPr>
            <p:ph idx="5" type="pic"/>
          </p:nvPr>
        </p:nvSpPr>
        <p:spPr>
          <a:xfrm>
            <a:off x="18260994" y="4838701"/>
            <a:ext cx="6110298" cy="8869678"/>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lide">
  <p:cSld name="Default Slide">
    <p:spTree>
      <p:nvGrpSpPr>
        <p:cNvPr id="13" name="Shape 13"/>
        <p:cNvGrpSpPr/>
        <p:nvPr/>
      </p:nvGrpSpPr>
      <p:grpSpPr>
        <a:xfrm>
          <a:off x="0" y="0"/>
          <a:ext cx="0" cy="0"/>
          <a:chOff x="0" y="0"/>
          <a:chExt cx="0" cy="0"/>
        </a:xfrm>
      </p:grpSpPr>
      <p:sp>
        <p:nvSpPr>
          <p:cNvPr id="14" name="Google Shape;14;p27"/>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chemeClr val="dk2"/>
              </a:buClr>
              <a:buSzPts val="7400"/>
              <a:buFont typeface="Open Sans Light"/>
              <a:buNone/>
              <a:defRPr b="0" i="0" sz="7400" u="none" cap="none" strike="noStrike">
                <a:solidFill>
                  <a:schemeClr val="dk2"/>
                </a:solidFill>
                <a:latin typeface="Open Sans Light"/>
                <a:ea typeface="Open Sans Light"/>
                <a:cs typeface="Open Sans Light"/>
                <a:sym typeface="Open Sans Ligh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5" name="Google Shape;15;p27"/>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Open Sans Light"/>
                <a:ea typeface="Open Sans Light"/>
                <a:cs typeface="Open Sans Light"/>
                <a:sym typeface="Open Sans Light"/>
              </a:defRPr>
            </a:lvl1pPr>
            <a:lvl2pPr indent="-228600" lvl="1" marL="9144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2pPr>
            <a:lvl3pPr indent="-228600" lvl="2" marL="13716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3pPr>
            <a:lvl4pPr indent="-228600" lvl="3" marL="18288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4pPr>
            <a:lvl5pPr indent="-228600" lvl="4" marL="22860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pic>
        <p:nvPicPr>
          <p:cNvPr descr="A picture containing indoor&#10;&#10;Description generated with high confidence" id="16" name="Google Shape;16;p27"/>
          <p:cNvPicPr preferRelativeResize="0"/>
          <p:nvPr/>
        </p:nvPicPr>
        <p:blipFill rotWithShape="1">
          <a:blip r:embed="rId2">
            <a:alphaModFix/>
          </a:blip>
          <a:srcRect b="0" l="0" r="0" t="0"/>
          <a:stretch/>
        </p:blipFill>
        <p:spPr>
          <a:xfrm>
            <a:off x="1" y="12528110"/>
            <a:ext cx="24346291" cy="1077054"/>
          </a:xfrm>
          <a:prstGeom prst="rect">
            <a:avLst/>
          </a:prstGeom>
          <a:noFill/>
          <a:ln>
            <a:noFill/>
          </a:ln>
        </p:spPr>
      </p:pic>
      <p:pic>
        <p:nvPicPr>
          <p:cNvPr id="17" name="Google Shape;17;p27"/>
          <p:cNvPicPr preferRelativeResize="0"/>
          <p:nvPr/>
        </p:nvPicPr>
        <p:blipFill rotWithShape="1">
          <a:blip r:embed="rId3">
            <a:alphaModFix/>
          </a:blip>
          <a:srcRect b="0" l="0" r="0" t="0"/>
          <a:stretch/>
        </p:blipFill>
        <p:spPr>
          <a:xfrm>
            <a:off x="20649750" y="416675"/>
            <a:ext cx="3240748" cy="765615"/>
          </a:xfrm>
          <a:prstGeom prst="rect">
            <a:avLst/>
          </a:prstGeom>
          <a:noFill/>
          <a:ln>
            <a:noFill/>
          </a:ln>
        </p:spPr>
      </p:pic>
    </p:spTree>
  </p:cSld>
  <p:clrMapOvr>
    <a:masterClrMapping/>
  </p:clrMapOvr>
  <p:extLst>
    <p:ext uri="{DCECCB84-F9BA-43D5-87BE-67443E8EF086}">
      <p15:sldGuideLst>
        <p15:guide id="1" pos="1056">
          <p15:clr>
            <a:srgbClr val="FBAE40"/>
          </p15:clr>
        </p15:guide>
        <p15:guide id="2" pos="14304">
          <p15:clr>
            <a:srgbClr val="FBAE40"/>
          </p15:clr>
        </p15:guide>
        <p15:guide id="3" orient="horz" pos="7920">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_Portfolio Three 1">
  <p:cSld name="16_Portfolio Three_1">
    <p:spTree>
      <p:nvGrpSpPr>
        <p:cNvPr id="18" name="Shape 18"/>
        <p:cNvGrpSpPr/>
        <p:nvPr/>
      </p:nvGrpSpPr>
      <p:grpSpPr>
        <a:xfrm>
          <a:off x="0" y="0"/>
          <a:ext cx="0" cy="0"/>
          <a:chOff x="0" y="0"/>
          <a:chExt cx="0" cy="0"/>
        </a:xfrm>
      </p:grpSpPr>
      <p:pic>
        <p:nvPicPr>
          <p:cNvPr id="19" name="Google Shape;19;p28"/>
          <p:cNvPicPr preferRelativeResize="0"/>
          <p:nvPr/>
        </p:nvPicPr>
        <p:blipFill rotWithShape="1">
          <a:blip r:embed="rId2">
            <a:alphaModFix/>
          </a:blip>
          <a:srcRect b="0" l="0" r="0" t="0"/>
          <a:stretch/>
        </p:blipFill>
        <p:spPr>
          <a:xfrm>
            <a:off x="351350" y="416675"/>
            <a:ext cx="3240748" cy="765615"/>
          </a:xfrm>
          <a:prstGeom prst="rect">
            <a:avLst/>
          </a:prstGeom>
          <a:noFill/>
          <a:ln>
            <a:noFill/>
          </a:ln>
        </p:spPr>
      </p:pic>
      <p:pic>
        <p:nvPicPr>
          <p:cNvPr id="20" name="Google Shape;20;p28"/>
          <p:cNvPicPr preferRelativeResize="0"/>
          <p:nvPr/>
        </p:nvPicPr>
        <p:blipFill rotWithShape="1">
          <a:blip r:embed="rId3">
            <a:alphaModFix/>
          </a:blip>
          <a:srcRect b="0" l="0" r="0" t="0"/>
          <a:stretch/>
        </p:blipFill>
        <p:spPr>
          <a:xfrm>
            <a:off x="0" y="3"/>
            <a:ext cx="24384000" cy="13716000"/>
          </a:xfrm>
          <a:prstGeom prst="rect">
            <a:avLst/>
          </a:prstGeom>
          <a:noFill/>
          <a:ln>
            <a:noFill/>
          </a:ln>
        </p:spPr>
      </p:pic>
      <p:pic>
        <p:nvPicPr>
          <p:cNvPr id="21" name="Google Shape;21;p28"/>
          <p:cNvPicPr preferRelativeResize="0"/>
          <p:nvPr/>
        </p:nvPicPr>
        <p:blipFill rotWithShape="1">
          <a:blip r:embed="rId4">
            <a:alphaModFix/>
          </a:blip>
          <a:srcRect b="0" l="0" r="0" t="0"/>
          <a:stretch/>
        </p:blipFill>
        <p:spPr>
          <a:xfrm>
            <a:off x="19390475" y="672124"/>
            <a:ext cx="4258075" cy="10182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Picture at Left">
  <p:cSld name="Slide with Picture at Left">
    <p:spTree>
      <p:nvGrpSpPr>
        <p:cNvPr id="22" name="Shape 22"/>
        <p:cNvGrpSpPr/>
        <p:nvPr/>
      </p:nvGrpSpPr>
      <p:grpSpPr>
        <a:xfrm>
          <a:off x="0" y="0"/>
          <a:ext cx="0" cy="0"/>
          <a:chOff x="0" y="0"/>
          <a:chExt cx="0" cy="0"/>
        </a:xfrm>
      </p:grpSpPr>
      <p:sp>
        <p:nvSpPr>
          <p:cNvPr id="23" name="Google Shape;23;p29"/>
          <p:cNvSpPr txBox="1"/>
          <p:nvPr>
            <p:ph type="title"/>
          </p:nvPr>
        </p:nvSpPr>
        <p:spPr>
          <a:xfrm>
            <a:off x="13652400" y="1383778"/>
            <a:ext cx="9055200" cy="1163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dk2"/>
              </a:buClr>
              <a:buSzPts val="7400"/>
              <a:buFont typeface="Open Sans Light"/>
              <a:buNone/>
              <a:defRPr b="0" i="0" sz="7400" u="none" cap="none" strike="noStrike">
                <a:solidFill>
                  <a:schemeClr val="dk2"/>
                </a:solidFill>
                <a:latin typeface="Open Sans Light"/>
                <a:ea typeface="Open Sans Light"/>
                <a:cs typeface="Open Sans Light"/>
                <a:sym typeface="Open Sans Ligh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4" name="Google Shape;24;p29"/>
          <p:cNvSpPr txBox="1"/>
          <p:nvPr>
            <p:ph idx="1" type="body"/>
          </p:nvPr>
        </p:nvSpPr>
        <p:spPr>
          <a:xfrm>
            <a:off x="13879475" y="4065976"/>
            <a:ext cx="9055200" cy="59859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2"/>
              </a:buClr>
              <a:buSzPts val="2800"/>
              <a:buFont typeface="Arial"/>
              <a:buNone/>
              <a:defRPr b="0" i="0" sz="2800" u="none" cap="none" strike="noStrike">
                <a:solidFill>
                  <a:schemeClr val="dk2"/>
                </a:solidFill>
                <a:latin typeface="Open Sans Light"/>
                <a:ea typeface="Open Sans Light"/>
                <a:cs typeface="Open Sans Light"/>
                <a:sym typeface="Open Sans Light"/>
              </a:defRPr>
            </a:lvl1pPr>
            <a:lvl2pPr indent="-228600" lvl="1" marL="9144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2pPr>
            <a:lvl3pPr indent="-228600" lvl="2" marL="13716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3pPr>
            <a:lvl4pPr indent="-228600" lvl="3" marL="18288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4pPr>
            <a:lvl5pPr indent="-228600" lvl="4" marL="22860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pic>
        <p:nvPicPr>
          <p:cNvPr descr="A picture containing indoor&#10;&#10;Description generated with high confidence" id="25" name="Google Shape;25;p29"/>
          <p:cNvPicPr preferRelativeResize="0"/>
          <p:nvPr/>
        </p:nvPicPr>
        <p:blipFill rotWithShape="1">
          <a:blip r:embed="rId2">
            <a:alphaModFix/>
          </a:blip>
          <a:srcRect b="0" l="0" r="0" t="0"/>
          <a:stretch/>
        </p:blipFill>
        <p:spPr>
          <a:xfrm>
            <a:off x="1" y="12528110"/>
            <a:ext cx="24346291" cy="1077054"/>
          </a:xfrm>
          <a:prstGeom prst="rect">
            <a:avLst/>
          </a:prstGeom>
          <a:noFill/>
          <a:ln>
            <a:noFill/>
          </a:ln>
        </p:spPr>
      </p:pic>
      <p:pic>
        <p:nvPicPr>
          <p:cNvPr id="26" name="Google Shape;26;p29"/>
          <p:cNvPicPr preferRelativeResize="0"/>
          <p:nvPr/>
        </p:nvPicPr>
        <p:blipFill rotWithShape="1">
          <a:blip r:embed="rId3">
            <a:alphaModFix/>
          </a:blip>
          <a:srcRect b="0" l="0" r="0" t="0"/>
          <a:stretch/>
        </p:blipFill>
        <p:spPr>
          <a:xfrm>
            <a:off x="20649750" y="416675"/>
            <a:ext cx="3240748" cy="765615"/>
          </a:xfrm>
          <a:prstGeom prst="rect">
            <a:avLst/>
          </a:prstGeom>
          <a:noFill/>
          <a:ln>
            <a:noFill/>
          </a:ln>
        </p:spPr>
      </p:pic>
    </p:spTree>
  </p:cSld>
  <p:clrMapOvr>
    <a:masterClrMapping/>
  </p:clrMapOvr>
  <p:extLst>
    <p:ext uri="{DCECCB84-F9BA-43D5-87BE-67443E8EF086}">
      <p15:sldGuideLst>
        <p15:guide id="1" pos="1056">
          <p15:clr>
            <a:srgbClr val="FBAE40"/>
          </p15:clr>
        </p15:guide>
        <p15:guide id="2" pos="14304">
          <p15:clr>
            <a:srgbClr val="FBAE40"/>
          </p15:clr>
        </p15:guide>
        <p15:guide id="3" orient="horz" pos="7920">
          <p15:clr>
            <a:srgbClr val="FBAE40"/>
          </p15:clr>
        </p15:guide>
        <p15:guide id="4" orient="horz" pos="50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Picture at Right">
  <p:cSld name="Slide with Picture at Right">
    <p:spTree>
      <p:nvGrpSpPr>
        <p:cNvPr id="27" name="Shape 27"/>
        <p:cNvGrpSpPr/>
        <p:nvPr/>
      </p:nvGrpSpPr>
      <p:grpSpPr>
        <a:xfrm>
          <a:off x="0" y="0"/>
          <a:ext cx="0" cy="0"/>
          <a:chOff x="0" y="0"/>
          <a:chExt cx="0" cy="0"/>
        </a:xfrm>
      </p:grpSpPr>
      <p:sp>
        <p:nvSpPr>
          <p:cNvPr id="28" name="Google Shape;28;p30"/>
          <p:cNvSpPr txBox="1"/>
          <p:nvPr>
            <p:ph type="title"/>
          </p:nvPr>
        </p:nvSpPr>
        <p:spPr>
          <a:xfrm>
            <a:off x="1676400" y="663804"/>
            <a:ext cx="9055100" cy="230046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dk2"/>
              </a:buClr>
              <a:buSzPts val="7400"/>
              <a:buFont typeface="Open Sans Light"/>
              <a:buNone/>
              <a:defRPr b="0" i="0" sz="7400" u="none" cap="none" strike="noStrike">
                <a:solidFill>
                  <a:schemeClr val="dk2"/>
                </a:solidFill>
                <a:latin typeface="Open Sans Light"/>
                <a:ea typeface="Open Sans Light"/>
                <a:cs typeface="Open Sans Light"/>
                <a:sym typeface="Open Sans Ligh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9" name="Google Shape;29;p30"/>
          <p:cNvSpPr txBox="1"/>
          <p:nvPr>
            <p:ph idx="1" type="body"/>
          </p:nvPr>
        </p:nvSpPr>
        <p:spPr>
          <a:xfrm>
            <a:off x="1676400" y="3286425"/>
            <a:ext cx="9055100" cy="4445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2"/>
              </a:buClr>
              <a:buSzPts val="2800"/>
              <a:buFont typeface="Arial"/>
              <a:buNone/>
              <a:defRPr b="0" i="0" sz="2800" u="none" cap="none" strike="noStrike">
                <a:solidFill>
                  <a:schemeClr val="dk2"/>
                </a:solidFill>
                <a:latin typeface="Open Sans Light"/>
                <a:ea typeface="Open Sans Light"/>
                <a:cs typeface="Open Sans Light"/>
                <a:sym typeface="Open Sans Light"/>
              </a:defRPr>
            </a:lvl1pPr>
            <a:lvl2pPr indent="-228600" lvl="1" marL="9144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2pPr>
            <a:lvl3pPr indent="-228600" lvl="2" marL="13716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3pPr>
            <a:lvl4pPr indent="-228600" lvl="3" marL="18288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4pPr>
            <a:lvl5pPr indent="-228600" lvl="4" marL="22860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pic>
        <p:nvPicPr>
          <p:cNvPr descr="A picture containing indoor&#10;&#10;Description generated with high confidence" id="30" name="Google Shape;30;p30"/>
          <p:cNvPicPr preferRelativeResize="0"/>
          <p:nvPr/>
        </p:nvPicPr>
        <p:blipFill rotWithShape="1">
          <a:blip r:embed="rId2">
            <a:alphaModFix/>
          </a:blip>
          <a:srcRect b="0" l="0" r="0" t="0"/>
          <a:stretch/>
        </p:blipFill>
        <p:spPr>
          <a:xfrm>
            <a:off x="1" y="12528110"/>
            <a:ext cx="24346291" cy="1077054"/>
          </a:xfrm>
          <a:prstGeom prst="rect">
            <a:avLst/>
          </a:prstGeom>
          <a:noFill/>
          <a:ln>
            <a:noFill/>
          </a:ln>
        </p:spPr>
      </p:pic>
      <p:pic>
        <p:nvPicPr>
          <p:cNvPr id="31" name="Google Shape;31;p30"/>
          <p:cNvPicPr preferRelativeResize="0"/>
          <p:nvPr/>
        </p:nvPicPr>
        <p:blipFill rotWithShape="1">
          <a:blip r:embed="rId3">
            <a:alphaModFix/>
          </a:blip>
          <a:srcRect b="0" l="0" r="0" t="0"/>
          <a:stretch/>
        </p:blipFill>
        <p:spPr>
          <a:xfrm>
            <a:off x="20649750" y="416675"/>
            <a:ext cx="3240748" cy="765615"/>
          </a:xfrm>
          <a:prstGeom prst="rect">
            <a:avLst/>
          </a:prstGeom>
          <a:noFill/>
          <a:ln>
            <a:noFill/>
          </a:ln>
        </p:spPr>
      </p:pic>
    </p:spTree>
  </p:cSld>
  <p:clrMapOvr>
    <a:masterClrMapping/>
  </p:clrMapOvr>
  <p:extLst>
    <p:ext uri="{DCECCB84-F9BA-43D5-87BE-67443E8EF086}">
      <p15:sldGuideLst>
        <p15:guide id="1" pos="1056">
          <p15:clr>
            <a:srgbClr val="FBAE40"/>
          </p15:clr>
        </p15:guide>
        <p15:guide id="2" pos="14304">
          <p15:clr>
            <a:srgbClr val="FBAE40"/>
          </p15:clr>
        </p15:guide>
        <p15:guide id="3" orient="horz" pos="7920">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2" name="Shape 32"/>
        <p:cNvGrpSpPr/>
        <p:nvPr/>
      </p:nvGrpSpPr>
      <p:grpSpPr>
        <a:xfrm>
          <a:off x="0" y="0"/>
          <a:ext cx="0" cy="0"/>
          <a:chOff x="0" y="0"/>
          <a:chExt cx="0" cy="0"/>
        </a:xfrm>
      </p:grpSpPr>
      <p:pic>
        <p:nvPicPr>
          <p:cNvPr descr="A picture containing indoor&#10;&#10;Description generated with high confidence" id="33" name="Google Shape;33;p31"/>
          <p:cNvPicPr preferRelativeResize="0"/>
          <p:nvPr/>
        </p:nvPicPr>
        <p:blipFill rotWithShape="1">
          <a:blip r:embed="rId2">
            <a:alphaModFix/>
          </a:blip>
          <a:srcRect b="0" l="0" r="0" t="0"/>
          <a:stretch/>
        </p:blipFill>
        <p:spPr>
          <a:xfrm>
            <a:off x="1" y="12528110"/>
            <a:ext cx="24346291" cy="1077054"/>
          </a:xfrm>
          <a:prstGeom prst="rect">
            <a:avLst/>
          </a:prstGeom>
          <a:noFill/>
          <a:ln>
            <a:noFill/>
          </a:ln>
        </p:spPr>
      </p:pic>
      <p:pic>
        <p:nvPicPr>
          <p:cNvPr id="34" name="Google Shape;34;p31"/>
          <p:cNvPicPr preferRelativeResize="0"/>
          <p:nvPr/>
        </p:nvPicPr>
        <p:blipFill rotWithShape="1">
          <a:blip r:embed="rId3">
            <a:alphaModFix/>
          </a:blip>
          <a:srcRect b="0" l="0" r="0" t="0"/>
          <a:stretch/>
        </p:blipFill>
        <p:spPr>
          <a:xfrm>
            <a:off x="20649750" y="416675"/>
            <a:ext cx="3240748" cy="76561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creen_mockup">
  <p:cSld name="Screen_mockup">
    <p:spTree>
      <p:nvGrpSpPr>
        <p:cNvPr id="35" name="Shape 35"/>
        <p:cNvGrpSpPr/>
        <p:nvPr/>
      </p:nvGrpSpPr>
      <p:grpSpPr>
        <a:xfrm>
          <a:off x="0" y="0"/>
          <a:ext cx="0" cy="0"/>
          <a:chOff x="0" y="0"/>
          <a:chExt cx="0" cy="0"/>
        </a:xfrm>
      </p:grpSpPr>
      <p:sp>
        <p:nvSpPr>
          <p:cNvPr id="36" name="Google Shape;36;p32"/>
          <p:cNvSpPr/>
          <p:nvPr>
            <p:ph idx="2" type="pic"/>
          </p:nvPr>
        </p:nvSpPr>
        <p:spPr>
          <a:xfrm>
            <a:off x="-2168524" y="4655613"/>
            <a:ext cx="9974788" cy="5639858"/>
          </a:xfrm>
          <a:prstGeom prst="rect">
            <a:avLst/>
          </a:prstGeom>
          <a:solidFill>
            <a:schemeClr val="lt2"/>
          </a:solidFill>
          <a:ln>
            <a:noFill/>
          </a:ln>
        </p:spPr>
      </p:sp>
      <p:cxnSp>
        <p:nvCxnSpPr>
          <p:cNvPr id="37" name="Google Shape;37;p32"/>
          <p:cNvCxnSpPr/>
          <p:nvPr/>
        </p:nvCxnSpPr>
        <p:spPr>
          <a:xfrm>
            <a:off x="23026034" y="10410647"/>
            <a:ext cx="0" cy="1290286"/>
          </a:xfrm>
          <a:prstGeom prst="straightConnector1">
            <a:avLst/>
          </a:prstGeom>
          <a:noFill/>
          <a:ln cap="flat" cmpd="sng" w="9525">
            <a:solidFill>
              <a:schemeClr val="dk1"/>
            </a:solidFill>
            <a:prstDash val="solid"/>
            <a:miter lim="8000"/>
            <a:headEnd len="sm" w="sm" type="none"/>
            <a:tailEnd len="sm" w="sm" type="none"/>
          </a:ln>
        </p:spPr>
      </p:cxnSp>
      <p:sp>
        <p:nvSpPr>
          <p:cNvPr id="38" name="Google Shape;38;p32"/>
          <p:cNvSpPr txBox="1"/>
          <p:nvPr/>
        </p:nvSpPr>
        <p:spPr>
          <a:xfrm>
            <a:off x="22706719" y="12582770"/>
            <a:ext cx="638634" cy="492440"/>
          </a:xfrm>
          <a:prstGeom prst="rect">
            <a:avLst/>
          </a:prstGeom>
          <a:noFill/>
          <a:ln>
            <a:noFill/>
          </a:ln>
        </p:spPr>
        <p:txBody>
          <a:bodyPr anchorCtr="0" anchor="t" bIns="91400" lIns="182850" spcFirstLastPara="1" rIns="182850" wrap="square" tIns="91400">
            <a:noAutofit/>
          </a:bodyPr>
          <a:lstStyle/>
          <a:p>
            <a:pPr indent="0" lvl="0" marL="0" marR="0" rtl="0" algn="ctr">
              <a:lnSpc>
                <a:spcPct val="100000"/>
              </a:lnSpc>
              <a:spcBef>
                <a:spcPts val="0"/>
              </a:spcBef>
              <a:spcAft>
                <a:spcPts val="0"/>
              </a:spcAft>
              <a:buClr>
                <a:srgbClr val="000000"/>
              </a:buClr>
              <a:buSzPts val="500"/>
              <a:buFont typeface="Arial"/>
              <a:buNone/>
            </a:pPr>
            <a:fld id="{00000000-1234-1234-1234-123412341234}" type="slidenum">
              <a:rPr b="0" i="0" lang="en-US" sz="2000" u="none" cap="none" strike="noStrike">
                <a:solidFill>
                  <a:schemeClr val="dk1"/>
                </a:solidFill>
                <a:latin typeface="Source Sans Pro"/>
                <a:ea typeface="Source Sans Pro"/>
                <a:cs typeface="Source Sans Pro"/>
                <a:sym typeface="Source Sans Pro"/>
              </a:rPr>
              <a:t>‹#›</a:t>
            </a:fld>
            <a:endParaRPr b="0" i="0" sz="2000" u="none" cap="none" strike="noStrike">
              <a:solidFill>
                <a:schemeClr val="dk1"/>
              </a:solidFill>
              <a:latin typeface="Source Sans Pro"/>
              <a:ea typeface="Source Sans Pro"/>
              <a:cs typeface="Source Sans Pro"/>
              <a:sym typeface="Source Sans Pro"/>
            </a:endParaRPr>
          </a:p>
        </p:txBody>
      </p:sp>
      <p:pic>
        <p:nvPicPr>
          <p:cNvPr id="39" name="Google Shape;39;p32"/>
          <p:cNvPicPr preferRelativeResize="0"/>
          <p:nvPr/>
        </p:nvPicPr>
        <p:blipFill rotWithShape="1">
          <a:blip r:embed="rId2">
            <a:alphaModFix/>
          </a:blip>
          <a:srcRect b="0" l="0" r="0" t="0"/>
          <a:stretch/>
        </p:blipFill>
        <p:spPr>
          <a:xfrm>
            <a:off x="20649750" y="416675"/>
            <a:ext cx="3240748" cy="765615"/>
          </a:xfrm>
          <a:prstGeom prst="rect">
            <a:avLst/>
          </a:prstGeom>
          <a:noFill/>
          <a:ln>
            <a:noFill/>
          </a:ln>
        </p:spPr>
      </p:pic>
      <p:pic>
        <p:nvPicPr>
          <p:cNvPr descr="A picture containing indoor&#10;&#10;Description generated with high confidence" id="40" name="Google Shape;40;p32"/>
          <p:cNvPicPr preferRelativeResize="0"/>
          <p:nvPr/>
        </p:nvPicPr>
        <p:blipFill rotWithShape="1">
          <a:blip r:embed="rId3">
            <a:alphaModFix/>
          </a:blip>
          <a:srcRect b="0" l="0" r="0" t="0"/>
          <a:stretch/>
        </p:blipFill>
        <p:spPr>
          <a:xfrm>
            <a:off x="1" y="12528110"/>
            <a:ext cx="24346294" cy="107705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7"/>
                                        </p:tgtEl>
                                        <p:attrNameLst>
                                          <p:attrName>style.visibility</p:attrName>
                                        </p:attrNameLst>
                                      </p:cBhvr>
                                      <p:to>
                                        <p:strVal val="visible"/>
                                      </p:to>
                                    </p:set>
                                    <p:animEffect filter="fade" transition="in">
                                      <p:cBhvr>
                                        <p:cTn dur="500"/>
                                        <p:tgtEl>
                                          <p:spTgt spid="3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8"/>
                                        </p:tgtEl>
                                        <p:attrNameLst>
                                          <p:attrName>style.visibility</p:attrName>
                                        </p:attrNameLst>
                                      </p:cBhvr>
                                      <p:to>
                                        <p:strVal val="visible"/>
                                      </p:to>
                                    </p:set>
                                    <p:animEffect filter="fade" transition="in">
                                      <p:cBhvr>
                                        <p:cTn dur="500"/>
                                        <p:tgtEl>
                                          <p:spTgt spid="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d_mockup">
  <p:cSld name="Pad_mockup">
    <p:spTree>
      <p:nvGrpSpPr>
        <p:cNvPr id="41" name="Shape 41"/>
        <p:cNvGrpSpPr/>
        <p:nvPr/>
      </p:nvGrpSpPr>
      <p:grpSpPr>
        <a:xfrm>
          <a:off x="0" y="0"/>
          <a:ext cx="0" cy="0"/>
          <a:chOff x="0" y="0"/>
          <a:chExt cx="0" cy="0"/>
        </a:xfrm>
      </p:grpSpPr>
      <p:sp>
        <p:nvSpPr>
          <p:cNvPr id="42" name="Google Shape;42;p33"/>
          <p:cNvSpPr/>
          <p:nvPr>
            <p:ph idx="2" type="pic"/>
          </p:nvPr>
        </p:nvSpPr>
        <p:spPr>
          <a:xfrm>
            <a:off x="16203694" y="5018342"/>
            <a:ext cx="4760378" cy="6423612"/>
          </a:xfrm>
          <a:prstGeom prst="rect">
            <a:avLst/>
          </a:prstGeom>
          <a:solidFill>
            <a:schemeClr val="lt2"/>
          </a:solidFill>
          <a:ln>
            <a:noFill/>
          </a:ln>
        </p:spPr>
      </p:sp>
      <p:cxnSp>
        <p:nvCxnSpPr>
          <p:cNvPr id="43" name="Google Shape;43;p33"/>
          <p:cNvCxnSpPr/>
          <p:nvPr/>
        </p:nvCxnSpPr>
        <p:spPr>
          <a:xfrm>
            <a:off x="23026034" y="10410647"/>
            <a:ext cx="0" cy="1290286"/>
          </a:xfrm>
          <a:prstGeom prst="straightConnector1">
            <a:avLst/>
          </a:prstGeom>
          <a:noFill/>
          <a:ln cap="flat" cmpd="sng" w="9525">
            <a:solidFill>
              <a:schemeClr val="dk1"/>
            </a:solidFill>
            <a:prstDash val="solid"/>
            <a:miter lim="8000"/>
            <a:headEnd len="sm" w="sm" type="none"/>
            <a:tailEnd len="sm" w="sm" type="none"/>
          </a:ln>
        </p:spPr>
      </p:cxnSp>
      <p:sp>
        <p:nvSpPr>
          <p:cNvPr id="44" name="Google Shape;44;p33"/>
          <p:cNvSpPr txBox="1"/>
          <p:nvPr/>
        </p:nvSpPr>
        <p:spPr>
          <a:xfrm>
            <a:off x="22706719" y="12582770"/>
            <a:ext cx="638634" cy="492440"/>
          </a:xfrm>
          <a:prstGeom prst="rect">
            <a:avLst/>
          </a:prstGeom>
          <a:noFill/>
          <a:ln>
            <a:noFill/>
          </a:ln>
        </p:spPr>
        <p:txBody>
          <a:bodyPr anchorCtr="0" anchor="t" bIns="91400" lIns="182850" spcFirstLastPara="1" rIns="182850" wrap="square" tIns="91400">
            <a:noAutofit/>
          </a:bodyPr>
          <a:lstStyle/>
          <a:p>
            <a:pPr indent="0" lvl="0" marL="0" marR="0" rtl="0" algn="ctr">
              <a:lnSpc>
                <a:spcPct val="100000"/>
              </a:lnSpc>
              <a:spcBef>
                <a:spcPts val="0"/>
              </a:spcBef>
              <a:spcAft>
                <a:spcPts val="0"/>
              </a:spcAft>
              <a:buClr>
                <a:srgbClr val="000000"/>
              </a:buClr>
              <a:buSzPts val="500"/>
              <a:buFont typeface="Arial"/>
              <a:buNone/>
            </a:pPr>
            <a:fld id="{00000000-1234-1234-1234-123412341234}" type="slidenum">
              <a:rPr b="0" i="0" lang="en-US" sz="2000" u="none" cap="none" strike="noStrike">
                <a:solidFill>
                  <a:schemeClr val="dk1"/>
                </a:solidFill>
                <a:latin typeface="Source Sans Pro"/>
                <a:ea typeface="Source Sans Pro"/>
                <a:cs typeface="Source Sans Pro"/>
                <a:sym typeface="Source Sans Pro"/>
              </a:rPr>
              <a:t>‹#›</a:t>
            </a:fld>
            <a:endParaRPr b="0" i="0" sz="2000" u="none" cap="none" strike="noStrike">
              <a:solidFill>
                <a:schemeClr val="dk1"/>
              </a:solidFill>
              <a:latin typeface="Source Sans Pro"/>
              <a:ea typeface="Source Sans Pro"/>
              <a:cs typeface="Source Sans Pro"/>
              <a:sym typeface="Source Sans Pro"/>
            </a:endParaRPr>
          </a:p>
        </p:txBody>
      </p:sp>
      <p:sp>
        <p:nvSpPr>
          <p:cNvPr id="45" name="Google Shape;45;p33"/>
          <p:cNvSpPr/>
          <p:nvPr>
            <p:ph idx="3" type="pic"/>
          </p:nvPr>
        </p:nvSpPr>
        <p:spPr>
          <a:xfrm>
            <a:off x="12565321" y="4786860"/>
            <a:ext cx="4760378" cy="6423612"/>
          </a:xfrm>
          <a:prstGeom prst="rect">
            <a:avLst/>
          </a:prstGeom>
          <a:solidFill>
            <a:schemeClr val="lt2"/>
          </a:solidFill>
          <a:ln>
            <a:noFill/>
          </a:ln>
        </p:spPr>
      </p:sp>
      <p:pic>
        <p:nvPicPr>
          <p:cNvPr id="46" name="Google Shape;46;p33"/>
          <p:cNvPicPr preferRelativeResize="0"/>
          <p:nvPr/>
        </p:nvPicPr>
        <p:blipFill rotWithShape="1">
          <a:blip r:embed="rId2">
            <a:alphaModFix/>
          </a:blip>
          <a:srcRect b="0" l="0" r="0" t="0"/>
          <a:stretch/>
        </p:blipFill>
        <p:spPr>
          <a:xfrm>
            <a:off x="20649750" y="416675"/>
            <a:ext cx="3240748" cy="765615"/>
          </a:xfrm>
          <a:prstGeom prst="rect">
            <a:avLst/>
          </a:prstGeom>
          <a:noFill/>
          <a:ln>
            <a:noFill/>
          </a:ln>
        </p:spPr>
      </p:pic>
      <p:pic>
        <p:nvPicPr>
          <p:cNvPr descr="A picture containing indoor&#10;&#10;Description generated with high confidence" id="47" name="Google Shape;47;p33"/>
          <p:cNvPicPr preferRelativeResize="0"/>
          <p:nvPr/>
        </p:nvPicPr>
        <p:blipFill rotWithShape="1">
          <a:blip r:embed="rId3">
            <a:alphaModFix/>
          </a:blip>
          <a:srcRect b="0" l="0" r="0" t="0"/>
          <a:stretch/>
        </p:blipFill>
        <p:spPr>
          <a:xfrm>
            <a:off x="1" y="12528110"/>
            <a:ext cx="24346294" cy="107705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3"/>
                                        </p:tgtEl>
                                        <p:attrNameLst>
                                          <p:attrName>style.visibility</p:attrName>
                                        </p:attrNameLst>
                                      </p:cBhvr>
                                      <p:to>
                                        <p:strVal val="visible"/>
                                      </p:to>
                                    </p:set>
                                    <p:animEffect filter="fade" transition="in">
                                      <p:cBhvr>
                                        <p:cTn dur="500"/>
                                        <p:tgtEl>
                                          <p:spTgt spid="4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4"/>
                                        </p:tgtEl>
                                        <p:attrNameLst>
                                          <p:attrName>style.visibility</p:attrName>
                                        </p:attrNameLst>
                                      </p:cBhvr>
                                      <p:to>
                                        <p:strVal val="visible"/>
                                      </p:to>
                                    </p:set>
                                    <p:animEffect filter="fade" transition="in">
                                      <p:cBhvr>
                                        <p:cTn dur="500"/>
                                        <p:tgtEl>
                                          <p:spTgt spid="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d_Phone_Mockup">
  <p:cSld name="Pad_Phone_Mockup">
    <p:spTree>
      <p:nvGrpSpPr>
        <p:cNvPr id="48" name="Shape 48"/>
        <p:cNvGrpSpPr/>
        <p:nvPr/>
      </p:nvGrpSpPr>
      <p:grpSpPr>
        <a:xfrm>
          <a:off x="0" y="0"/>
          <a:ext cx="0" cy="0"/>
          <a:chOff x="0" y="0"/>
          <a:chExt cx="0" cy="0"/>
        </a:xfrm>
      </p:grpSpPr>
      <p:sp>
        <p:nvSpPr>
          <p:cNvPr id="49" name="Google Shape;49;p34"/>
          <p:cNvSpPr/>
          <p:nvPr>
            <p:ph idx="2" type="pic"/>
          </p:nvPr>
        </p:nvSpPr>
        <p:spPr>
          <a:xfrm>
            <a:off x="-677331" y="5659307"/>
            <a:ext cx="8348134" cy="5746798"/>
          </a:xfrm>
          <a:prstGeom prst="rect">
            <a:avLst/>
          </a:prstGeom>
          <a:solidFill>
            <a:schemeClr val="lt2"/>
          </a:solidFill>
          <a:ln>
            <a:noFill/>
          </a:ln>
        </p:spPr>
      </p:sp>
      <p:sp>
        <p:nvSpPr>
          <p:cNvPr id="50" name="Google Shape;50;p34"/>
          <p:cNvSpPr/>
          <p:nvPr>
            <p:ph idx="3" type="pic"/>
          </p:nvPr>
        </p:nvSpPr>
        <p:spPr>
          <a:xfrm>
            <a:off x="6671734" y="8476078"/>
            <a:ext cx="2082800" cy="3895228"/>
          </a:xfrm>
          <a:prstGeom prst="rect">
            <a:avLst/>
          </a:prstGeom>
          <a:solidFill>
            <a:schemeClr val="lt2"/>
          </a:solidFill>
          <a:ln>
            <a:noFill/>
          </a:ln>
        </p:spPr>
      </p:sp>
      <p:cxnSp>
        <p:nvCxnSpPr>
          <p:cNvPr id="51" name="Google Shape;51;p34"/>
          <p:cNvCxnSpPr/>
          <p:nvPr/>
        </p:nvCxnSpPr>
        <p:spPr>
          <a:xfrm>
            <a:off x="23026034" y="10410647"/>
            <a:ext cx="0" cy="1290286"/>
          </a:xfrm>
          <a:prstGeom prst="straightConnector1">
            <a:avLst/>
          </a:prstGeom>
          <a:noFill/>
          <a:ln cap="flat" cmpd="sng" w="9525">
            <a:solidFill>
              <a:schemeClr val="dk1"/>
            </a:solidFill>
            <a:prstDash val="solid"/>
            <a:miter lim="8000"/>
            <a:headEnd len="sm" w="sm" type="none"/>
            <a:tailEnd len="sm" w="sm" type="none"/>
          </a:ln>
        </p:spPr>
      </p:cxnSp>
      <p:sp>
        <p:nvSpPr>
          <p:cNvPr id="52" name="Google Shape;52;p34"/>
          <p:cNvSpPr txBox="1"/>
          <p:nvPr/>
        </p:nvSpPr>
        <p:spPr>
          <a:xfrm>
            <a:off x="22706719" y="12582770"/>
            <a:ext cx="638634" cy="492440"/>
          </a:xfrm>
          <a:prstGeom prst="rect">
            <a:avLst/>
          </a:prstGeom>
          <a:noFill/>
          <a:ln>
            <a:noFill/>
          </a:ln>
        </p:spPr>
        <p:txBody>
          <a:bodyPr anchorCtr="0" anchor="t" bIns="91400" lIns="182850" spcFirstLastPara="1" rIns="182850" wrap="square" tIns="91400">
            <a:noAutofit/>
          </a:bodyPr>
          <a:lstStyle/>
          <a:p>
            <a:pPr indent="0" lvl="0" marL="0" marR="0" rtl="0" algn="ctr">
              <a:lnSpc>
                <a:spcPct val="100000"/>
              </a:lnSpc>
              <a:spcBef>
                <a:spcPts val="0"/>
              </a:spcBef>
              <a:spcAft>
                <a:spcPts val="0"/>
              </a:spcAft>
              <a:buClr>
                <a:srgbClr val="000000"/>
              </a:buClr>
              <a:buSzPts val="500"/>
              <a:buFont typeface="Arial"/>
              <a:buNone/>
            </a:pPr>
            <a:fld id="{00000000-1234-1234-1234-123412341234}" type="slidenum">
              <a:rPr b="0" i="0" lang="en-US" sz="2000" u="none" cap="none" strike="noStrike">
                <a:solidFill>
                  <a:schemeClr val="dk1"/>
                </a:solidFill>
                <a:latin typeface="Source Sans Pro"/>
                <a:ea typeface="Source Sans Pro"/>
                <a:cs typeface="Source Sans Pro"/>
                <a:sym typeface="Source Sans Pro"/>
              </a:rPr>
              <a:t>‹#›</a:t>
            </a:fld>
            <a:endParaRPr b="0" i="0" sz="2000" u="none" cap="none" strike="noStrike">
              <a:solidFill>
                <a:schemeClr val="dk1"/>
              </a:solidFill>
              <a:latin typeface="Source Sans Pro"/>
              <a:ea typeface="Source Sans Pro"/>
              <a:cs typeface="Source Sans Pro"/>
              <a:sym typeface="Source Sans Pro"/>
            </a:endParaRPr>
          </a:p>
        </p:txBody>
      </p:sp>
      <p:pic>
        <p:nvPicPr>
          <p:cNvPr id="53" name="Google Shape;53;p34"/>
          <p:cNvPicPr preferRelativeResize="0"/>
          <p:nvPr/>
        </p:nvPicPr>
        <p:blipFill rotWithShape="1">
          <a:blip r:embed="rId2">
            <a:alphaModFix/>
          </a:blip>
          <a:srcRect b="0" l="0" r="0" t="0"/>
          <a:stretch/>
        </p:blipFill>
        <p:spPr>
          <a:xfrm>
            <a:off x="20649750" y="416675"/>
            <a:ext cx="3240748" cy="765615"/>
          </a:xfrm>
          <a:prstGeom prst="rect">
            <a:avLst/>
          </a:prstGeom>
          <a:noFill/>
          <a:ln>
            <a:noFill/>
          </a:ln>
        </p:spPr>
      </p:pic>
      <p:pic>
        <p:nvPicPr>
          <p:cNvPr descr="A picture containing indoor&#10;&#10;Description generated with high confidence" id="54" name="Google Shape;54;p34"/>
          <p:cNvPicPr preferRelativeResize="0"/>
          <p:nvPr/>
        </p:nvPicPr>
        <p:blipFill rotWithShape="1">
          <a:blip r:embed="rId3">
            <a:alphaModFix/>
          </a:blip>
          <a:srcRect b="0" l="0" r="0" t="0"/>
          <a:stretch/>
        </p:blipFill>
        <p:spPr>
          <a:xfrm>
            <a:off x="1" y="12528110"/>
            <a:ext cx="24346294" cy="107705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1"/>
                                        </p:tgtEl>
                                        <p:attrNameLst>
                                          <p:attrName>style.visibility</p:attrName>
                                        </p:attrNameLst>
                                      </p:cBhvr>
                                      <p:to>
                                        <p:strVal val="visible"/>
                                      </p:to>
                                    </p:set>
                                    <p:animEffect filter="fade" transition="in">
                                      <p:cBhvr>
                                        <p:cTn dur="500"/>
                                        <p:tgtEl>
                                          <p:spTgt spid="51"/>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2"/>
                                        </p:tgtEl>
                                        <p:attrNameLst>
                                          <p:attrName>style.visibility</p:attrName>
                                        </p:attrNameLst>
                                      </p:cBhvr>
                                      <p:to>
                                        <p:strVal val="visible"/>
                                      </p:to>
                                    </p:set>
                                    <p:animEffect filter="fade" transition="in">
                                      <p:cBhvr>
                                        <p:cTn dur="500"/>
                                        <p:tgtEl>
                                          <p:spTgt spid="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jp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github.com/knoldus/node-hello" TargetMode="Externa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github.com/knoldus/node-hello" TargetMode="Externa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
          <p:cNvSpPr/>
          <p:nvPr/>
        </p:nvSpPr>
        <p:spPr>
          <a:xfrm>
            <a:off x="0" y="0"/>
            <a:ext cx="24384001" cy="13716000"/>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t/>
            </a:r>
            <a:endParaRPr b="0" i="0" sz="3600" u="none" cap="none" strike="noStrike">
              <a:solidFill>
                <a:schemeClr val="lt1"/>
              </a:solidFill>
              <a:latin typeface="Calibri"/>
              <a:ea typeface="Calibri"/>
              <a:cs typeface="Calibri"/>
              <a:sym typeface="Calibri"/>
            </a:endParaRPr>
          </a:p>
        </p:txBody>
      </p:sp>
      <p:pic>
        <p:nvPicPr>
          <p:cNvPr id="101" name="Google Shape;101;p1"/>
          <p:cNvPicPr preferRelativeResize="0"/>
          <p:nvPr/>
        </p:nvPicPr>
        <p:blipFill rotWithShape="1">
          <a:blip r:embed="rId3">
            <a:alphaModFix/>
          </a:blip>
          <a:srcRect b="0" l="0" r="0" t="0"/>
          <a:stretch/>
        </p:blipFill>
        <p:spPr>
          <a:xfrm>
            <a:off x="0" y="25"/>
            <a:ext cx="24384000" cy="13716000"/>
          </a:xfrm>
          <a:prstGeom prst="rect">
            <a:avLst/>
          </a:prstGeom>
          <a:noFill/>
          <a:ln>
            <a:noFill/>
          </a:ln>
        </p:spPr>
      </p:pic>
      <p:sp>
        <p:nvSpPr>
          <p:cNvPr id="102" name="Google Shape;102;p1"/>
          <p:cNvSpPr txBox="1"/>
          <p:nvPr/>
        </p:nvSpPr>
        <p:spPr>
          <a:xfrm>
            <a:off x="1353981" y="10933616"/>
            <a:ext cx="10323900" cy="92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400"/>
              <a:buFont typeface="Arial"/>
              <a:buNone/>
            </a:pPr>
            <a:r>
              <a:rPr b="0" i="0" lang="en-US" sz="5400" u="none" cap="none" strike="noStrike">
                <a:solidFill>
                  <a:schemeClr val="lt1"/>
                </a:solidFill>
                <a:latin typeface="Poppins"/>
                <a:ea typeface="Poppins"/>
                <a:cs typeface="Poppins"/>
                <a:sym typeface="Poppins"/>
              </a:rPr>
              <a:t>Presented By: Shubham Saini</a:t>
            </a:r>
            <a:endParaRPr b="0" i="0" sz="1400" u="none" cap="none" strike="noStrike">
              <a:solidFill>
                <a:srgbClr val="000000"/>
              </a:solidFill>
              <a:latin typeface="Arial"/>
              <a:ea typeface="Arial"/>
              <a:cs typeface="Arial"/>
              <a:sym typeface="Arial"/>
            </a:endParaRPr>
          </a:p>
        </p:txBody>
      </p:sp>
      <p:sp>
        <p:nvSpPr>
          <p:cNvPr id="103" name="Google Shape;103;p1"/>
          <p:cNvSpPr txBox="1"/>
          <p:nvPr/>
        </p:nvSpPr>
        <p:spPr>
          <a:xfrm>
            <a:off x="907921" y="3827286"/>
            <a:ext cx="10838100" cy="36669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8000"/>
              <a:buFont typeface="Arial"/>
              <a:buNone/>
            </a:pPr>
            <a:r>
              <a:rPr b="0" i="0" lang="en-US" sz="8000" u="none" cap="none" strike="noStrike">
                <a:solidFill>
                  <a:schemeClr val="lt1"/>
                </a:solidFill>
                <a:latin typeface="Cambria"/>
                <a:ea typeface="Cambria"/>
                <a:cs typeface="Cambria"/>
                <a:sym typeface="Cambria"/>
              </a:rPr>
              <a:t>Jenkins Pipeline </a:t>
            </a:r>
            <a:r>
              <a:rPr lang="en-US" sz="8000">
                <a:solidFill>
                  <a:schemeClr val="lt1"/>
                </a:solidFill>
                <a:latin typeface="Cambria"/>
                <a:ea typeface="Cambria"/>
                <a:cs typeface="Cambria"/>
                <a:sym typeface="Cambria"/>
              </a:rPr>
              <a:t>for CI/CD</a:t>
            </a:r>
            <a:r>
              <a:rPr b="0" i="0" lang="en-US" sz="8000" u="none" cap="none" strike="noStrike">
                <a:solidFill>
                  <a:schemeClr val="lt1"/>
                </a:solidFill>
                <a:latin typeface="Cambria"/>
                <a:ea typeface="Cambria"/>
                <a:cs typeface="Cambria"/>
                <a:sym typeface="Cambria"/>
              </a:rPr>
              <a:t>.</a:t>
            </a:r>
            <a:endParaRPr b="0" i="0" sz="8000" u="none" cap="none" strike="noStrike">
              <a:solidFill>
                <a:schemeClr val="lt1"/>
              </a:solidFill>
              <a:latin typeface="Cambria"/>
              <a:ea typeface="Cambria"/>
              <a:cs typeface="Cambria"/>
              <a:sym typeface="Cambria"/>
            </a:endParaRPr>
          </a:p>
        </p:txBody>
      </p:sp>
      <p:pic>
        <p:nvPicPr>
          <p:cNvPr id="104" name="Google Shape;104;p1"/>
          <p:cNvPicPr preferRelativeResize="0"/>
          <p:nvPr/>
        </p:nvPicPr>
        <p:blipFill rotWithShape="1">
          <a:blip r:embed="rId4">
            <a:alphaModFix/>
          </a:blip>
          <a:srcRect b="0" l="0" r="0" t="0"/>
          <a:stretch/>
        </p:blipFill>
        <p:spPr>
          <a:xfrm>
            <a:off x="907925" y="800099"/>
            <a:ext cx="4581650" cy="1095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0"/>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1" lang="en-US">
                <a:latin typeface="Source Sans Pro"/>
                <a:ea typeface="Source Sans Pro"/>
                <a:cs typeface="Source Sans Pro"/>
                <a:sym typeface="Source Sans Pro"/>
              </a:rPr>
              <a:t>Running Jenkins</a:t>
            </a:r>
            <a:endParaRPr b="1" i="0" sz="7400" u="none" cap="none" strike="noStrike">
              <a:solidFill>
                <a:schemeClr val="dk2"/>
              </a:solidFill>
              <a:latin typeface="Source Sans Pro"/>
              <a:ea typeface="Source Sans Pro"/>
              <a:cs typeface="Source Sans Pro"/>
              <a:sym typeface="Source Sans Pro"/>
            </a:endParaRPr>
          </a:p>
        </p:txBody>
      </p:sp>
      <p:pic>
        <p:nvPicPr>
          <p:cNvPr id="217" name="Google Shape;217;p10"/>
          <p:cNvPicPr preferRelativeResize="0"/>
          <p:nvPr/>
        </p:nvPicPr>
        <p:blipFill>
          <a:blip r:embed="rId3">
            <a:alphaModFix/>
          </a:blip>
          <a:stretch>
            <a:fillRect/>
          </a:stretch>
        </p:blipFill>
        <p:spPr>
          <a:xfrm>
            <a:off x="5542850" y="2456825"/>
            <a:ext cx="13298301" cy="8534724"/>
          </a:xfrm>
          <a:prstGeom prst="rect">
            <a:avLst/>
          </a:prstGeom>
          <a:noFill/>
          <a:ln>
            <a:noFill/>
          </a:ln>
        </p:spPr>
      </p:pic>
      <p:sp>
        <p:nvSpPr>
          <p:cNvPr id="218" name="Google Shape;218;p10"/>
          <p:cNvSpPr/>
          <p:nvPr/>
        </p:nvSpPr>
        <p:spPr>
          <a:xfrm>
            <a:off x="9471200" y="7216175"/>
            <a:ext cx="3820200" cy="400200"/>
          </a:xfrm>
          <a:prstGeom prst="roundRect">
            <a:avLst>
              <a:gd fmla="val 16667"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0"/>
          <p:cNvSpPr txBox="1"/>
          <p:nvPr/>
        </p:nvSpPr>
        <p:spPr>
          <a:xfrm>
            <a:off x="19419950" y="7062275"/>
            <a:ext cx="3953100" cy="708000"/>
          </a:xfrm>
          <a:prstGeom prst="rect">
            <a:avLst/>
          </a:prstGeom>
          <a:noFill/>
          <a:ln cap="flat" cmpd="sng" w="28575">
            <a:solidFill>
              <a:schemeClr val="accen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3400"/>
              <a:t>Running jenkins</a:t>
            </a:r>
            <a:endParaRPr sz="3400"/>
          </a:p>
        </p:txBody>
      </p:sp>
      <p:cxnSp>
        <p:nvCxnSpPr>
          <p:cNvPr id="220" name="Google Shape;220;p10"/>
          <p:cNvCxnSpPr>
            <a:stCxn id="218" idx="3"/>
            <a:endCxn id="219" idx="1"/>
          </p:cNvCxnSpPr>
          <p:nvPr/>
        </p:nvCxnSpPr>
        <p:spPr>
          <a:xfrm>
            <a:off x="13291400" y="7416275"/>
            <a:ext cx="61287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1"/>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1" lang="en-US">
                <a:latin typeface="Source Sans Pro"/>
                <a:ea typeface="Source Sans Pro"/>
                <a:cs typeface="Source Sans Pro"/>
                <a:sym typeface="Source Sans Pro"/>
              </a:rPr>
              <a:t>Creating Project on Jenkins</a:t>
            </a:r>
            <a:endParaRPr b="1" i="0" sz="7400" u="none" cap="none" strike="noStrike">
              <a:solidFill>
                <a:schemeClr val="dk2"/>
              </a:solidFill>
              <a:latin typeface="Source Sans Pro"/>
              <a:ea typeface="Source Sans Pro"/>
              <a:cs typeface="Source Sans Pro"/>
              <a:sym typeface="Source Sans Pro"/>
            </a:endParaRPr>
          </a:p>
        </p:txBody>
      </p:sp>
      <p:sp>
        <p:nvSpPr>
          <p:cNvPr id="226" name="Google Shape;226;p11"/>
          <p:cNvSpPr txBox="1"/>
          <p:nvPr>
            <p:ph idx="1" type="body"/>
          </p:nvPr>
        </p:nvSpPr>
        <p:spPr>
          <a:xfrm>
            <a:off x="1676400" y="1855512"/>
            <a:ext cx="21031199" cy="4446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lang="en-US"/>
              <a:t>Creating a freestyle project on jenkins</a:t>
            </a:r>
            <a:endParaRPr/>
          </a:p>
        </p:txBody>
      </p:sp>
      <p:pic>
        <p:nvPicPr>
          <p:cNvPr id="227" name="Google Shape;227;p11"/>
          <p:cNvPicPr preferRelativeResize="0"/>
          <p:nvPr/>
        </p:nvPicPr>
        <p:blipFill>
          <a:blip r:embed="rId3">
            <a:alphaModFix/>
          </a:blip>
          <a:stretch>
            <a:fillRect/>
          </a:stretch>
        </p:blipFill>
        <p:spPr>
          <a:xfrm>
            <a:off x="4000500" y="2691287"/>
            <a:ext cx="16383000" cy="8924925"/>
          </a:xfrm>
          <a:prstGeom prst="rect">
            <a:avLst/>
          </a:prstGeom>
          <a:noFill/>
          <a:ln>
            <a:noFill/>
          </a:ln>
        </p:spPr>
      </p:pic>
      <p:sp>
        <p:nvSpPr>
          <p:cNvPr id="228" name="Google Shape;228;p11"/>
          <p:cNvSpPr/>
          <p:nvPr/>
        </p:nvSpPr>
        <p:spPr>
          <a:xfrm>
            <a:off x="6075375" y="5040700"/>
            <a:ext cx="3342900" cy="1008300"/>
          </a:xfrm>
          <a:prstGeom prst="roundRect">
            <a:avLst>
              <a:gd fmla="val 16667"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1"/>
          <p:cNvSpPr txBox="1"/>
          <p:nvPr/>
        </p:nvSpPr>
        <p:spPr>
          <a:xfrm>
            <a:off x="19419950" y="4929100"/>
            <a:ext cx="4218300" cy="1231500"/>
          </a:xfrm>
          <a:prstGeom prst="rect">
            <a:avLst/>
          </a:prstGeom>
          <a:noFill/>
          <a:ln cap="flat" cmpd="sng" w="28575">
            <a:solidFill>
              <a:schemeClr val="accen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3400"/>
              <a:t>Creating a free style project.</a:t>
            </a:r>
            <a:endParaRPr sz="3400"/>
          </a:p>
        </p:txBody>
      </p:sp>
      <p:cxnSp>
        <p:nvCxnSpPr>
          <p:cNvPr id="230" name="Google Shape;230;p11"/>
          <p:cNvCxnSpPr>
            <a:stCxn id="228" idx="3"/>
            <a:endCxn id="229" idx="1"/>
          </p:cNvCxnSpPr>
          <p:nvPr/>
        </p:nvCxnSpPr>
        <p:spPr>
          <a:xfrm>
            <a:off x="9418275" y="5544850"/>
            <a:ext cx="100017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2"/>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1" lang="en-US">
                <a:latin typeface="Source Sans Pro"/>
                <a:ea typeface="Source Sans Pro"/>
                <a:cs typeface="Source Sans Pro"/>
                <a:sym typeface="Source Sans Pro"/>
              </a:rPr>
              <a:t>Project on Jenkins</a:t>
            </a:r>
            <a:endParaRPr b="1" i="0" sz="7400" u="none" cap="none" strike="noStrike">
              <a:solidFill>
                <a:schemeClr val="dk2"/>
              </a:solidFill>
              <a:latin typeface="Source Sans Pro"/>
              <a:ea typeface="Source Sans Pro"/>
              <a:cs typeface="Source Sans Pro"/>
              <a:sym typeface="Source Sans Pro"/>
            </a:endParaRPr>
          </a:p>
        </p:txBody>
      </p:sp>
      <p:sp>
        <p:nvSpPr>
          <p:cNvPr id="236" name="Google Shape;236;p12"/>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pic>
        <p:nvPicPr>
          <p:cNvPr id="237" name="Google Shape;237;p12"/>
          <p:cNvPicPr preferRelativeResize="0"/>
          <p:nvPr/>
        </p:nvPicPr>
        <p:blipFill>
          <a:blip r:embed="rId3">
            <a:alphaModFix/>
          </a:blip>
          <a:stretch>
            <a:fillRect/>
          </a:stretch>
        </p:blipFill>
        <p:spPr>
          <a:xfrm>
            <a:off x="4303575" y="3062575"/>
            <a:ext cx="15776850" cy="8133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3"/>
          <p:cNvSpPr txBox="1"/>
          <p:nvPr>
            <p:ph type="title"/>
          </p:nvPr>
        </p:nvSpPr>
        <p:spPr>
          <a:xfrm>
            <a:off x="1676400" y="663803"/>
            <a:ext cx="21031199" cy="11631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1" lang="en-US">
                <a:latin typeface="Source Sans Pro"/>
                <a:ea typeface="Source Sans Pro"/>
                <a:cs typeface="Source Sans Pro"/>
                <a:sym typeface="Source Sans Pro"/>
              </a:rPr>
              <a:t>Pipeline Configuration</a:t>
            </a:r>
            <a:endParaRPr b="1" i="0" sz="7400" u="none" cap="none" strike="noStrike">
              <a:solidFill>
                <a:schemeClr val="dk2"/>
              </a:solidFill>
              <a:latin typeface="Source Sans Pro"/>
              <a:ea typeface="Source Sans Pro"/>
              <a:cs typeface="Source Sans Pro"/>
              <a:sym typeface="Source Sans Pro"/>
            </a:endParaRPr>
          </a:p>
        </p:txBody>
      </p:sp>
      <p:pic>
        <p:nvPicPr>
          <p:cNvPr id="243" name="Google Shape;243;p13"/>
          <p:cNvPicPr preferRelativeResize="0"/>
          <p:nvPr/>
        </p:nvPicPr>
        <p:blipFill>
          <a:blip r:embed="rId3">
            <a:alphaModFix/>
          </a:blip>
          <a:stretch>
            <a:fillRect/>
          </a:stretch>
        </p:blipFill>
        <p:spPr>
          <a:xfrm>
            <a:off x="1452375" y="2111949"/>
            <a:ext cx="21889388" cy="10461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4"/>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1" lang="en-US">
                <a:latin typeface="Source Sans Pro"/>
                <a:ea typeface="Source Sans Pro"/>
                <a:cs typeface="Source Sans Pro"/>
                <a:sym typeface="Source Sans Pro"/>
              </a:rPr>
              <a:t>Adding Git of the forked Git Repository</a:t>
            </a:r>
            <a:endParaRPr b="1" i="0" sz="7400" u="none" cap="none" strike="noStrike">
              <a:solidFill>
                <a:schemeClr val="dk2"/>
              </a:solidFill>
              <a:latin typeface="Source Sans Pro"/>
              <a:ea typeface="Source Sans Pro"/>
              <a:cs typeface="Source Sans Pro"/>
              <a:sym typeface="Source Sans Pro"/>
            </a:endParaRPr>
          </a:p>
        </p:txBody>
      </p:sp>
      <p:sp>
        <p:nvSpPr>
          <p:cNvPr id="249" name="Google Shape;249;p14"/>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100"/>
              <a:buFont typeface="Arial"/>
              <a:buNone/>
            </a:pPr>
            <a:r>
              <a:rPr lang="en-US"/>
              <a:t>Forked the link </a:t>
            </a:r>
            <a:r>
              <a:rPr lang="en-US" u="sng">
                <a:solidFill>
                  <a:schemeClr val="hlink"/>
                </a:solidFill>
                <a:hlinkClick r:id="rId3"/>
              </a:rPr>
              <a:t>https://github.com/knoldus/node-hello</a:t>
            </a:r>
            <a:r>
              <a:rPr lang="en-US"/>
              <a:t> </a:t>
            </a:r>
            <a:endParaRPr/>
          </a:p>
        </p:txBody>
      </p:sp>
      <p:pic>
        <p:nvPicPr>
          <p:cNvPr id="250" name="Google Shape;250;p14"/>
          <p:cNvPicPr preferRelativeResize="0"/>
          <p:nvPr/>
        </p:nvPicPr>
        <p:blipFill>
          <a:blip r:embed="rId4">
            <a:alphaModFix/>
          </a:blip>
          <a:stretch>
            <a:fillRect/>
          </a:stretch>
        </p:blipFill>
        <p:spPr>
          <a:xfrm>
            <a:off x="3459041" y="2744222"/>
            <a:ext cx="17465927" cy="9273849"/>
          </a:xfrm>
          <a:prstGeom prst="rect">
            <a:avLst/>
          </a:prstGeom>
          <a:noFill/>
          <a:ln>
            <a:noFill/>
          </a:ln>
        </p:spPr>
      </p:pic>
      <p:sp>
        <p:nvSpPr>
          <p:cNvPr id="251" name="Google Shape;251;p14"/>
          <p:cNvSpPr/>
          <p:nvPr/>
        </p:nvSpPr>
        <p:spPr>
          <a:xfrm>
            <a:off x="3899900" y="8701850"/>
            <a:ext cx="4589700" cy="981600"/>
          </a:xfrm>
          <a:prstGeom prst="roundRect">
            <a:avLst>
              <a:gd fmla="val 16667"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4"/>
          <p:cNvSpPr txBox="1"/>
          <p:nvPr/>
        </p:nvSpPr>
        <p:spPr>
          <a:xfrm>
            <a:off x="16607900" y="8315300"/>
            <a:ext cx="3953100" cy="1754700"/>
          </a:xfrm>
          <a:prstGeom prst="rect">
            <a:avLst/>
          </a:prstGeom>
          <a:noFill/>
          <a:ln cap="flat" cmpd="sng" w="28575">
            <a:solidFill>
              <a:schemeClr val="accen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3400"/>
              <a:t>Git Link to deploy the application present there.</a:t>
            </a:r>
            <a:endParaRPr sz="3400"/>
          </a:p>
        </p:txBody>
      </p:sp>
      <p:cxnSp>
        <p:nvCxnSpPr>
          <p:cNvPr id="253" name="Google Shape;253;p14"/>
          <p:cNvCxnSpPr>
            <a:stCxn id="251" idx="3"/>
            <a:endCxn id="252" idx="1"/>
          </p:cNvCxnSpPr>
          <p:nvPr/>
        </p:nvCxnSpPr>
        <p:spPr>
          <a:xfrm>
            <a:off x="8489600" y="9192650"/>
            <a:ext cx="81183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5"/>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1" lang="en-US">
                <a:latin typeface="Source Sans Pro"/>
                <a:ea typeface="Source Sans Pro"/>
                <a:cs typeface="Source Sans Pro"/>
                <a:sym typeface="Source Sans Pro"/>
              </a:rPr>
              <a:t>Configuring Triggers in the project</a:t>
            </a:r>
            <a:endParaRPr b="1" i="0" sz="7400" u="none" cap="none" strike="noStrike">
              <a:solidFill>
                <a:schemeClr val="dk2"/>
              </a:solidFill>
              <a:latin typeface="Source Sans Pro"/>
              <a:ea typeface="Source Sans Pro"/>
              <a:cs typeface="Source Sans Pro"/>
              <a:sym typeface="Source Sans Pro"/>
            </a:endParaRPr>
          </a:p>
        </p:txBody>
      </p:sp>
      <p:pic>
        <p:nvPicPr>
          <p:cNvPr id="259" name="Google Shape;259;p15"/>
          <p:cNvPicPr preferRelativeResize="0"/>
          <p:nvPr/>
        </p:nvPicPr>
        <p:blipFill>
          <a:blip r:embed="rId3">
            <a:alphaModFix/>
          </a:blip>
          <a:stretch>
            <a:fillRect/>
          </a:stretch>
        </p:blipFill>
        <p:spPr>
          <a:xfrm>
            <a:off x="4040538" y="3173150"/>
            <a:ext cx="16302925" cy="5634800"/>
          </a:xfrm>
          <a:prstGeom prst="rect">
            <a:avLst/>
          </a:prstGeom>
          <a:noFill/>
          <a:ln>
            <a:noFill/>
          </a:ln>
        </p:spPr>
      </p:pic>
      <p:sp>
        <p:nvSpPr>
          <p:cNvPr id="260" name="Google Shape;260;p15"/>
          <p:cNvSpPr/>
          <p:nvPr/>
        </p:nvSpPr>
        <p:spPr>
          <a:xfrm>
            <a:off x="4040550" y="6818200"/>
            <a:ext cx="4589700" cy="981600"/>
          </a:xfrm>
          <a:prstGeom prst="roundRect">
            <a:avLst>
              <a:gd fmla="val 16667"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5"/>
          <p:cNvSpPr txBox="1"/>
          <p:nvPr/>
        </p:nvSpPr>
        <p:spPr>
          <a:xfrm>
            <a:off x="16050750" y="6955000"/>
            <a:ext cx="3953100" cy="708000"/>
          </a:xfrm>
          <a:prstGeom prst="rect">
            <a:avLst/>
          </a:prstGeom>
          <a:noFill/>
          <a:ln cap="flat" cmpd="sng" w="28575">
            <a:solidFill>
              <a:schemeClr val="accen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3400"/>
              <a:t>Using Poll SCM</a:t>
            </a:r>
            <a:endParaRPr sz="3400"/>
          </a:p>
        </p:txBody>
      </p:sp>
      <p:cxnSp>
        <p:nvCxnSpPr>
          <p:cNvPr id="262" name="Google Shape;262;p15"/>
          <p:cNvCxnSpPr>
            <a:stCxn id="260" idx="3"/>
            <a:endCxn id="261" idx="1"/>
          </p:cNvCxnSpPr>
          <p:nvPr/>
        </p:nvCxnSpPr>
        <p:spPr>
          <a:xfrm>
            <a:off x="8630250" y="7309000"/>
            <a:ext cx="74205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16"/>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1" lang="en-US">
                <a:latin typeface="Source Sans Pro"/>
                <a:ea typeface="Source Sans Pro"/>
                <a:cs typeface="Source Sans Pro"/>
                <a:sym typeface="Source Sans Pro"/>
              </a:rPr>
              <a:t>Adding NodeJS path &amp; Execute Shell</a:t>
            </a:r>
            <a:endParaRPr b="1" i="0" sz="7400" u="none" cap="none" strike="noStrike">
              <a:solidFill>
                <a:schemeClr val="dk2"/>
              </a:solidFill>
              <a:latin typeface="Source Sans Pro"/>
              <a:ea typeface="Source Sans Pro"/>
              <a:cs typeface="Source Sans Pro"/>
              <a:sym typeface="Source Sans Pro"/>
            </a:endParaRPr>
          </a:p>
        </p:txBody>
      </p:sp>
      <p:pic>
        <p:nvPicPr>
          <p:cNvPr id="268" name="Google Shape;268;p16"/>
          <p:cNvPicPr preferRelativeResize="0"/>
          <p:nvPr/>
        </p:nvPicPr>
        <p:blipFill>
          <a:blip r:embed="rId3">
            <a:alphaModFix/>
          </a:blip>
          <a:stretch>
            <a:fillRect/>
          </a:stretch>
        </p:blipFill>
        <p:spPr>
          <a:xfrm>
            <a:off x="1500550" y="2799900"/>
            <a:ext cx="20316349" cy="8864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17"/>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1" lang="en-US">
                <a:latin typeface="Source Sans Pro"/>
                <a:ea typeface="Source Sans Pro"/>
                <a:cs typeface="Source Sans Pro"/>
                <a:sym typeface="Source Sans Pro"/>
              </a:rPr>
              <a:t>Adding script in the Execute shell</a:t>
            </a:r>
            <a:endParaRPr b="1" i="0" sz="7400" u="none" cap="none" strike="noStrike">
              <a:solidFill>
                <a:schemeClr val="dk2"/>
              </a:solidFill>
              <a:latin typeface="Source Sans Pro"/>
              <a:ea typeface="Source Sans Pro"/>
              <a:cs typeface="Source Sans Pro"/>
              <a:sym typeface="Source Sans Pro"/>
            </a:endParaRPr>
          </a:p>
        </p:txBody>
      </p:sp>
      <p:pic>
        <p:nvPicPr>
          <p:cNvPr id="274" name="Google Shape;274;p17"/>
          <p:cNvPicPr preferRelativeResize="0"/>
          <p:nvPr/>
        </p:nvPicPr>
        <p:blipFill>
          <a:blip r:embed="rId3">
            <a:alphaModFix/>
          </a:blip>
          <a:stretch>
            <a:fillRect/>
          </a:stretch>
        </p:blipFill>
        <p:spPr>
          <a:xfrm>
            <a:off x="6665750" y="2218050"/>
            <a:ext cx="11052500" cy="7836800"/>
          </a:xfrm>
          <a:prstGeom prst="rect">
            <a:avLst/>
          </a:prstGeom>
          <a:noFill/>
          <a:ln>
            <a:noFill/>
          </a:ln>
        </p:spPr>
      </p:pic>
      <p:sp>
        <p:nvSpPr>
          <p:cNvPr id="275" name="Google Shape;275;p17"/>
          <p:cNvSpPr/>
          <p:nvPr/>
        </p:nvSpPr>
        <p:spPr>
          <a:xfrm>
            <a:off x="8257625" y="6151475"/>
            <a:ext cx="3462000" cy="852600"/>
          </a:xfrm>
          <a:prstGeom prst="roundRect">
            <a:avLst>
              <a:gd fmla="val 16667"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7"/>
          <p:cNvSpPr txBox="1"/>
          <p:nvPr/>
        </p:nvSpPr>
        <p:spPr>
          <a:xfrm>
            <a:off x="17718250" y="5677325"/>
            <a:ext cx="3979500" cy="1800900"/>
          </a:xfrm>
          <a:prstGeom prst="rect">
            <a:avLst/>
          </a:prstGeom>
          <a:solidFill>
            <a:schemeClr val="lt2"/>
          </a:solidFill>
          <a:ln cap="flat" cmpd="sng" w="76200">
            <a:solidFill>
              <a:schemeClr val="accent3"/>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500"/>
              <a:buFont typeface="Arial"/>
              <a:buNone/>
            </a:pPr>
            <a:r>
              <a:rPr lang="en-US" sz="3500"/>
              <a:t>Freeing up the ports acquired by another Instances.</a:t>
            </a:r>
            <a:endParaRPr b="0" i="0" sz="4500" u="none" cap="none" strike="noStrike">
              <a:solidFill>
                <a:srgbClr val="000000"/>
              </a:solidFill>
              <a:latin typeface="Arial"/>
              <a:ea typeface="Arial"/>
              <a:cs typeface="Arial"/>
              <a:sym typeface="Arial"/>
            </a:endParaRPr>
          </a:p>
        </p:txBody>
      </p:sp>
      <p:cxnSp>
        <p:nvCxnSpPr>
          <p:cNvPr id="277" name="Google Shape;277;p17"/>
          <p:cNvCxnSpPr>
            <a:stCxn id="275" idx="3"/>
            <a:endCxn id="276" idx="1"/>
          </p:cNvCxnSpPr>
          <p:nvPr/>
        </p:nvCxnSpPr>
        <p:spPr>
          <a:xfrm>
            <a:off x="11719625" y="6577775"/>
            <a:ext cx="59985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8"/>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1" lang="en-US">
                <a:latin typeface="Source Sans Pro"/>
                <a:ea typeface="Source Sans Pro"/>
                <a:cs typeface="Source Sans Pro"/>
                <a:sym typeface="Source Sans Pro"/>
              </a:rPr>
              <a:t>Configuring Global Environment</a:t>
            </a:r>
            <a:endParaRPr b="1" i="0" sz="7400" u="none" cap="none" strike="noStrike">
              <a:solidFill>
                <a:schemeClr val="dk2"/>
              </a:solidFill>
              <a:latin typeface="Source Sans Pro"/>
              <a:ea typeface="Source Sans Pro"/>
              <a:cs typeface="Source Sans Pro"/>
              <a:sym typeface="Source Sans Pro"/>
            </a:endParaRPr>
          </a:p>
        </p:txBody>
      </p:sp>
      <p:pic>
        <p:nvPicPr>
          <p:cNvPr id="283" name="Google Shape;283;p18"/>
          <p:cNvPicPr preferRelativeResize="0"/>
          <p:nvPr/>
        </p:nvPicPr>
        <p:blipFill rotWithShape="1">
          <a:blip r:embed="rId3">
            <a:alphaModFix/>
          </a:blip>
          <a:srcRect b="0" l="3809" r="20752" t="11964"/>
          <a:stretch/>
        </p:blipFill>
        <p:spPr>
          <a:xfrm>
            <a:off x="848950" y="2891775"/>
            <a:ext cx="22444373" cy="9374524"/>
          </a:xfrm>
          <a:prstGeom prst="rect">
            <a:avLst/>
          </a:prstGeom>
          <a:noFill/>
          <a:ln>
            <a:noFill/>
          </a:ln>
        </p:spPr>
      </p:pic>
      <p:sp>
        <p:nvSpPr>
          <p:cNvPr id="284" name="Google Shape;284;p18"/>
          <p:cNvSpPr/>
          <p:nvPr/>
        </p:nvSpPr>
        <p:spPr>
          <a:xfrm>
            <a:off x="11620125" y="6101900"/>
            <a:ext cx="6234600" cy="1432500"/>
          </a:xfrm>
          <a:prstGeom prst="roundRect">
            <a:avLst>
              <a:gd fmla="val 16667"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9"/>
          <p:cNvSpPr txBox="1"/>
          <p:nvPr>
            <p:ph type="title"/>
          </p:nvPr>
        </p:nvSpPr>
        <p:spPr>
          <a:xfrm>
            <a:off x="1251925" y="690328"/>
            <a:ext cx="21031199" cy="11631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1" lang="en-US">
                <a:latin typeface="Source Sans Pro"/>
                <a:ea typeface="Source Sans Pro"/>
                <a:cs typeface="Source Sans Pro"/>
                <a:sym typeface="Source Sans Pro"/>
              </a:rPr>
              <a:t>NodeJS Configuration Global Environment</a:t>
            </a:r>
            <a:endParaRPr b="1" i="0" sz="7400" u="none" cap="none" strike="noStrike">
              <a:solidFill>
                <a:schemeClr val="dk2"/>
              </a:solidFill>
              <a:latin typeface="Source Sans Pro"/>
              <a:ea typeface="Source Sans Pro"/>
              <a:cs typeface="Source Sans Pro"/>
              <a:sym typeface="Source Sans Pro"/>
            </a:endParaRPr>
          </a:p>
        </p:txBody>
      </p:sp>
      <p:pic>
        <p:nvPicPr>
          <p:cNvPr id="290" name="Google Shape;290;p19"/>
          <p:cNvPicPr preferRelativeResize="0"/>
          <p:nvPr/>
        </p:nvPicPr>
        <p:blipFill rotWithShape="1">
          <a:blip r:embed="rId3">
            <a:alphaModFix/>
          </a:blip>
          <a:srcRect b="0" l="4397" r="0" t="11668"/>
          <a:stretch/>
        </p:blipFill>
        <p:spPr>
          <a:xfrm>
            <a:off x="1676400" y="2123525"/>
            <a:ext cx="20606726" cy="94689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1" i="0" lang="en-US" sz="11500" u="none" cap="none" strike="noStrike">
                <a:solidFill>
                  <a:schemeClr val="dk2"/>
                </a:solidFill>
                <a:latin typeface="Source Sans Pro"/>
                <a:ea typeface="Source Sans Pro"/>
                <a:cs typeface="Source Sans Pro"/>
                <a:sym typeface="Source Sans Pro"/>
              </a:rPr>
              <a:t>Our Agenda</a:t>
            </a:r>
            <a:endParaRPr b="1" i="0" sz="11500" u="none" cap="none" strike="noStrike">
              <a:solidFill>
                <a:schemeClr val="dk2"/>
              </a:solidFill>
              <a:latin typeface="Source Sans Pro"/>
              <a:ea typeface="Source Sans Pro"/>
              <a:cs typeface="Source Sans Pro"/>
              <a:sym typeface="Source Sans Pro"/>
            </a:endParaRPr>
          </a:p>
        </p:txBody>
      </p:sp>
      <p:sp>
        <p:nvSpPr>
          <p:cNvPr id="110" name="Google Shape;110;p2"/>
          <p:cNvSpPr/>
          <p:nvPr/>
        </p:nvSpPr>
        <p:spPr>
          <a:xfrm>
            <a:off x="1995171" y="4194936"/>
            <a:ext cx="1199700" cy="11997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t/>
            </a:r>
            <a:endParaRPr b="0" i="0" sz="3600" u="none" cap="none" strike="noStrike">
              <a:solidFill>
                <a:schemeClr val="lt1"/>
              </a:solidFill>
              <a:latin typeface="Calibri"/>
              <a:ea typeface="Calibri"/>
              <a:cs typeface="Calibri"/>
              <a:sym typeface="Calibri"/>
            </a:endParaRPr>
          </a:p>
        </p:txBody>
      </p:sp>
      <p:sp>
        <p:nvSpPr>
          <p:cNvPr id="111" name="Google Shape;111;p2"/>
          <p:cNvSpPr txBox="1"/>
          <p:nvPr/>
        </p:nvSpPr>
        <p:spPr>
          <a:xfrm>
            <a:off x="2125150" y="4382938"/>
            <a:ext cx="939900" cy="823800"/>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Clr>
                <a:srgbClr val="000000"/>
              </a:buClr>
              <a:buSzPts val="4800"/>
              <a:buFont typeface="Arial"/>
              <a:buNone/>
            </a:pPr>
            <a:r>
              <a:rPr b="0" i="0" lang="en-US" sz="4800" u="none" cap="none" strike="noStrike">
                <a:solidFill>
                  <a:schemeClr val="lt1"/>
                </a:solidFill>
                <a:latin typeface="Open Sans Light"/>
                <a:ea typeface="Open Sans Light"/>
                <a:cs typeface="Open Sans Light"/>
                <a:sym typeface="Open Sans Light"/>
              </a:rPr>
              <a:t>01</a:t>
            </a:r>
            <a:endParaRPr b="0" i="0" sz="4800" u="none" cap="none" strike="noStrike">
              <a:solidFill>
                <a:schemeClr val="lt1"/>
              </a:solidFill>
              <a:latin typeface="Open Sans Light"/>
              <a:ea typeface="Open Sans Light"/>
              <a:cs typeface="Open Sans Light"/>
              <a:sym typeface="Open Sans Light"/>
            </a:endParaRPr>
          </a:p>
        </p:txBody>
      </p:sp>
      <p:sp>
        <p:nvSpPr>
          <p:cNvPr id="112" name="Google Shape;112;p2"/>
          <p:cNvSpPr txBox="1"/>
          <p:nvPr/>
        </p:nvSpPr>
        <p:spPr>
          <a:xfrm>
            <a:off x="4213450" y="4382938"/>
            <a:ext cx="13865700" cy="1450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800"/>
              <a:buFont typeface="Arial"/>
              <a:buNone/>
            </a:pPr>
            <a:r>
              <a:rPr b="0" i="0" lang="en-US" sz="3400" u="none" cap="none" strike="noStrike">
                <a:solidFill>
                  <a:schemeClr val="dk2"/>
                </a:solidFill>
                <a:latin typeface="Cambria"/>
                <a:ea typeface="Cambria"/>
                <a:cs typeface="Cambria"/>
                <a:sym typeface="Cambria"/>
              </a:rPr>
              <a:t>Creating a Jenkins pipeline to deploy applications present at : </a:t>
            </a:r>
            <a:r>
              <a:rPr b="0" i="0" lang="en-US" sz="3400" u="sng" cap="none" strike="noStrike">
                <a:solidFill>
                  <a:schemeClr val="hlink"/>
                </a:solidFill>
                <a:latin typeface="Cambria"/>
                <a:ea typeface="Cambria"/>
                <a:cs typeface="Cambria"/>
                <a:sym typeface="Cambria"/>
                <a:hlinkClick r:id="rId3"/>
              </a:rPr>
              <a:t>https://github.com/knoldus/node-hello</a:t>
            </a:r>
            <a:endParaRPr b="0" i="0" sz="3400" u="none" cap="none" strike="noStrike">
              <a:solidFill>
                <a:schemeClr val="dk2"/>
              </a:solidFill>
              <a:latin typeface="Cambria"/>
              <a:ea typeface="Cambria"/>
              <a:cs typeface="Cambria"/>
              <a:sym typeface="Cambria"/>
            </a:endParaRPr>
          </a:p>
        </p:txBody>
      </p:sp>
      <p:sp>
        <p:nvSpPr>
          <p:cNvPr id="113" name="Google Shape;113;p2"/>
          <p:cNvSpPr/>
          <p:nvPr/>
        </p:nvSpPr>
        <p:spPr>
          <a:xfrm>
            <a:off x="1995171" y="5833637"/>
            <a:ext cx="1199700" cy="11997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t/>
            </a:r>
            <a:endParaRPr b="0" i="0" sz="3600" u="none" cap="none" strike="noStrike">
              <a:solidFill>
                <a:schemeClr val="lt1"/>
              </a:solidFill>
              <a:latin typeface="Calibri"/>
              <a:ea typeface="Calibri"/>
              <a:cs typeface="Calibri"/>
              <a:sym typeface="Calibri"/>
            </a:endParaRPr>
          </a:p>
        </p:txBody>
      </p:sp>
      <p:sp>
        <p:nvSpPr>
          <p:cNvPr id="114" name="Google Shape;114;p2"/>
          <p:cNvSpPr txBox="1"/>
          <p:nvPr/>
        </p:nvSpPr>
        <p:spPr>
          <a:xfrm>
            <a:off x="2125150" y="6021639"/>
            <a:ext cx="939900" cy="886500"/>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Clr>
                <a:srgbClr val="000000"/>
              </a:buClr>
              <a:buSzPts val="4800"/>
              <a:buFont typeface="Arial"/>
              <a:buNone/>
            </a:pPr>
            <a:r>
              <a:rPr b="0" i="0" lang="en-US" sz="4800" u="none" cap="none" strike="noStrike">
                <a:solidFill>
                  <a:schemeClr val="lt1"/>
                </a:solidFill>
                <a:latin typeface="Open Sans Light"/>
                <a:ea typeface="Open Sans Light"/>
                <a:cs typeface="Open Sans Light"/>
                <a:sym typeface="Open Sans Light"/>
              </a:rPr>
              <a:t>02</a:t>
            </a:r>
            <a:endParaRPr b="0" i="0" sz="4800" u="none" cap="none" strike="noStrike">
              <a:solidFill>
                <a:schemeClr val="lt1"/>
              </a:solidFill>
              <a:latin typeface="Open Sans Light"/>
              <a:ea typeface="Open Sans Light"/>
              <a:cs typeface="Open Sans Light"/>
              <a:sym typeface="Open Sans Light"/>
            </a:endParaRPr>
          </a:p>
        </p:txBody>
      </p:sp>
      <p:sp>
        <p:nvSpPr>
          <p:cNvPr id="115" name="Google Shape;115;p2"/>
          <p:cNvSpPr txBox="1"/>
          <p:nvPr/>
        </p:nvSpPr>
        <p:spPr>
          <a:xfrm>
            <a:off x="4213450" y="6021650"/>
            <a:ext cx="13632299" cy="1077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800"/>
              <a:buFont typeface="Arial"/>
              <a:buNone/>
            </a:pPr>
            <a:r>
              <a:rPr b="0" i="0" lang="en-US" sz="3400" u="none" cap="none" strike="noStrike">
                <a:solidFill>
                  <a:schemeClr val="dk2"/>
                </a:solidFill>
                <a:latin typeface="Cambria"/>
                <a:ea typeface="Cambria"/>
                <a:cs typeface="Cambria"/>
                <a:sym typeface="Cambria"/>
              </a:rPr>
              <a:t>Required command to run the application &amp; the ports being are present in the Github repository.</a:t>
            </a:r>
            <a:endParaRPr b="0" i="0" sz="3400" u="none" cap="none" strike="noStrike">
              <a:solidFill>
                <a:schemeClr val="dk2"/>
              </a:solidFill>
              <a:latin typeface="Cambria"/>
              <a:ea typeface="Cambria"/>
              <a:cs typeface="Cambria"/>
              <a:sym typeface="Cambria"/>
            </a:endParaRPr>
          </a:p>
        </p:txBody>
      </p:sp>
      <p:sp>
        <p:nvSpPr>
          <p:cNvPr id="116" name="Google Shape;116;p2"/>
          <p:cNvSpPr/>
          <p:nvPr/>
        </p:nvSpPr>
        <p:spPr>
          <a:xfrm>
            <a:off x="1995171" y="7472338"/>
            <a:ext cx="1199700" cy="119970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t/>
            </a:r>
            <a:endParaRPr b="0" i="0" sz="3600" u="none" cap="none" strike="noStrike">
              <a:solidFill>
                <a:schemeClr val="lt1"/>
              </a:solidFill>
              <a:latin typeface="Calibri"/>
              <a:ea typeface="Calibri"/>
              <a:cs typeface="Calibri"/>
              <a:sym typeface="Calibri"/>
            </a:endParaRPr>
          </a:p>
        </p:txBody>
      </p:sp>
      <p:sp>
        <p:nvSpPr>
          <p:cNvPr id="117" name="Google Shape;117;p2"/>
          <p:cNvSpPr txBox="1"/>
          <p:nvPr/>
        </p:nvSpPr>
        <p:spPr>
          <a:xfrm>
            <a:off x="2125150" y="7660340"/>
            <a:ext cx="939900" cy="886500"/>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Clr>
                <a:srgbClr val="000000"/>
              </a:buClr>
              <a:buSzPts val="4800"/>
              <a:buFont typeface="Arial"/>
              <a:buNone/>
            </a:pPr>
            <a:r>
              <a:rPr b="0" i="0" lang="en-US" sz="4800" u="none" cap="none" strike="noStrike">
                <a:solidFill>
                  <a:schemeClr val="lt1"/>
                </a:solidFill>
                <a:latin typeface="Open Sans Light"/>
                <a:ea typeface="Open Sans Light"/>
                <a:cs typeface="Open Sans Light"/>
                <a:sym typeface="Open Sans Light"/>
              </a:rPr>
              <a:t>03</a:t>
            </a:r>
            <a:endParaRPr b="0" i="0" sz="4800" u="none" cap="none" strike="noStrike">
              <a:solidFill>
                <a:schemeClr val="lt1"/>
              </a:solidFill>
              <a:latin typeface="Open Sans Light"/>
              <a:ea typeface="Open Sans Light"/>
              <a:cs typeface="Open Sans Light"/>
              <a:sym typeface="Open Sans Light"/>
            </a:endParaRPr>
          </a:p>
        </p:txBody>
      </p:sp>
      <p:sp>
        <p:nvSpPr>
          <p:cNvPr id="118" name="Google Shape;118;p2"/>
          <p:cNvSpPr txBox="1"/>
          <p:nvPr/>
        </p:nvSpPr>
        <p:spPr>
          <a:xfrm>
            <a:off x="4213447" y="7779825"/>
            <a:ext cx="16436399" cy="5847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US" sz="3400">
                <a:latin typeface="Cambria"/>
                <a:ea typeface="Cambria"/>
                <a:cs typeface="Cambria"/>
                <a:sym typeface="Cambria"/>
              </a:rPr>
              <a:t>Jenkins Freestyle project should be set to this pipeline.</a:t>
            </a:r>
            <a:endParaRPr i="0" sz="3400" u="none" cap="none" strike="noStrike">
              <a:solidFill>
                <a:srgbClr val="000000"/>
              </a:solidFill>
              <a:latin typeface="Cambria"/>
              <a:ea typeface="Cambria"/>
              <a:cs typeface="Cambria"/>
              <a:sym typeface="Cambria"/>
            </a:endParaRPr>
          </a:p>
        </p:txBody>
      </p:sp>
      <p:sp>
        <p:nvSpPr>
          <p:cNvPr id="119" name="Google Shape;119;p2"/>
          <p:cNvSpPr/>
          <p:nvPr/>
        </p:nvSpPr>
        <p:spPr>
          <a:xfrm>
            <a:off x="1995171" y="9111039"/>
            <a:ext cx="1199700" cy="11997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t/>
            </a:r>
            <a:endParaRPr b="0" i="0" sz="3600" u="none" cap="none" strike="noStrike">
              <a:solidFill>
                <a:schemeClr val="lt1"/>
              </a:solidFill>
              <a:latin typeface="Calibri"/>
              <a:ea typeface="Calibri"/>
              <a:cs typeface="Calibri"/>
              <a:sym typeface="Calibri"/>
            </a:endParaRPr>
          </a:p>
        </p:txBody>
      </p:sp>
      <p:sp>
        <p:nvSpPr>
          <p:cNvPr id="120" name="Google Shape;120;p2"/>
          <p:cNvSpPr txBox="1"/>
          <p:nvPr/>
        </p:nvSpPr>
        <p:spPr>
          <a:xfrm>
            <a:off x="2125150" y="9299041"/>
            <a:ext cx="939900" cy="886500"/>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Clr>
                <a:srgbClr val="000000"/>
              </a:buClr>
              <a:buSzPts val="4800"/>
              <a:buFont typeface="Arial"/>
              <a:buNone/>
            </a:pPr>
            <a:r>
              <a:rPr b="0" i="0" lang="en-US" sz="4800" u="none" cap="none" strike="noStrike">
                <a:solidFill>
                  <a:schemeClr val="lt1"/>
                </a:solidFill>
                <a:latin typeface="Open Sans Light"/>
                <a:ea typeface="Open Sans Light"/>
                <a:cs typeface="Open Sans Light"/>
                <a:sym typeface="Open Sans Light"/>
              </a:rPr>
              <a:t>04</a:t>
            </a:r>
            <a:endParaRPr b="0" i="0" sz="4800" u="none" cap="none" strike="noStrike">
              <a:solidFill>
                <a:schemeClr val="lt1"/>
              </a:solidFill>
              <a:latin typeface="Open Sans Light"/>
              <a:ea typeface="Open Sans Light"/>
              <a:cs typeface="Open Sans Light"/>
              <a:sym typeface="Open Sans Light"/>
            </a:endParaRPr>
          </a:p>
        </p:txBody>
      </p:sp>
      <p:sp>
        <p:nvSpPr>
          <p:cNvPr id="121" name="Google Shape;121;p2"/>
          <p:cNvSpPr txBox="1"/>
          <p:nvPr/>
        </p:nvSpPr>
        <p:spPr>
          <a:xfrm>
            <a:off x="4213447" y="9449925"/>
            <a:ext cx="17188499" cy="5847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US" sz="3400">
                <a:latin typeface="Cambria"/>
                <a:ea typeface="Cambria"/>
                <a:cs typeface="Cambria"/>
                <a:sym typeface="Cambria"/>
              </a:rPr>
              <a:t>Jenkins should be set up on a Cloud Virtual Machine and not from the local system.</a:t>
            </a:r>
            <a:endParaRPr i="0" sz="3400" u="none" cap="none" strike="noStrike">
              <a:solidFill>
                <a:schemeClr val="dk2"/>
              </a:solidFill>
              <a:latin typeface="Cambria"/>
              <a:ea typeface="Cambria"/>
              <a:cs typeface="Cambria"/>
              <a:sym typeface="Cambria"/>
            </a:endParaRPr>
          </a:p>
        </p:txBody>
      </p:sp>
      <p:pic>
        <p:nvPicPr>
          <p:cNvPr id="122" name="Google Shape;122;p2"/>
          <p:cNvPicPr preferRelativeResize="0"/>
          <p:nvPr/>
        </p:nvPicPr>
        <p:blipFill rotWithShape="1">
          <a:blip r:embed="rId4">
            <a:alphaModFix/>
          </a:blip>
          <a:srcRect b="0" l="0" r="0" t="0"/>
          <a:stretch/>
        </p:blipFill>
        <p:spPr>
          <a:xfrm>
            <a:off x="20649750" y="416675"/>
            <a:ext cx="3240748" cy="76561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0"/>
          <p:cNvSpPr txBox="1"/>
          <p:nvPr>
            <p:ph type="title"/>
          </p:nvPr>
        </p:nvSpPr>
        <p:spPr>
          <a:xfrm>
            <a:off x="800925" y="690328"/>
            <a:ext cx="21031200" cy="11631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1" lang="en-US">
                <a:latin typeface="Source Sans Pro"/>
                <a:ea typeface="Source Sans Pro"/>
                <a:cs typeface="Source Sans Pro"/>
                <a:sym typeface="Source Sans Pro"/>
              </a:rPr>
              <a:t>Builds After Committing on the Main Branch</a:t>
            </a:r>
            <a:endParaRPr b="1" i="0" sz="7400" u="none" cap="none" strike="noStrike">
              <a:solidFill>
                <a:schemeClr val="dk2"/>
              </a:solidFill>
              <a:latin typeface="Source Sans Pro"/>
              <a:ea typeface="Source Sans Pro"/>
              <a:cs typeface="Source Sans Pro"/>
              <a:sym typeface="Source Sans Pro"/>
            </a:endParaRPr>
          </a:p>
        </p:txBody>
      </p:sp>
      <p:pic>
        <p:nvPicPr>
          <p:cNvPr id="296" name="Google Shape;296;p20"/>
          <p:cNvPicPr preferRelativeResize="0"/>
          <p:nvPr/>
        </p:nvPicPr>
        <p:blipFill>
          <a:blip r:embed="rId3">
            <a:alphaModFix/>
          </a:blip>
          <a:stretch>
            <a:fillRect/>
          </a:stretch>
        </p:blipFill>
        <p:spPr>
          <a:xfrm>
            <a:off x="7055488" y="2695594"/>
            <a:ext cx="9424075" cy="7173550"/>
          </a:xfrm>
          <a:prstGeom prst="rect">
            <a:avLst/>
          </a:prstGeom>
          <a:noFill/>
          <a:ln>
            <a:noFill/>
          </a:ln>
        </p:spPr>
      </p:pic>
      <p:sp>
        <p:nvSpPr>
          <p:cNvPr id="297" name="Google Shape;297;p20"/>
          <p:cNvSpPr/>
          <p:nvPr/>
        </p:nvSpPr>
        <p:spPr>
          <a:xfrm>
            <a:off x="6473325" y="4908075"/>
            <a:ext cx="2546700" cy="4961100"/>
          </a:xfrm>
          <a:prstGeom prst="roundRect">
            <a:avLst>
              <a:gd fmla="val 16667"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0"/>
          <p:cNvSpPr txBox="1"/>
          <p:nvPr/>
        </p:nvSpPr>
        <p:spPr>
          <a:xfrm>
            <a:off x="16740525" y="7034625"/>
            <a:ext cx="3953100" cy="708000"/>
          </a:xfrm>
          <a:prstGeom prst="rect">
            <a:avLst/>
          </a:prstGeom>
          <a:noFill/>
          <a:ln cap="flat" cmpd="sng" w="28575">
            <a:solidFill>
              <a:schemeClr val="accen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3400"/>
              <a:t>Build History</a:t>
            </a:r>
            <a:endParaRPr sz="3400"/>
          </a:p>
        </p:txBody>
      </p:sp>
      <p:cxnSp>
        <p:nvCxnSpPr>
          <p:cNvPr id="299" name="Google Shape;299;p20"/>
          <p:cNvCxnSpPr>
            <a:stCxn id="297" idx="3"/>
            <a:endCxn id="298" idx="1"/>
          </p:cNvCxnSpPr>
          <p:nvPr/>
        </p:nvCxnSpPr>
        <p:spPr>
          <a:xfrm>
            <a:off x="9020025" y="7388625"/>
            <a:ext cx="77205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1"/>
          <p:cNvSpPr txBox="1"/>
          <p:nvPr>
            <p:ph type="title"/>
          </p:nvPr>
        </p:nvSpPr>
        <p:spPr>
          <a:xfrm>
            <a:off x="477088" y="800103"/>
            <a:ext cx="21031200" cy="1163100"/>
          </a:xfrm>
          <a:prstGeom prst="rect">
            <a:avLst/>
          </a:prstGeom>
          <a:noFill/>
          <a:ln>
            <a:noFill/>
          </a:ln>
        </p:spPr>
        <p:txBody>
          <a:bodyPr anchorCtr="0" anchor="t" bIns="0" lIns="0" spcFirstLastPara="1" rIns="0" wrap="square" tIns="0">
            <a:noAutofit/>
          </a:bodyPr>
          <a:lstStyle/>
          <a:p>
            <a:pPr indent="0" lvl="0" marL="0" rtl="0" algn="ctr">
              <a:lnSpc>
                <a:spcPct val="115000"/>
              </a:lnSpc>
              <a:spcBef>
                <a:spcPts val="0"/>
              </a:spcBef>
              <a:spcAft>
                <a:spcPts val="0"/>
              </a:spcAft>
              <a:buNone/>
            </a:pPr>
            <a:r>
              <a:rPr b="1" lang="en-US" sz="6500">
                <a:solidFill>
                  <a:srgbClr val="000000"/>
                </a:solidFill>
                <a:latin typeface="Arial"/>
                <a:ea typeface="Arial"/>
                <a:cs typeface="Arial"/>
                <a:sym typeface="Arial"/>
              </a:rPr>
              <a:t>Validation by hitting endpoints: &lt;VM_IP&gt;:3000 </a:t>
            </a:r>
            <a:endParaRPr b="1" i="0" sz="6500" u="none" cap="none" strike="noStrike">
              <a:solidFill>
                <a:schemeClr val="dk2"/>
              </a:solidFill>
              <a:latin typeface="Source Sans Pro"/>
              <a:ea typeface="Source Sans Pro"/>
              <a:cs typeface="Source Sans Pro"/>
              <a:sym typeface="Source Sans Pro"/>
            </a:endParaRPr>
          </a:p>
        </p:txBody>
      </p:sp>
      <p:pic>
        <p:nvPicPr>
          <p:cNvPr id="305" name="Google Shape;305;p21"/>
          <p:cNvPicPr preferRelativeResize="0"/>
          <p:nvPr/>
        </p:nvPicPr>
        <p:blipFill rotWithShape="1">
          <a:blip r:embed="rId3">
            <a:alphaModFix/>
          </a:blip>
          <a:srcRect b="74882" l="3955" r="52524" t="0"/>
          <a:stretch/>
        </p:blipFill>
        <p:spPr>
          <a:xfrm>
            <a:off x="1251925" y="3067025"/>
            <a:ext cx="19481525" cy="6324599"/>
          </a:xfrm>
          <a:prstGeom prst="rect">
            <a:avLst/>
          </a:prstGeom>
          <a:noFill/>
          <a:ln>
            <a:noFill/>
          </a:ln>
        </p:spPr>
      </p:pic>
      <p:sp>
        <p:nvSpPr>
          <p:cNvPr id="306" name="Google Shape;306;p21"/>
          <p:cNvSpPr/>
          <p:nvPr/>
        </p:nvSpPr>
        <p:spPr>
          <a:xfrm>
            <a:off x="4350925" y="3767250"/>
            <a:ext cx="981600" cy="610200"/>
          </a:xfrm>
          <a:prstGeom prst="roundRect">
            <a:avLst>
              <a:gd fmla="val 16667" name="adj"/>
            </a:avLst>
          </a:prstGeom>
          <a:noFill/>
          <a:ln cap="flat" cmpd="sng" w="762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21"/>
          <p:cNvSpPr txBox="1"/>
          <p:nvPr/>
        </p:nvSpPr>
        <p:spPr>
          <a:xfrm>
            <a:off x="2851975" y="9391625"/>
            <a:ext cx="3979500" cy="1262100"/>
          </a:xfrm>
          <a:prstGeom prst="rect">
            <a:avLst/>
          </a:prstGeom>
          <a:solidFill>
            <a:schemeClr val="lt2"/>
          </a:solidFill>
          <a:ln cap="flat" cmpd="sng" w="76200">
            <a:solidFill>
              <a:schemeClr val="accent3"/>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500"/>
              <a:buFont typeface="Arial"/>
              <a:buNone/>
            </a:pPr>
            <a:r>
              <a:rPr b="0" i="0" lang="en-US" sz="3500" u="none" cap="none" strike="noStrike">
                <a:solidFill>
                  <a:srgbClr val="000000"/>
                </a:solidFill>
                <a:latin typeface="Arial"/>
                <a:ea typeface="Arial"/>
                <a:cs typeface="Arial"/>
                <a:sym typeface="Arial"/>
              </a:rPr>
              <a:t>Working on port number 3000</a:t>
            </a:r>
            <a:endParaRPr b="0" i="0" sz="4500" u="none" cap="none" strike="noStrike">
              <a:solidFill>
                <a:srgbClr val="000000"/>
              </a:solidFill>
              <a:latin typeface="Arial"/>
              <a:ea typeface="Arial"/>
              <a:cs typeface="Arial"/>
              <a:sym typeface="Arial"/>
            </a:endParaRPr>
          </a:p>
        </p:txBody>
      </p:sp>
      <p:cxnSp>
        <p:nvCxnSpPr>
          <p:cNvPr id="308" name="Google Shape;308;p21"/>
          <p:cNvCxnSpPr>
            <a:stCxn id="306" idx="2"/>
            <a:endCxn id="307" idx="0"/>
          </p:cNvCxnSpPr>
          <p:nvPr/>
        </p:nvCxnSpPr>
        <p:spPr>
          <a:xfrm>
            <a:off x="4841725" y="4377450"/>
            <a:ext cx="0" cy="5014200"/>
          </a:xfrm>
          <a:prstGeom prst="straightConnector1">
            <a:avLst/>
          </a:prstGeom>
          <a:noFill/>
          <a:ln cap="flat" cmpd="sng" w="28575">
            <a:solidFill>
              <a:schemeClr val="accent3"/>
            </a:solidFill>
            <a:prstDash val="solid"/>
            <a:round/>
            <a:headEnd len="sm" w="sm" type="none"/>
            <a:tailEnd len="sm" w="sm"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ge90a997d2e_0_32"/>
          <p:cNvSpPr txBox="1"/>
          <p:nvPr>
            <p:ph type="title"/>
          </p:nvPr>
        </p:nvSpPr>
        <p:spPr>
          <a:xfrm>
            <a:off x="695075" y="800103"/>
            <a:ext cx="21031200" cy="1163100"/>
          </a:xfrm>
          <a:prstGeom prst="rect">
            <a:avLst/>
          </a:prstGeom>
          <a:noFill/>
          <a:ln>
            <a:noFill/>
          </a:ln>
        </p:spPr>
        <p:txBody>
          <a:bodyPr anchorCtr="0" anchor="t" bIns="0" lIns="0" spcFirstLastPara="1" rIns="0" wrap="square" tIns="0">
            <a:noAutofit/>
          </a:bodyPr>
          <a:lstStyle/>
          <a:p>
            <a:pPr indent="0" lvl="0" marL="0" rtl="0" algn="ctr">
              <a:lnSpc>
                <a:spcPct val="115000"/>
              </a:lnSpc>
              <a:spcBef>
                <a:spcPts val="0"/>
              </a:spcBef>
              <a:spcAft>
                <a:spcPts val="0"/>
              </a:spcAft>
              <a:buNone/>
            </a:pPr>
            <a:r>
              <a:rPr b="1" lang="en-US" sz="6500">
                <a:solidFill>
                  <a:srgbClr val="000000"/>
                </a:solidFill>
                <a:latin typeface="Arial"/>
                <a:ea typeface="Arial"/>
                <a:cs typeface="Arial"/>
                <a:sym typeface="Arial"/>
              </a:rPr>
              <a:t>Validation by hitting endpoints: &lt;VM_IP&gt;:3001 </a:t>
            </a:r>
            <a:endParaRPr b="1" sz="6500">
              <a:latin typeface="Source Sans Pro"/>
              <a:ea typeface="Source Sans Pro"/>
              <a:cs typeface="Source Sans Pro"/>
              <a:sym typeface="Source Sans Pro"/>
            </a:endParaRPr>
          </a:p>
          <a:p>
            <a:pPr indent="0" lvl="0" marL="0" marR="0" rtl="0" algn="ctr">
              <a:lnSpc>
                <a:spcPct val="100000"/>
              </a:lnSpc>
              <a:spcBef>
                <a:spcPts val="0"/>
              </a:spcBef>
              <a:spcAft>
                <a:spcPts val="0"/>
              </a:spcAft>
              <a:buClr>
                <a:schemeClr val="dk2"/>
              </a:buClr>
              <a:buSzPts val="7400"/>
              <a:buFont typeface="Open Sans Light"/>
              <a:buNone/>
            </a:pPr>
            <a:r>
              <a:t/>
            </a:r>
            <a:endParaRPr b="1">
              <a:latin typeface="Source Sans Pro"/>
              <a:ea typeface="Source Sans Pro"/>
              <a:cs typeface="Source Sans Pro"/>
              <a:sym typeface="Source Sans Pro"/>
            </a:endParaRPr>
          </a:p>
        </p:txBody>
      </p:sp>
      <p:pic>
        <p:nvPicPr>
          <p:cNvPr id="314" name="Google Shape;314;ge90a997d2e_0_32"/>
          <p:cNvPicPr preferRelativeResize="0"/>
          <p:nvPr/>
        </p:nvPicPr>
        <p:blipFill rotWithShape="1">
          <a:blip r:embed="rId3">
            <a:alphaModFix/>
          </a:blip>
          <a:srcRect b="78062" l="3611" r="70331" t="0"/>
          <a:stretch/>
        </p:blipFill>
        <p:spPr>
          <a:xfrm>
            <a:off x="1676388" y="2756375"/>
            <a:ext cx="20293373" cy="7561050"/>
          </a:xfrm>
          <a:prstGeom prst="rect">
            <a:avLst/>
          </a:prstGeom>
          <a:noFill/>
          <a:ln>
            <a:noFill/>
          </a:ln>
        </p:spPr>
      </p:pic>
      <p:sp>
        <p:nvSpPr>
          <p:cNvPr id="315" name="Google Shape;315;ge90a997d2e_0_32"/>
          <p:cNvSpPr/>
          <p:nvPr/>
        </p:nvSpPr>
        <p:spPr>
          <a:xfrm>
            <a:off x="14667225" y="4763725"/>
            <a:ext cx="1510500" cy="921900"/>
          </a:xfrm>
          <a:prstGeom prst="roundRect">
            <a:avLst>
              <a:gd fmla="val 16667" name="adj"/>
            </a:avLst>
          </a:prstGeom>
          <a:noFill/>
          <a:ln cap="flat" cmpd="sng" w="762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16" name="Google Shape;316;ge90a997d2e_0_32"/>
          <p:cNvCxnSpPr>
            <a:stCxn id="315" idx="2"/>
            <a:endCxn id="317" idx="0"/>
          </p:cNvCxnSpPr>
          <p:nvPr/>
        </p:nvCxnSpPr>
        <p:spPr>
          <a:xfrm>
            <a:off x="15422475" y="5685625"/>
            <a:ext cx="0" cy="3369600"/>
          </a:xfrm>
          <a:prstGeom prst="straightConnector1">
            <a:avLst/>
          </a:prstGeom>
          <a:noFill/>
          <a:ln cap="flat" cmpd="sng" w="28575">
            <a:solidFill>
              <a:schemeClr val="accent3"/>
            </a:solidFill>
            <a:prstDash val="solid"/>
            <a:round/>
            <a:headEnd len="sm" w="sm" type="none"/>
            <a:tailEnd len="sm" w="sm" type="none"/>
          </a:ln>
        </p:spPr>
      </p:cxnSp>
      <p:sp>
        <p:nvSpPr>
          <p:cNvPr id="317" name="Google Shape;317;ge90a997d2e_0_32"/>
          <p:cNvSpPr txBox="1"/>
          <p:nvPr/>
        </p:nvSpPr>
        <p:spPr>
          <a:xfrm>
            <a:off x="13432725" y="9055225"/>
            <a:ext cx="3979500" cy="1262100"/>
          </a:xfrm>
          <a:prstGeom prst="rect">
            <a:avLst/>
          </a:prstGeom>
          <a:solidFill>
            <a:schemeClr val="lt2"/>
          </a:solidFill>
          <a:ln cap="flat" cmpd="sng" w="76200">
            <a:solidFill>
              <a:schemeClr val="accent3"/>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500"/>
              <a:buFont typeface="Arial"/>
              <a:buNone/>
            </a:pPr>
            <a:r>
              <a:rPr b="0" i="0" lang="en-US" sz="3500" u="none" cap="none" strike="noStrike">
                <a:solidFill>
                  <a:srgbClr val="000000"/>
                </a:solidFill>
                <a:latin typeface="Arial"/>
                <a:ea typeface="Arial"/>
                <a:cs typeface="Arial"/>
                <a:sym typeface="Arial"/>
              </a:rPr>
              <a:t>Working on port number 300</a:t>
            </a:r>
            <a:r>
              <a:rPr lang="en-US" sz="3500"/>
              <a:t>1</a:t>
            </a:r>
            <a:endParaRPr b="0" i="0" sz="45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ge90a997d2e_0_40"/>
          <p:cNvSpPr txBox="1"/>
          <p:nvPr>
            <p:ph type="title"/>
          </p:nvPr>
        </p:nvSpPr>
        <p:spPr>
          <a:xfrm>
            <a:off x="1251925" y="690328"/>
            <a:ext cx="21031200" cy="11631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1" lang="en-US">
                <a:latin typeface="Source Sans Pro"/>
                <a:ea typeface="Source Sans Pro"/>
                <a:cs typeface="Source Sans Pro"/>
                <a:sym typeface="Source Sans Pro"/>
              </a:rPr>
              <a:t>Accessing the port: 3000 on Another VM</a:t>
            </a:r>
            <a:endParaRPr b="1" i="0" sz="7400" u="none" cap="none" strike="noStrike">
              <a:solidFill>
                <a:schemeClr val="dk2"/>
              </a:solidFill>
              <a:latin typeface="Source Sans Pro"/>
              <a:ea typeface="Source Sans Pro"/>
              <a:cs typeface="Source Sans Pro"/>
              <a:sym typeface="Source Sans Pro"/>
            </a:endParaRPr>
          </a:p>
        </p:txBody>
      </p:sp>
      <p:sp>
        <p:nvSpPr>
          <p:cNvPr id="323" name="Google Shape;323;ge90a997d2e_0_40"/>
          <p:cNvSpPr txBox="1"/>
          <p:nvPr/>
        </p:nvSpPr>
        <p:spPr>
          <a:xfrm>
            <a:off x="11835575" y="11211375"/>
            <a:ext cx="3979500" cy="1262100"/>
          </a:xfrm>
          <a:prstGeom prst="rect">
            <a:avLst/>
          </a:prstGeom>
          <a:solidFill>
            <a:schemeClr val="lt2"/>
          </a:solidFill>
          <a:ln cap="flat" cmpd="sng" w="76200">
            <a:solidFill>
              <a:schemeClr val="accent3"/>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500"/>
              <a:buFont typeface="Arial"/>
              <a:buNone/>
            </a:pPr>
            <a:r>
              <a:rPr b="0" i="0" lang="en-US" sz="3500" u="none" cap="none" strike="noStrike">
                <a:solidFill>
                  <a:srgbClr val="000000"/>
                </a:solidFill>
                <a:latin typeface="Arial"/>
                <a:ea typeface="Arial"/>
                <a:cs typeface="Arial"/>
                <a:sym typeface="Arial"/>
              </a:rPr>
              <a:t>Working on port number 3000</a:t>
            </a:r>
            <a:endParaRPr b="0" i="0" sz="4500" u="none" cap="none" strike="noStrike">
              <a:solidFill>
                <a:srgbClr val="000000"/>
              </a:solidFill>
              <a:latin typeface="Arial"/>
              <a:ea typeface="Arial"/>
              <a:cs typeface="Arial"/>
              <a:sym typeface="Arial"/>
            </a:endParaRPr>
          </a:p>
        </p:txBody>
      </p:sp>
      <p:pic>
        <p:nvPicPr>
          <p:cNvPr id="324" name="Google Shape;324;ge90a997d2e_0_40"/>
          <p:cNvPicPr preferRelativeResize="0"/>
          <p:nvPr/>
        </p:nvPicPr>
        <p:blipFill>
          <a:blip r:embed="rId3">
            <a:alphaModFix/>
          </a:blip>
          <a:stretch>
            <a:fillRect/>
          </a:stretch>
        </p:blipFill>
        <p:spPr>
          <a:xfrm>
            <a:off x="4205065" y="2596876"/>
            <a:ext cx="15563976" cy="6429900"/>
          </a:xfrm>
          <a:prstGeom prst="rect">
            <a:avLst/>
          </a:prstGeom>
          <a:noFill/>
          <a:ln>
            <a:noFill/>
          </a:ln>
        </p:spPr>
      </p:pic>
      <p:sp>
        <p:nvSpPr>
          <p:cNvPr id="325" name="Google Shape;325;ge90a997d2e_0_40"/>
          <p:cNvSpPr/>
          <p:nvPr/>
        </p:nvSpPr>
        <p:spPr>
          <a:xfrm>
            <a:off x="13172525" y="3796575"/>
            <a:ext cx="1305600" cy="610200"/>
          </a:xfrm>
          <a:prstGeom prst="roundRect">
            <a:avLst>
              <a:gd fmla="val 16667" name="adj"/>
            </a:avLst>
          </a:prstGeom>
          <a:noFill/>
          <a:ln cap="flat" cmpd="sng" w="762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26" name="Google Shape;326;ge90a997d2e_0_40"/>
          <p:cNvCxnSpPr>
            <a:endCxn id="323" idx="0"/>
          </p:cNvCxnSpPr>
          <p:nvPr/>
        </p:nvCxnSpPr>
        <p:spPr>
          <a:xfrm>
            <a:off x="13825325" y="4406775"/>
            <a:ext cx="0" cy="6804600"/>
          </a:xfrm>
          <a:prstGeom prst="straightConnector1">
            <a:avLst/>
          </a:prstGeom>
          <a:noFill/>
          <a:ln cap="flat" cmpd="sng" w="28575">
            <a:solidFill>
              <a:schemeClr val="accent3"/>
            </a:solidFill>
            <a:prstDash val="solid"/>
            <a:round/>
            <a:headEnd len="sm" w="sm" type="none"/>
            <a:tailEnd len="sm" w="sm"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ge90a997d2e_0_55"/>
          <p:cNvSpPr txBox="1"/>
          <p:nvPr>
            <p:ph type="title"/>
          </p:nvPr>
        </p:nvSpPr>
        <p:spPr>
          <a:xfrm>
            <a:off x="1251925" y="690328"/>
            <a:ext cx="21031200" cy="11631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1" lang="en-US">
                <a:latin typeface="Source Sans Pro"/>
                <a:ea typeface="Source Sans Pro"/>
                <a:cs typeface="Source Sans Pro"/>
                <a:sym typeface="Source Sans Pro"/>
              </a:rPr>
              <a:t>Accessing the port: 3001 on Another VM</a:t>
            </a:r>
            <a:endParaRPr b="1" i="0" sz="7400" u="none" cap="none" strike="noStrike">
              <a:solidFill>
                <a:schemeClr val="dk2"/>
              </a:solidFill>
              <a:latin typeface="Source Sans Pro"/>
              <a:ea typeface="Source Sans Pro"/>
              <a:cs typeface="Source Sans Pro"/>
              <a:sym typeface="Source Sans Pro"/>
            </a:endParaRPr>
          </a:p>
        </p:txBody>
      </p:sp>
      <p:sp>
        <p:nvSpPr>
          <p:cNvPr id="332" name="Google Shape;332;ge90a997d2e_0_55"/>
          <p:cNvSpPr txBox="1"/>
          <p:nvPr/>
        </p:nvSpPr>
        <p:spPr>
          <a:xfrm>
            <a:off x="13711275" y="11211400"/>
            <a:ext cx="3979500" cy="1262100"/>
          </a:xfrm>
          <a:prstGeom prst="rect">
            <a:avLst/>
          </a:prstGeom>
          <a:solidFill>
            <a:schemeClr val="lt2"/>
          </a:solidFill>
          <a:ln cap="flat" cmpd="sng" w="76200">
            <a:solidFill>
              <a:schemeClr val="accent3"/>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500"/>
              <a:buFont typeface="Arial"/>
              <a:buNone/>
            </a:pPr>
            <a:r>
              <a:rPr b="0" i="0" lang="en-US" sz="3500" u="none" cap="none" strike="noStrike">
                <a:solidFill>
                  <a:srgbClr val="000000"/>
                </a:solidFill>
                <a:latin typeface="Arial"/>
                <a:ea typeface="Arial"/>
                <a:cs typeface="Arial"/>
                <a:sym typeface="Arial"/>
              </a:rPr>
              <a:t>Working on port number 3000</a:t>
            </a:r>
            <a:endParaRPr b="0" i="0" sz="4500" u="none" cap="none" strike="noStrike">
              <a:solidFill>
                <a:srgbClr val="000000"/>
              </a:solidFill>
              <a:latin typeface="Arial"/>
              <a:ea typeface="Arial"/>
              <a:cs typeface="Arial"/>
              <a:sym typeface="Arial"/>
            </a:endParaRPr>
          </a:p>
        </p:txBody>
      </p:sp>
      <p:pic>
        <p:nvPicPr>
          <p:cNvPr id="333" name="Google Shape;333;ge90a997d2e_0_55"/>
          <p:cNvPicPr preferRelativeResize="0"/>
          <p:nvPr/>
        </p:nvPicPr>
        <p:blipFill>
          <a:blip r:embed="rId3">
            <a:alphaModFix/>
          </a:blip>
          <a:stretch>
            <a:fillRect/>
          </a:stretch>
        </p:blipFill>
        <p:spPr>
          <a:xfrm>
            <a:off x="4478025" y="2439567"/>
            <a:ext cx="15018026" cy="6581325"/>
          </a:xfrm>
          <a:prstGeom prst="rect">
            <a:avLst/>
          </a:prstGeom>
          <a:noFill/>
          <a:ln>
            <a:noFill/>
          </a:ln>
        </p:spPr>
      </p:pic>
      <p:sp>
        <p:nvSpPr>
          <p:cNvPr id="334" name="Google Shape;334;ge90a997d2e_0_55"/>
          <p:cNvSpPr/>
          <p:nvPr/>
        </p:nvSpPr>
        <p:spPr>
          <a:xfrm>
            <a:off x="15048225" y="3884500"/>
            <a:ext cx="1305600" cy="610200"/>
          </a:xfrm>
          <a:prstGeom prst="roundRect">
            <a:avLst>
              <a:gd fmla="val 16667" name="adj"/>
            </a:avLst>
          </a:prstGeom>
          <a:noFill/>
          <a:ln cap="flat" cmpd="sng" w="762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35" name="Google Shape;335;ge90a997d2e_0_55"/>
          <p:cNvCxnSpPr>
            <a:stCxn id="334" idx="2"/>
            <a:endCxn id="332" idx="0"/>
          </p:cNvCxnSpPr>
          <p:nvPr/>
        </p:nvCxnSpPr>
        <p:spPr>
          <a:xfrm>
            <a:off x="15701025" y="4494700"/>
            <a:ext cx="0" cy="6716700"/>
          </a:xfrm>
          <a:prstGeom prst="straightConnector1">
            <a:avLst/>
          </a:prstGeom>
          <a:noFill/>
          <a:ln cap="flat" cmpd="sng" w="28575">
            <a:solidFill>
              <a:schemeClr val="accent3"/>
            </a:solidFill>
            <a:prstDash val="solid"/>
            <a:round/>
            <a:headEnd len="sm" w="sm" type="none"/>
            <a:tailEnd len="sm" w="sm"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4"/>
          <p:cNvSpPr txBox="1"/>
          <p:nvPr/>
        </p:nvSpPr>
        <p:spPr>
          <a:xfrm>
            <a:off x="4123210" y="5896198"/>
            <a:ext cx="16137580" cy="1923604"/>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2500"/>
              <a:buFont typeface="Arial"/>
              <a:buNone/>
            </a:pPr>
            <a:r>
              <a:rPr b="1" i="0" lang="en-US" sz="12500" u="none" cap="none" strike="noStrike">
                <a:solidFill>
                  <a:schemeClr val="lt1"/>
                </a:solidFill>
                <a:latin typeface="Source Sans Pro"/>
                <a:ea typeface="Source Sans Pro"/>
                <a:cs typeface="Source Sans Pro"/>
                <a:sym typeface="Source Sans Pro"/>
              </a:rPr>
              <a:t>Thank You!</a:t>
            </a:r>
            <a:endParaRPr b="1" i="0" sz="12500" u="none" cap="none" strike="noStrike">
              <a:solidFill>
                <a:schemeClr val="lt1"/>
              </a:solidFill>
              <a:latin typeface="Source Sans Pro"/>
              <a:ea typeface="Source Sans Pro"/>
              <a:cs typeface="Source Sans Pro"/>
              <a:sym typeface="Source Sans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3"/>
          <p:cNvSpPr txBox="1"/>
          <p:nvPr>
            <p:ph type="title"/>
          </p:nvPr>
        </p:nvSpPr>
        <p:spPr>
          <a:xfrm>
            <a:off x="1676400" y="663803"/>
            <a:ext cx="21031199" cy="11631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1" i="0" lang="en-US" sz="11500" u="none" cap="none" strike="noStrike">
                <a:solidFill>
                  <a:schemeClr val="dk2"/>
                </a:solidFill>
                <a:latin typeface="Source Sans Pro"/>
                <a:ea typeface="Source Sans Pro"/>
                <a:cs typeface="Source Sans Pro"/>
                <a:sym typeface="Source Sans Pro"/>
              </a:rPr>
              <a:t>Our Agenda</a:t>
            </a:r>
            <a:endParaRPr b="1" i="0" sz="11500" u="none" cap="none" strike="noStrike">
              <a:solidFill>
                <a:schemeClr val="dk2"/>
              </a:solidFill>
              <a:latin typeface="Source Sans Pro"/>
              <a:ea typeface="Source Sans Pro"/>
              <a:cs typeface="Source Sans Pro"/>
              <a:sym typeface="Source Sans Pro"/>
            </a:endParaRPr>
          </a:p>
        </p:txBody>
      </p:sp>
      <p:sp>
        <p:nvSpPr>
          <p:cNvPr id="128" name="Google Shape;128;p3"/>
          <p:cNvSpPr/>
          <p:nvPr/>
        </p:nvSpPr>
        <p:spPr>
          <a:xfrm>
            <a:off x="1995071" y="6042136"/>
            <a:ext cx="1199700" cy="11997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t/>
            </a:r>
            <a:endParaRPr b="0" i="0" sz="3600" u="none" cap="none" strike="noStrike">
              <a:solidFill>
                <a:schemeClr val="lt1"/>
              </a:solidFill>
              <a:latin typeface="Calibri"/>
              <a:ea typeface="Calibri"/>
              <a:cs typeface="Calibri"/>
              <a:sym typeface="Calibri"/>
            </a:endParaRPr>
          </a:p>
        </p:txBody>
      </p:sp>
      <p:sp>
        <p:nvSpPr>
          <p:cNvPr id="129" name="Google Shape;129;p3"/>
          <p:cNvSpPr txBox="1"/>
          <p:nvPr/>
        </p:nvSpPr>
        <p:spPr>
          <a:xfrm>
            <a:off x="2125050" y="6230138"/>
            <a:ext cx="939900" cy="823800"/>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Clr>
                <a:srgbClr val="000000"/>
              </a:buClr>
              <a:buSzPts val="4800"/>
              <a:buFont typeface="Arial"/>
              <a:buNone/>
            </a:pPr>
            <a:r>
              <a:rPr b="0" i="0" lang="en-US" sz="4800" u="none" cap="none" strike="noStrike">
                <a:solidFill>
                  <a:schemeClr val="lt1"/>
                </a:solidFill>
                <a:latin typeface="Open Sans Light"/>
                <a:ea typeface="Open Sans Light"/>
                <a:cs typeface="Open Sans Light"/>
                <a:sym typeface="Open Sans Light"/>
              </a:rPr>
              <a:t>06</a:t>
            </a:r>
            <a:endParaRPr b="0" i="0" sz="4800" u="none" cap="none" strike="noStrike">
              <a:solidFill>
                <a:schemeClr val="lt1"/>
              </a:solidFill>
              <a:latin typeface="Open Sans Light"/>
              <a:ea typeface="Open Sans Light"/>
              <a:cs typeface="Open Sans Light"/>
              <a:sym typeface="Open Sans Light"/>
            </a:endParaRPr>
          </a:p>
        </p:txBody>
      </p:sp>
      <p:sp>
        <p:nvSpPr>
          <p:cNvPr id="130" name="Google Shape;130;p3"/>
          <p:cNvSpPr txBox="1"/>
          <p:nvPr/>
        </p:nvSpPr>
        <p:spPr>
          <a:xfrm>
            <a:off x="4213350" y="6230145"/>
            <a:ext cx="13865700" cy="8865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US" sz="3400">
                <a:latin typeface="Cambria"/>
                <a:ea typeface="Cambria"/>
                <a:cs typeface="Cambria"/>
                <a:sym typeface="Cambria"/>
              </a:rPr>
              <a:t>Use Poll SCM triggers</a:t>
            </a:r>
            <a:endParaRPr i="0" sz="3400" u="none" cap="none" strike="noStrike">
              <a:solidFill>
                <a:schemeClr val="dk2"/>
              </a:solidFill>
              <a:latin typeface="Cambria"/>
              <a:ea typeface="Cambria"/>
              <a:cs typeface="Cambria"/>
              <a:sym typeface="Cambria"/>
            </a:endParaRPr>
          </a:p>
        </p:txBody>
      </p:sp>
      <p:sp>
        <p:nvSpPr>
          <p:cNvPr id="131" name="Google Shape;131;p3"/>
          <p:cNvSpPr/>
          <p:nvPr/>
        </p:nvSpPr>
        <p:spPr>
          <a:xfrm>
            <a:off x="1995071" y="7680837"/>
            <a:ext cx="1199700" cy="11997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t/>
            </a:r>
            <a:endParaRPr b="0" i="0" sz="3600" u="none" cap="none" strike="noStrike">
              <a:solidFill>
                <a:schemeClr val="lt1"/>
              </a:solidFill>
              <a:latin typeface="Calibri"/>
              <a:ea typeface="Calibri"/>
              <a:cs typeface="Calibri"/>
              <a:sym typeface="Calibri"/>
            </a:endParaRPr>
          </a:p>
        </p:txBody>
      </p:sp>
      <p:sp>
        <p:nvSpPr>
          <p:cNvPr id="132" name="Google Shape;132;p3"/>
          <p:cNvSpPr txBox="1"/>
          <p:nvPr/>
        </p:nvSpPr>
        <p:spPr>
          <a:xfrm>
            <a:off x="2125050" y="7868839"/>
            <a:ext cx="939900" cy="886500"/>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Clr>
                <a:srgbClr val="000000"/>
              </a:buClr>
              <a:buSzPts val="4800"/>
              <a:buFont typeface="Arial"/>
              <a:buNone/>
            </a:pPr>
            <a:r>
              <a:rPr b="0" i="0" lang="en-US" sz="4800" u="none" cap="none" strike="noStrike">
                <a:solidFill>
                  <a:schemeClr val="lt1"/>
                </a:solidFill>
                <a:latin typeface="Open Sans Light"/>
                <a:ea typeface="Open Sans Light"/>
                <a:cs typeface="Open Sans Light"/>
                <a:sym typeface="Open Sans Light"/>
              </a:rPr>
              <a:t>07</a:t>
            </a:r>
            <a:endParaRPr b="0" i="0" sz="4800" u="none" cap="none" strike="noStrike">
              <a:solidFill>
                <a:schemeClr val="lt1"/>
              </a:solidFill>
              <a:latin typeface="Open Sans Light"/>
              <a:ea typeface="Open Sans Light"/>
              <a:cs typeface="Open Sans Light"/>
              <a:sym typeface="Open Sans Light"/>
            </a:endParaRPr>
          </a:p>
        </p:txBody>
      </p:sp>
      <p:sp>
        <p:nvSpPr>
          <p:cNvPr id="133" name="Google Shape;133;p3"/>
          <p:cNvSpPr txBox="1"/>
          <p:nvPr/>
        </p:nvSpPr>
        <p:spPr>
          <a:xfrm>
            <a:off x="4213350" y="7868850"/>
            <a:ext cx="13632299" cy="1077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800"/>
              <a:buFont typeface="Arial"/>
              <a:buNone/>
            </a:pPr>
            <a:r>
              <a:rPr b="0" i="0" lang="en-US" sz="3400" u="none" cap="none" strike="noStrike">
                <a:solidFill>
                  <a:schemeClr val="dk2"/>
                </a:solidFill>
                <a:latin typeface="Cambria"/>
                <a:ea typeface="Cambria"/>
                <a:cs typeface="Cambria"/>
                <a:sym typeface="Cambria"/>
              </a:rPr>
              <a:t>Implementation of Global tools Comfiguration to use NodeJS effectively.</a:t>
            </a:r>
            <a:endParaRPr b="0" i="0" sz="3400" u="none" cap="none" strike="noStrike">
              <a:solidFill>
                <a:schemeClr val="dk2"/>
              </a:solidFill>
              <a:latin typeface="Cambria"/>
              <a:ea typeface="Cambria"/>
              <a:cs typeface="Cambria"/>
              <a:sym typeface="Cambria"/>
            </a:endParaRPr>
          </a:p>
        </p:txBody>
      </p:sp>
      <p:sp>
        <p:nvSpPr>
          <p:cNvPr id="134" name="Google Shape;134;p3"/>
          <p:cNvSpPr/>
          <p:nvPr/>
        </p:nvSpPr>
        <p:spPr>
          <a:xfrm>
            <a:off x="1995071" y="9319538"/>
            <a:ext cx="1199700" cy="119970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t/>
            </a:r>
            <a:endParaRPr b="0" i="0" sz="3600" u="none" cap="none" strike="noStrike">
              <a:solidFill>
                <a:schemeClr val="lt1"/>
              </a:solidFill>
              <a:latin typeface="Calibri"/>
              <a:ea typeface="Calibri"/>
              <a:cs typeface="Calibri"/>
              <a:sym typeface="Calibri"/>
            </a:endParaRPr>
          </a:p>
        </p:txBody>
      </p:sp>
      <p:sp>
        <p:nvSpPr>
          <p:cNvPr id="135" name="Google Shape;135;p3"/>
          <p:cNvSpPr txBox="1"/>
          <p:nvPr/>
        </p:nvSpPr>
        <p:spPr>
          <a:xfrm>
            <a:off x="2125050" y="9507540"/>
            <a:ext cx="939900" cy="886500"/>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Clr>
                <a:srgbClr val="000000"/>
              </a:buClr>
              <a:buSzPts val="4800"/>
              <a:buFont typeface="Arial"/>
              <a:buNone/>
            </a:pPr>
            <a:r>
              <a:rPr b="0" i="0" lang="en-US" sz="4800" u="none" cap="none" strike="noStrike">
                <a:solidFill>
                  <a:schemeClr val="lt1"/>
                </a:solidFill>
                <a:latin typeface="Open Sans Light"/>
                <a:ea typeface="Open Sans Light"/>
                <a:cs typeface="Open Sans Light"/>
                <a:sym typeface="Open Sans Light"/>
              </a:rPr>
              <a:t>08</a:t>
            </a:r>
            <a:endParaRPr b="0" i="0" sz="4800" u="none" cap="none" strike="noStrike">
              <a:solidFill>
                <a:schemeClr val="lt1"/>
              </a:solidFill>
              <a:latin typeface="Open Sans Light"/>
              <a:ea typeface="Open Sans Light"/>
              <a:cs typeface="Open Sans Light"/>
              <a:sym typeface="Open Sans Light"/>
            </a:endParaRPr>
          </a:p>
        </p:txBody>
      </p:sp>
      <p:sp>
        <p:nvSpPr>
          <p:cNvPr id="136" name="Google Shape;136;p3"/>
          <p:cNvSpPr txBox="1"/>
          <p:nvPr/>
        </p:nvSpPr>
        <p:spPr>
          <a:xfrm>
            <a:off x="4213347" y="9627025"/>
            <a:ext cx="16436399" cy="584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800"/>
              <a:buFont typeface="Arial"/>
              <a:buNone/>
            </a:pPr>
            <a:r>
              <a:rPr b="0" i="0" lang="en-US" sz="3400" u="none" cap="none" strike="noStrike">
                <a:solidFill>
                  <a:schemeClr val="dk2"/>
                </a:solidFill>
                <a:latin typeface="Cambria"/>
                <a:ea typeface="Cambria"/>
                <a:cs typeface="Cambria"/>
                <a:sym typeface="Cambria"/>
              </a:rPr>
              <a:t>The validations can be performed by hitting endpoints for ports 3000 or 3001.</a:t>
            </a:r>
            <a:endParaRPr b="0" i="0" sz="1000" u="none" cap="none" strike="noStrike">
              <a:solidFill>
                <a:srgbClr val="000000"/>
              </a:solidFill>
              <a:latin typeface="Cambria"/>
              <a:ea typeface="Cambria"/>
              <a:cs typeface="Cambria"/>
              <a:sym typeface="Cambria"/>
            </a:endParaRPr>
          </a:p>
        </p:txBody>
      </p:sp>
      <p:pic>
        <p:nvPicPr>
          <p:cNvPr id="137" name="Google Shape;137;p3"/>
          <p:cNvPicPr preferRelativeResize="0"/>
          <p:nvPr/>
        </p:nvPicPr>
        <p:blipFill rotWithShape="1">
          <a:blip r:embed="rId3">
            <a:alphaModFix/>
          </a:blip>
          <a:srcRect b="0" l="0" r="0" t="0"/>
          <a:stretch/>
        </p:blipFill>
        <p:spPr>
          <a:xfrm>
            <a:off x="20649750" y="416675"/>
            <a:ext cx="3240748" cy="765615"/>
          </a:xfrm>
          <a:prstGeom prst="rect">
            <a:avLst/>
          </a:prstGeom>
          <a:noFill/>
          <a:ln>
            <a:noFill/>
          </a:ln>
        </p:spPr>
      </p:pic>
      <p:sp>
        <p:nvSpPr>
          <p:cNvPr id="138" name="Google Shape;138;p3"/>
          <p:cNvSpPr/>
          <p:nvPr/>
        </p:nvSpPr>
        <p:spPr>
          <a:xfrm>
            <a:off x="1995071" y="4215389"/>
            <a:ext cx="1199700" cy="11997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t/>
            </a:r>
            <a:endParaRPr b="0" i="0" sz="3600" u="none" cap="none" strike="noStrike">
              <a:solidFill>
                <a:schemeClr val="lt1"/>
              </a:solidFill>
              <a:latin typeface="Calibri"/>
              <a:ea typeface="Calibri"/>
              <a:cs typeface="Calibri"/>
              <a:sym typeface="Calibri"/>
            </a:endParaRPr>
          </a:p>
        </p:txBody>
      </p:sp>
      <p:sp>
        <p:nvSpPr>
          <p:cNvPr id="139" name="Google Shape;139;p3"/>
          <p:cNvSpPr txBox="1"/>
          <p:nvPr/>
        </p:nvSpPr>
        <p:spPr>
          <a:xfrm>
            <a:off x="2125050" y="4403391"/>
            <a:ext cx="939900" cy="886500"/>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Clr>
                <a:srgbClr val="000000"/>
              </a:buClr>
              <a:buSzPts val="4800"/>
              <a:buFont typeface="Arial"/>
              <a:buNone/>
            </a:pPr>
            <a:r>
              <a:rPr b="0" i="0" lang="en-US" sz="4800" u="none" cap="none" strike="noStrike">
                <a:solidFill>
                  <a:schemeClr val="lt1"/>
                </a:solidFill>
                <a:latin typeface="Open Sans Light"/>
                <a:ea typeface="Open Sans Light"/>
                <a:cs typeface="Open Sans Light"/>
                <a:sym typeface="Open Sans Light"/>
              </a:rPr>
              <a:t>05</a:t>
            </a:r>
            <a:endParaRPr b="0" i="0" sz="4800" u="none" cap="none" strike="noStrike">
              <a:solidFill>
                <a:schemeClr val="lt1"/>
              </a:solidFill>
              <a:latin typeface="Open Sans Light"/>
              <a:ea typeface="Open Sans Light"/>
              <a:cs typeface="Open Sans Light"/>
              <a:sym typeface="Open Sans Light"/>
            </a:endParaRPr>
          </a:p>
        </p:txBody>
      </p:sp>
      <p:sp>
        <p:nvSpPr>
          <p:cNvPr id="140" name="Google Shape;140;p3"/>
          <p:cNvSpPr txBox="1"/>
          <p:nvPr/>
        </p:nvSpPr>
        <p:spPr>
          <a:xfrm>
            <a:off x="4213339" y="4403400"/>
            <a:ext cx="15336000" cy="5847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US" sz="3400">
                <a:latin typeface="Cambria"/>
                <a:ea typeface="Cambria"/>
                <a:cs typeface="Cambria"/>
                <a:sym typeface="Cambria"/>
              </a:rPr>
              <a:t>Any commits to the </a:t>
            </a:r>
            <a:r>
              <a:rPr b="1" lang="en-US" sz="3400">
                <a:latin typeface="Cambria"/>
                <a:ea typeface="Cambria"/>
                <a:cs typeface="Cambria"/>
                <a:sym typeface="Cambria"/>
              </a:rPr>
              <a:t>‘main’</a:t>
            </a:r>
            <a:r>
              <a:rPr lang="en-US" sz="3400">
                <a:latin typeface="Cambria"/>
                <a:ea typeface="Cambria"/>
                <a:cs typeface="Cambria"/>
                <a:sym typeface="Cambria"/>
              </a:rPr>
              <a:t> branch should trigger the job on Jenkins and start the build process.</a:t>
            </a:r>
            <a:endParaRPr i="0" sz="3400" u="none" cap="none" strike="noStrike">
              <a:solidFill>
                <a:schemeClr val="dk2"/>
              </a:solidFill>
              <a:latin typeface="Cambria"/>
              <a:ea typeface="Cambria"/>
              <a:cs typeface="Cambria"/>
              <a:sym typeface="Cambr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4"/>
          <p:cNvSpPr txBox="1"/>
          <p:nvPr>
            <p:ph type="title"/>
          </p:nvPr>
        </p:nvSpPr>
        <p:spPr>
          <a:xfrm>
            <a:off x="1676400" y="663803"/>
            <a:ext cx="21031199" cy="11631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1" lang="en-US" sz="11500">
                <a:latin typeface="Source Sans Pro"/>
                <a:ea typeface="Source Sans Pro"/>
                <a:cs typeface="Source Sans Pro"/>
                <a:sym typeface="Source Sans Pro"/>
              </a:rPr>
              <a:t>Requirements</a:t>
            </a:r>
            <a:endParaRPr b="1" i="0" sz="11500" u="none" cap="none" strike="noStrike">
              <a:solidFill>
                <a:schemeClr val="dk2"/>
              </a:solidFill>
              <a:latin typeface="Source Sans Pro"/>
              <a:ea typeface="Source Sans Pro"/>
              <a:cs typeface="Source Sans Pro"/>
              <a:sym typeface="Source Sans Pro"/>
            </a:endParaRPr>
          </a:p>
        </p:txBody>
      </p:sp>
      <p:sp>
        <p:nvSpPr>
          <p:cNvPr id="146" name="Google Shape;146;p4"/>
          <p:cNvSpPr/>
          <p:nvPr/>
        </p:nvSpPr>
        <p:spPr>
          <a:xfrm>
            <a:off x="1995071" y="6042136"/>
            <a:ext cx="1199700" cy="11997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t/>
            </a:r>
            <a:endParaRPr b="0" i="0" sz="3600" u="none" cap="none" strike="noStrike">
              <a:solidFill>
                <a:schemeClr val="lt1"/>
              </a:solidFill>
              <a:latin typeface="Calibri"/>
              <a:ea typeface="Calibri"/>
              <a:cs typeface="Calibri"/>
              <a:sym typeface="Calibri"/>
            </a:endParaRPr>
          </a:p>
        </p:txBody>
      </p:sp>
      <p:sp>
        <p:nvSpPr>
          <p:cNvPr id="147" name="Google Shape;147;p4"/>
          <p:cNvSpPr txBox="1"/>
          <p:nvPr/>
        </p:nvSpPr>
        <p:spPr>
          <a:xfrm>
            <a:off x="2125050" y="6230138"/>
            <a:ext cx="939900" cy="823800"/>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Clr>
                <a:srgbClr val="000000"/>
              </a:buClr>
              <a:buSzPts val="4800"/>
              <a:buFont typeface="Arial"/>
              <a:buNone/>
            </a:pPr>
            <a:r>
              <a:rPr b="0" i="0" lang="en-US" sz="4800" u="none" cap="none" strike="noStrike">
                <a:solidFill>
                  <a:schemeClr val="lt1"/>
                </a:solidFill>
                <a:latin typeface="Open Sans Light"/>
                <a:ea typeface="Open Sans Light"/>
                <a:cs typeface="Open Sans Light"/>
                <a:sym typeface="Open Sans Light"/>
              </a:rPr>
              <a:t>02</a:t>
            </a:r>
            <a:endParaRPr b="0" i="0" sz="4800" u="none" cap="none" strike="noStrike">
              <a:solidFill>
                <a:schemeClr val="lt1"/>
              </a:solidFill>
              <a:latin typeface="Open Sans Light"/>
              <a:ea typeface="Open Sans Light"/>
              <a:cs typeface="Open Sans Light"/>
              <a:sym typeface="Open Sans Light"/>
            </a:endParaRPr>
          </a:p>
        </p:txBody>
      </p:sp>
      <p:sp>
        <p:nvSpPr>
          <p:cNvPr id="148" name="Google Shape;148;p4"/>
          <p:cNvSpPr txBox="1"/>
          <p:nvPr/>
        </p:nvSpPr>
        <p:spPr>
          <a:xfrm>
            <a:off x="4213350" y="6042120"/>
            <a:ext cx="13865700" cy="886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800"/>
              <a:buFont typeface="Arial"/>
              <a:buNone/>
            </a:pPr>
            <a:r>
              <a:rPr b="0" i="0" lang="en-US" sz="3400" u="none" cap="none" strike="noStrike">
                <a:solidFill>
                  <a:schemeClr val="dk2"/>
                </a:solidFill>
                <a:latin typeface="Cambria"/>
                <a:ea typeface="Cambria"/>
                <a:cs typeface="Cambria"/>
                <a:sym typeface="Cambria"/>
              </a:rPr>
              <a:t>Any commit to the main branch should trigger the job on jenkins &amp; start the build process.</a:t>
            </a:r>
            <a:endParaRPr b="0" i="0" sz="3400" u="none" cap="none" strike="noStrike">
              <a:solidFill>
                <a:schemeClr val="dk2"/>
              </a:solidFill>
              <a:latin typeface="Cambria"/>
              <a:ea typeface="Cambria"/>
              <a:cs typeface="Cambria"/>
              <a:sym typeface="Cambria"/>
            </a:endParaRPr>
          </a:p>
        </p:txBody>
      </p:sp>
      <p:sp>
        <p:nvSpPr>
          <p:cNvPr id="149" name="Google Shape;149;p4"/>
          <p:cNvSpPr/>
          <p:nvPr/>
        </p:nvSpPr>
        <p:spPr>
          <a:xfrm>
            <a:off x="1995071" y="7680837"/>
            <a:ext cx="1199700" cy="11997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t/>
            </a:r>
            <a:endParaRPr b="0" i="0" sz="3600" u="none" cap="none" strike="noStrike">
              <a:solidFill>
                <a:schemeClr val="lt1"/>
              </a:solidFill>
              <a:latin typeface="Calibri"/>
              <a:ea typeface="Calibri"/>
              <a:cs typeface="Calibri"/>
              <a:sym typeface="Calibri"/>
            </a:endParaRPr>
          </a:p>
        </p:txBody>
      </p:sp>
      <p:sp>
        <p:nvSpPr>
          <p:cNvPr id="150" name="Google Shape;150;p4"/>
          <p:cNvSpPr txBox="1"/>
          <p:nvPr/>
        </p:nvSpPr>
        <p:spPr>
          <a:xfrm>
            <a:off x="2125050" y="7868839"/>
            <a:ext cx="939900" cy="886500"/>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Clr>
                <a:srgbClr val="000000"/>
              </a:buClr>
              <a:buSzPts val="4800"/>
              <a:buFont typeface="Arial"/>
              <a:buNone/>
            </a:pPr>
            <a:r>
              <a:rPr b="0" i="0" lang="en-US" sz="4800" u="none" cap="none" strike="noStrike">
                <a:solidFill>
                  <a:schemeClr val="lt1"/>
                </a:solidFill>
                <a:latin typeface="Open Sans Light"/>
                <a:ea typeface="Open Sans Light"/>
                <a:cs typeface="Open Sans Light"/>
                <a:sym typeface="Open Sans Light"/>
              </a:rPr>
              <a:t>03</a:t>
            </a:r>
            <a:endParaRPr b="0" i="0" sz="4800" u="none" cap="none" strike="noStrike">
              <a:solidFill>
                <a:schemeClr val="lt1"/>
              </a:solidFill>
              <a:latin typeface="Open Sans Light"/>
              <a:ea typeface="Open Sans Light"/>
              <a:cs typeface="Open Sans Light"/>
              <a:sym typeface="Open Sans Light"/>
            </a:endParaRPr>
          </a:p>
        </p:txBody>
      </p:sp>
      <p:sp>
        <p:nvSpPr>
          <p:cNvPr id="151" name="Google Shape;151;p4"/>
          <p:cNvSpPr txBox="1"/>
          <p:nvPr/>
        </p:nvSpPr>
        <p:spPr>
          <a:xfrm>
            <a:off x="4213350" y="7868850"/>
            <a:ext cx="13632299" cy="10779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US" sz="3400">
                <a:latin typeface="Cambria"/>
                <a:ea typeface="Cambria"/>
                <a:cs typeface="Cambria"/>
                <a:sym typeface="Cambria"/>
              </a:rPr>
              <a:t>Use Poll SCM triggers</a:t>
            </a:r>
            <a:endParaRPr i="0" sz="3400" u="none" cap="none" strike="noStrike">
              <a:solidFill>
                <a:schemeClr val="dk2"/>
              </a:solidFill>
              <a:latin typeface="Cambria"/>
              <a:ea typeface="Cambria"/>
              <a:cs typeface="Cambria"/>
              <a:sym typeface="Cambria"/>
            </a:endParaRPr>
          </a:p>
        </p:txBody>
      </p:sp>
      <p:sp>
        <p:nvSpPr>
          <p:cNvPr id="152" name="Google Shape;152;p4"/>
          <p:cNvSpPr/>
          <p:nvPr/>
        </p:nvSpPr>
        <p:spPr>
          <a:xfrm>
            <a:off x="1995071" y="9319538"/>
            <a:ext cx="1199700" cy="119970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t/>
            </a:r>
            <a:endParaRPr b="0" i="0" sz="3600" u="none" cap="none" strike="noStrike">
              <a:solidFill>
                <a:schemeClr val="lt1"/>
              </a:solidFill>
              <a:latin typeface="Calibri"/>
              <a:ea typeface="Calibri"/>
              <a:cs typeface="Calibri"/>
              <a:sym typeface="Calibri"/>
            </a:endParaRPr>
          </a:p>
        </p:txBody>
      </p:sp>
      <p:sp>
        <p:nvSpPr>
          <p:cNvPr id="153" name="Google Shape;153;p4"/>
          <p:cNvSpPr txBox="1"/>
          <p:nvPr/>
        </p:nvSpPr>
        <p:spPr>
          <a:xfrm>
            <a:off x="2125050" y="9507540"/>
            <a:ext cx="939900" cy="886500"/>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Clr>
                <a:srgbClr val="000000"/>
              </a:buClr>
              <a:buSzPts val="4800"/>
              <a:buFont typeface="Arial"/>
              <a:buNone/>
            </a:pPr>
            <a:r>
              <a:rPr b="0" i="0" lang="en-US" sz="4800" u="none" cap="none" strike="noStrike">
                <a:solidFill>
                  <a:schemeClr val="lt1"/>
                </a:solidFill>
                <a:latin typeface="Open Sans Light"/>
                <a:ea typeface="Open Sans Light"/>
                <a:cs typeface="Open Sans Light"/>
                <a:sym typeface="Open Sans Light"/>
              </a:rPr>
              <a:t>04</a:t>
            </a:r>
            <a:endParaRPr b="0" i="0" sz="4800" u="none" cap="none" strike="noStrike">
              <a:solidFill>
                <a:schemeClr val="lt1"/>
              </a:solidFill>
              <a:latin typeface="Open Sans Light"/>
              <a:ea typeface="Open Sans Light"/>
              <a:cs typeface="Open Sans Light"/>
              <a:sym typeface="Open Sans Light"/>
            </a:endParaRPr>
          </a:p>
        </p:txBody>
      </p:sp>
      <p:sp>
        <p:nvSpPr>
          <p:cNvPr id="154" name="Google Shape;154;p4"/>
          <p:cNvSpPr txBox="1"/>
          <p:nvPr/>
        </p:nvSpPr>
        <p:spPr>
          <a:xfrm>
            <a:off x="4213347" y="9627025"/>
            <a:ext cx="16436399" cy="584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800"/>
              <a:buFont typeface="Arial"/>
              <a:buNone/>
            </a:pPr>
            <a:r>
              <a:rPr b="0" i="0" lang="en-US" sz="3400" u="none" cap="none" strike="noStrike">
                <a:solidFill>
                  <a:schemeClr val="dk2"/>
                </a:solidFill>
                <a:latin typeface="Cambria"/>
                <a:ea typeface="Cambria"/>
                <a:cs typeface="Cambria"/>
                <a:sym typeface="Cambria"/>
              </a:rPr>
              <a:t>The first of the jenkins job should be creating the package.</a:t>
            </a:r>
            <a:endParaRPr b="0" i="0" sz="1000" u="none" cap="none" strike="noStrike">
              <a:solidFill>
                <a:srgbClr val="000000"/>
              </a:solidFill>
              <a:latin typeface="Cambria"/>
              <a:ea typeface="Cambria"/>
              <a:cs typeface="Cambria"/>
              <a:sym typeface="Cambria"/>
            </a:endParaRPr>
          </a:p>
        </p:txBody>
      </p:sp>
      <p:pic>
        <p:nvPicPr>
          <p:cNvPr id="155" name="Google Shape;155;p4"/>
          <p:cNvPicPr preferRelativeResize="0"/>
          <p:nvPr/>
        </p:nvPicPr>
        <p:blipFill rotWithShape="1">
          <a:blip r:embed="rId3">
            <a:alphaModFix/>
          </a:blip>
          <a:srcRect b="0" l="0" r="0" t="0"/>
          <a:stretch/>
        </p:blipFill>
        <p:spPr>
          <a:xfrm>
            <a:off x="20649750" y="416675"/>
            <a:ext cx="3240748" cy="765615"/>
          </a:xfrm>
          <a:prstGeom prst="rect">
            <a:avLst/>
          </a:prstGeom>
          <a:noFill/>
          <a:ln>
            <a:noFill/>
          </a:ln>
        </p:spPr>
      </p:pic>
      <p:sp>
        <p:nvSpPr>
          <p:cNvPr id="156" name="Google Shape;156;p4"/>
          <p:cNvSpPr/>
          <p:nvPr/>
        </p:nvSpPr>
        <p:spPr>
          <a:xfrm>
            <a:off x="1995071" y="4215389"/>
            <a:ext cx="1199700" cy="11997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t/>
            </a:r>
            <a:endParaRPr b="0" i="0" sz="3600" u="none" cap="none" strike="noStrike">
              <a:solidFill>
                <a:schemeClr val="lt1"/>
              </a:solidFill>
              <a:latin typeface="Calibri"/>
              <a:ea typeface="Calibri"/>
              <a:cs typeface="Calibri"/>
              <a:sym typeface="Calibri"/>
            </a:endParaRPr>
          </a:p>
        </p:txBody>
      </p:sp>
      <p:sp>
        <p:nvSpPr>
          <p:cNvPr id="157" name="Google Shape;157;p4"/>
          <p:cNvSpPr txBox="1"/>
          <p:nvPr/>
        </p:nvSpPr>
        <p:spPr>
          <a:xfrm>
            <a:off x="2125050" y="4403391"/>
            <a:ext cx="939900" cy="886500"/>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Clr>
                <a:srgbClr val="000000"/>
              </a:buClr>
              <a:buSzPts val="4800"/>
              <a:buFont typeface="Arial"/>
              <a:buNone/>
            </a:pPr>
            <a:r>
              <a:rPr b="0" i="0" lang="en-US" sz="4800" u="none" cap="none" strike="noStrike">
                <a:solidFill>
                  <a:schemeClr val="lt1"/>
                </a:solidFill>
                <a:latin typeface="Open Sans Light"/>
                <a:ea typeface="Open Sans Light"/>
                <a:cs typeface="Open Sans Light"/>
                <a:sym typeface="Open Sans Light"/>
              </a:rPr>
              <a:t>01</a:t>
            </a:r>
            <a:endParaRPr b="0" i="0" sz="4800" u="none" cap="none" strike="noStrike">
              <a:solidFill>
                <a:schemeClr val="lt1"/>
              </a:solidFill>
              <a:latin typeface="Open Sans Light"/>
              <a:ea typeface="Open Sans Light"/>
              <a:cs typeface="Open Sans Light"/>
              <a:sym typeface="Open Sans Light"/>
            </a:endParaRPr>
          </a:p>
        </p:txBody>
      </p:sp>
      <p:sp>
        <p:nvSpPr>
          <p:cNvPr id="158" name="Google Shape;158;p4"/>
          <p:cNvSpPr txBox="1"/>
          <p:nvPr/>
        </p:nvSpPr>
        <p:spPr>
          <a:xfrm>
            <a:off x="4213339" y="4403400"/>
            <a:ext cx="15336000" cy="584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800"/>
              <a:buFont typeface="Arial"/>
              <a:buNone/>
            </a:pPr>
            <a:r>
              <a:rPr b="0" i="0" lang="en-US" sz="3400" u="none" cap="none" strike="noStrike">
                <a:solidFill>
                  <a:schemeClr val="dk2"/>
                </a:solidFill>
                <a:latin typeface="Cambria"/>
                <a:ea typeface="Cambria"/>
                <a:cs typeface="Cambria"/>
                <a:sym typeface="Cambria"/>
              </a:rPr>
              <a:t>Jenkins Should be on any cloud service(eg: Google Cloud or AWS).</a:t>
            </a:r>
            <a:endParaRPr b="0" i="0" sz="3400" u="none" cap="none" strike="noStrike">
              <a:solidFill>
                <a:schemeClr val="dk2"/>
              </a:solidFill>
              <a:latin typeface="Cambria"/>
              <a:ea typeface="Cambria"/>
              <a:cs typeface="Cambria"/>
              <a:sym typeface="Cambria"/>
            </a:endParaRPr>
          </a:p>
        </p:txBody>
      </p:sp>
      <p:sp>
        <p:nvSpPr>
          <p:cNvPr id="159" name="Google Shape;159;p4"/>
          <p:cNvSpPr/>
          <p:nvPr/>
        </p:nvSpPr>
        <p:spPr>
          <a:xfrm>
            <a:off x="2125046" y="11271438"/>
            <a:ext cx="1199700" cy="119970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t/>
            </a:r>
            <a:endParaRPr b="0" i="0" sz="3600" u="none" cap="none" strike="noStrike">
              <a:solidFill>
                <a:schemeClr val="lt1"/>
              </a:solidFill>
              <a:latin typeface="Calibri"/>
              <a:ea typeface="Calibri"/>
              <a:cs typeface="Calibri"/>
              <a:sym typeface="Calibri"/>
            </a:endParaRPr>
          </a:p>
        </p:txBody>
      </p:sp>
      <p:sp>
        <p:nvSpPr>
          <p:cNvPr id="160" name="Google Shape;160;p4"/>
          <p:cNvSpPr txBox="1"/>
          <p:nvPr/>
        </p:nvSpPr>
        <p:spPr>
          <a:xfrm>
            <a:off x="2255025" y="11459440"/>
            <a:ext cx="939900" cy="886500"/>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Clr>
                <a:srgbClr val="000000"/>
              </a:buClr>
              <a:buSzPts val="4800"/>
              <a:buFont typeface="Arial"/>
              <a:buNone/>
            </a:pPr>
            <a:r>
              <a:rPr b="0" i="0" lang="en-US" sz="4800" u="none" cap="none" strike="noStrike">
                <a:solidFill>
                  <a:schemeClr val="lt1"/>
                </a:solidFill>
                <a:latin typeface="Open Sans Light"/>
                <a:ea typeface="Open Sans Light"/>
                <a:cs typeface="Open Sans Light"/>
                <a:sym typeface="Open Sans Light"/>
              </a:rPr>
              <a:t>05</a:t>
            </a:r>
            <a:endParaRPr b="0" i="0" sz="4800" u="none" cap="none" strike="noStrike">
              <a:solidFill>
                <a:schemeClr val="lt1"/>
              </a:solidFill>
              <a:latin typeface="Open Sans Light"/>
              <a:ea typeface="Open Sans Light"/>
              <a:cs typeface="Open Sans Light"/>
              <a:sym typeface="Open Sans Light"/>
            </a:endParaRPr>
          </a:p>
        </p:txBody>
      </p:sp>
      <p:sp>
        <p:nvSpPr>
          <p:cNvPr id="161" name="Google Shape;161;p4"/>
          <p:cNvSpPr txBox="1"/>
          <p:nvPr/>
        </p:nvSpPr>
        <p:spPr>
          <a:xfrm>
            <a:off x="4343322" y="11459450"/>
            <a:ext cx="16436399" cy="584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800"/>
              <a:buFont typeface="Arial"/>
              <a:buNone/>
            </a:pPr>
            <a:r>
              <a:rPr b="0" i="0" lang="en-US" sz="3400" u="none" cap="none" strike="noStrike">
                <a:solidFill>
                  <a:schemeClr val="dk2"/>
                </a:solidFill>
                <a:latin typeface="Cambria"/>
                <a:ea typeface="Cambria"/>
                <a:cs typeface="Cambria"/>
                <a:sym typeface="Cambria"/>
              </a:rPr>
              <a:t>The second part of the jenkins job will be to send the package to another VM &amp; run it there.</a:t>
            </a:r>
            <a:endParaRPr b="0" i="0" sz="1000" u="none" cap="none" strike="noStrike">
              <a:solidFill>
                <a:srgbClr val="000000"/>
              </a:solidFill>
              <a:latin typeface="Cambria"/>
              <a:ea typeface="Cambria"/>
              <a:cs typeface="Cambria"/>
              <a:sym typeface="Cambr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5"/>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1" i="0" lang="en-US" sz="7400" u="none" cap="none" strike="noStrike">
                <a:solidFill>
                  <a:schemeClr val="dk2"/>
                </a:solidFill>
                <a:latin typeface="Source Sans Pro"/>
                <a:ea typeface="Source Sans Pro"/>
                <a:cs typeface="Source Sans Pro"/>
                <a:sym typeface="Source Sans Pro"/>
              </a:rPr>
              <a:t>Introduction</a:t>
            </a:r>
            <a:endParaRPr b="1" i="0" sz="7400" u="none" cap="none" strike="noStrike">
              <a:solidFill>
                <a:schemeClr val="dk2"/>
              </a:solidFill>
              <a:latin typeface="Source Sans Pro"/>
              <a:ea typeface="Source Sans Pro"/>
              <a:cs typeface="Source Sans Pro"/>
              <a:sym typeface="Source Sans Pro"/>
            </a:endParaRPr>
          </a:p>
        </p:txBody>
      </p:sp>
      <p:sp>
        <p:nvSpPr>
          <p:cNvPr id="167" name="Google Shape;167;p5"/>
          <p:cNvSpPr txBox="1"/>
          <p:nvPr/>
        </p:nvSpPr>
        <p:spPr>
          <a:xfrm>
            <a:off x="1676401" y="4256993"/>
            <a:ext cx="5753483" cy="3102388"/>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Clr>
                <a:srgbClr val="000000"/>
              </a:buClr>
              <a:buSzPts val="2400"/>
              <a:buFont typeface="Arial"/>
              <a:buNone/>
            </a:pPr>
            <a:r>
              <a:t/>
            </a:r>
            <a:endParaRPr b="0" i="0" sz="2400" u="none" cap="none" strike="noStrike">
              <a:solidFill>
                <a:schemeClr val="dk2"/>
              </a:solidFill>
              <a:latin typeface="Open Sans"/>
              <a:ea typeface="Open Sans"/>
              <a:cs typeface="Open Sans"/>
              <a:sym typeface="Open Sans"/>
            </a:endParaRPr>
          </a:p>
          <a:p>
            <a:pPr indent="0" lvl="0" marL="0" marR="0" rtl="0" algn="l">
              <a:lnSpc>
                <a:spcPct val="140000"/>
              </a:lnSpc>
              <a:spcBef>
                <a:spcPts val="0"/>
              </a:spcBef>
              <a:spcAft>
                <a:spcPts val="0"/>
              </a:spcAft>
              <a:buClr>
                <a:srgbClr val="000000"/>
              </a:buClr>
              <a:buSzPts val="2400"/>
              <a:buFont typeface="Arial"/>
              <a:buNone/>
            </a:pPr>
            <a:r>
              <a:rPr b="0" i="0" lang="en-US" sz="2400" u="none" cap="none" strike="noStrike">
                <a:solidFill>
                  <a:schemeClr val="dk2"/>
                </a:solidFill>
                <a:latin typeface="Open Sans"/>
                <a:ea typeface="Open Sans"/>
                <a:cs typeface="Open Sans"/>
                <a:sym typeface="Open Sans"/>
              </a:rPr>
              <a:t>Amazon Elastic Compute Cloud is a part of Amazon.com's cloud-computing platform, Amazon Web Services, that allows users to rent virtual computers on which to run their own computer applications.</a:t>
            </a:r>
            <a:endParaRPr b="0" i="0" sz="2400" u="none" cap="none" strike="noStrike">
              <a:solidFill>
                <a:schemeClr val="dk2"/>
              </a:solidFill>
              <a:latin typeface="Open Sans Light"/>
              <a:ea typeface="Open Sans Light"/>
              <a:cs typeface="Open Sans Light"/>
              <a:sym typeface="Open Sans Light"/>
            </a:endParaRPr>
          </a:p>
        </p:txBody>
      </p:sp>
      <p:sp>
        <p:nvSpPr>
          <p:cNvPr id="168" name="Google Shape;168;p5"/>
          <p:cNvSpPr txBox="1"/>
          <p:nvPr/>
        </p:nvSpPr>
        <p:spPr>
          <a:xfrm>
            <a:off x="1679568" y="3365841"/>
            <a:ext cx="5750700" cy="646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4200"/>
              <a:buFont typeface="Arial"/>
              <a:buNone/>
            </a:pPr>
            <a:r>
              <a:rPr b="1" i="0" lang="en-US" sz="4200" u="none" cap="none" strike="noStrike">
                <a:solidFill>
                  <a:schemeClr val="dk2"/>
                </a:solidFill>
                <a:latin typeface="Open Sans"/>
                <a:ea typeface="Open Sans"/>
                <a:cs typeface="Open Sans"/>
                <a:sym typeface="Open Sans"/>
              </a:rPr>
              <a:t>AWS EC2</a:t>
            </a:r>
            <a:r>
              <a:rPr b="0" i="0" lang="en-US" sz="4200" u="none" cap="none" strike="noStrike">
                <a:solidFill>
                  <a:schemeClr val="dk2"/>
                </a:solidFill>
                <a:latin typeface="Open Sans Light"/>
                <a:ea typeface="Open Sans Light"/>
                <a:cs typeface="Open Sans Light"/>
                <a:sym typeface="Open Sans Light"/>
              </a:rPr>
              <a:t> </a:t>
            </a:r>
            <a:endParaRPr b="0" i="0" sz="4200" u="none" cap="none" strike="noStrike">
              <a:solidFill>
                <a:schemeClr val="dk2"/>
              </a:solidFill>
              <a:latin typeface="Open Sans Light"/>
              <a:ea typeface="Open Sans Light"/>
              <a:cs typeface="Open Sans Light"/>
              <a:sym typeface="Open Sans Light"/>
            </a:endParaRPr>
          </a:p>
        </p:txBody>
      </p:sp>
      <p:sp>
        <p:nvSpPr>
          <p:cNvPr id="169" name="Google Shape;169;p5"/>
          <p:cNvSpPr txBox="1"/>
          <p:nvPr/>
        </p:nvSpPr>
        <p:spPr>
          <a:xfrm>
            <a:off x="16318939" y="4400918"/>
            <a:ext cx="5753400" cy="5065500"/>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3600"/>
              </a:spcBef>
              <a:spcAft>
                <a:spcPts val="0"/>
              </a:spcAft>
              <a:buClr>
                <a:srgbClr val="000000"/>
              </a:buClr>
              <a:buSzPts val="2400"/>
              <a:buFont typeface="Arial"/>
              <a:buNone/>
            </a:pPr>
            <a:r>
              <a:rPr b="0" i="0" lang="en-US" sz="2400" u="none" cap="none" strike="noStrike">
                <a:solidFill>
                  <a:schemeClr val="dk2"/>
                </a:solidFill>
                <a:highlight>
                  <a:srgbClr val="FFFFFF"/>
                </a:highlight>
                <a:latin typeface="Open Sans"/>
                <a:ea typeface="Open Sans"/>
                <a:cs typeface="Open Sans"/>
                <a:sym typeface="Open Sans"/>
              </a:rPr>
              <a:t>Jenkins is a free and open source automation server. It helps automate the parts of software development related to building, testing, and deploying, facilitating continuous integration and continuous delivery. It is a server-based system that runs in servlet containers such as Apache Tomcat.</a:t>
            </a:r>
            <a:endParaRPr b="0" i="0" sz="2400" u="none" cap="none" strike="noStrike">
              <a:solidFill>
                <a:schemeClr val="dk2"/>
              </a:solidFill>
              <a:latin typeface="Open Sans"/>
              <a:ea typeface="Open Sans"/>
              <a:cs typeface="Open Sans"/>
              <a:sym typeface="Open Sans"/>
            </a:endParaRPr>
          </a:p>
        </p:txBody>
      </p:sp>
      <p:sp>
        <p:nvSpPr>
          <p:cNvPr id="170" name="Google Shape;170;p5"/>
          <p:cNvSpPr txBox="1"/>
          <p:nvPr/>
        </p:nvSpPr>
        <p:spPr>
          <a:xfrm>
            <a:off x="16322106" y="3509766"/>
            <a:ext cx="5750700" cy="646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4200"/>
              <a:buFont typeface="Arial"/>
              <a:buNone/>
            </a:pPr>
            <a:r>
              <a:rPr b="1" i="0" lang="en-US" sz="4200" u="none" cap="none" strike="noStrike">
                <a:solidFill>
                  <a:schemeClr val="dk2"/>
                </a:solidFill>
                <a:latin typeface="Open Sans"/>
                <a:ea typeface="Open Sans"/>
                <a:cs typeface="Open Sans"/>
                <a:sym typeface="Open Sans"/>
              </a:rPr>
              <a:t>Jenkins </a:t>
            </a:r>
            <a:endParaRPr b="1" i="0" sz="4200" u="none" cap="none" strike="noStrike">
              <a:solidFill>
                <a:schemeClr val="dk2"/>
              </a:solidFill>
              <a:latin typeface="Open Sans"/>
              <a:ea typeface="Open Sans"/>
              <a:cs typeface="Open Sans"/>
              <a:sym typeface="Open Sans"/>
            </a:endParaRPr>
          </a:p>
        </p:txBody>
      </p:sp>
      <p:pic>
        <p:nvPicPr>
          <p:cNvPr id="171" name="Google Shape;171;p5"/>
          <p:cNvPicPr preferRelativeResize="0"/>
          <p:nvPr/>
        </p:nvPicPr>
        <p:blipFill rotWithShape="1">
          <a:blip r:embed="rId3">
            <a:alphaModFix/>
          </a:blip>
          <a:srcRect b="0" l="0" r="0" t="0"/>
          <a:stretch/>
        </p:blipFill>
        <p:spPr>
          <a:xfrm>
            <a:off x="4226475" y="3221943"/>
            <a:ext cx="934025" cy="934025"/>
          </a:xfrm>
          <a:prstGeom prst="rect">
            <a:avLst/>
          </a:prstGeom>
          <a:noFill/>
          <a:ln>
            <a:noFill/>
          </a:ln>
        </p:spPr>
      </p:pic>
      <p:pic>
        <p:nvPicPr>
          <p:cNvPr id="172" name="Google Shape;172;p5"/>
          <p:cNvPicPr preferRelativeResize="0"/>
          <p:nvPr/>
        </p:nvPicPr>
        <p:blipFill rotWithShape="1">
          <a:blip r:embed="rId4">
            <a:alphaModFix/>
          </a:blip>
          <a:srcRect b="0" l="0" r="0" t="0"/>
          <a:stretch/>
        </p:blipFill>
        <p:spPr>
          <a:xfrm>
            <a:off x="18922525" y="3221950"/>
            <a:ext cx="934025" cy="934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6"/>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1" lang="en-US">
                <a:latin typeface="Source Sans Pro"/>
                <a:ea typeface="Source Sans Pro"/>
                <a:cs typeface="Source Sans Pro"/>
                <a:sym typeface="Source Sans Pro"/>
              </a:rPr>
              <a:t>AWS EC2 Server</a:t>
            </a:r>
            <a:endParaRPr b="1" i="0" sz="7400" u="none" cap="none" strike="noStrike">
              <a:solidFill>
                <a:schemeClr val="dk2"/>
              </a:solidFill>
              <a:latin typeface="Source Sans Pro"/>
              <a:ea typeface="Source Sans Pro"/>
              <a:cs typeface="Source Sans Pro"/>
              <a:sym typeface="Source Sans Pro"/>
            </a:endParaRPr>
          </a:p>
        </p:txBody>
      </p:sp>
      <p:sp>
        <p:nvSpPr>
          <p:cNvPr id="178" name="Google Shape;178;p6"/>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lang="en-US"/>
              <a:t>Using AWS EC2 server</a:t>
            </a:r>
            <a:endParaRPr/>
          </a:p>
        </p:txBody>
      </p:sp>
      <p:pic>
        <p:nvPicPr>
          <p:cNvPr id="179" name="Google Shape;179;p6"/>
          <p:cNvPicPr preferRelativeResize="0"/>
          <p:nvPr/>
        </p:nvPicPr>
        <p:blipFill rotWithShape="1">
          <a:blip r:embed="rId3">
            <a:alphaModFix/>
          </a:blip>
          <a:srcRect b="0" l="3622" r="0" t="11995"/>
          <a:stretch/>
        </p:blipFill>
        <p:spPr>
          <a:xfrm>
            <a:off x="814800" y="3686050"/>
            <a:ext cx="23066952" cy="90533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7"/>
          <p:cNvSpPr txBox="1"/>
          <p:nvPr>
            <p:ph type="title"/>
          </p:nvPr>
        </p:nvSpPr>
        <p:spPr>
          <a:xfrm>
            <a:off x="1676400" y="663800"/>
            <a:ext cx="21545700" cy="646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2"/>
              </a:buClr>
              <a:buSzPts val="7400"/>
              <a:buFont typeface="Open Sans Light"/>
              <a:buNone/>
            </a:pPr>
            <a:r>
              <a:rPr b="1" lang="en-US" sz="4900">
                <a:latin typeface="Source Sans Pro"/>
                <a:ea typeface="Source Sans Pro"/>
                <a:cs typeface="Source Sans Pro"/>
                <a:sym typeface="Source Sans Pro"/>
              </a:rPr>
              <a:t>Creating an Instance on EC2 server to connect with it using public IP</a:t>
            </a:r>
            <a:endParaRPr b="1" sz="4900">
              <a:latin typeface="Source Sans Pro"/>
              <a:ea typeface="Source Sans Pro"/>
              <a:cs typeface="Source Sans Pro"/>
              <a:sym typeface="Source Sans Pro"/>
            </a:endParaRPr>
          </a:p>
        </p:txBody>
      </p:sp>
      <p:sp>
        <p:nvSpPr>
          <p:cNvPr id="185" name="Google Shape;185;p7"/>
          <p:cNvSpPr txBox="1"/>
          <p:nvPr>
            <p:ph idx="1" type="body"/>
          </p:nvPr>
        </p:nvSpPr>
        <p:spPr>
          <a:xfrm>
            <a:off x="1676400" y="1855512"/>
            <a:ext cx="21031199" cy="4446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lang="en-US"/>
              <a:t>Instance for connecting Jenkins pipeline </a:t>
            </a:r>
            <a:endParaRPr/>
          </a:p>
        </p:txBody>
      </p:sp>
      <p:pic>
        <p:nvPicPr>
          <p:cNvPr id="186" name="Google Shape;186;p7"/>
          <p:cNvPicPr preferRelativeResize="0"/>
          <p:nvPr/>
        </p:nvPicPr>
        <p:blipFill>
          <a:blip r:embed="rId3">
            <a:alphaModFix/>
          </a:blip>
          <a:stretch>
            <a:fillRect/>
          </a:stretch>
        </p:blipFill>
        <p:spPr>
          <a:xfrm>
            <a:off x="152400" y="2452475"/>
            <a:ext cx="23069700" cy="9682991"/>
          </a:xfrm>
          <a:prstGeom prst="rect">
            <a:avLst/>
          </a:prstGeom>
          <a:noFill/>
          <a:ln>
            <a:noFill/>
          </a:ln>
        </p:spPr>
      </p:pic>
      <p:sp>
        <p:nvSpPr>
          <p:cNvPr id="187" name="Google Shape;187;p7"/>
          <p:cNvSpPr txBox="1"/>
          <p:nvPr/>
        </p:nvSpPr>
        <p:spPr>
          <a:xfrm>
            <a:off x="5770325" y="10373225"/>
            <a:ext cx="4218300" cy="1231500"/>
          </a:xfrm>
          <a:prstGeom prst="rect">
            <a:avLst/>
          </a:prstGeom>
          <a:noFill/>
          <a:ln cap="flat" cmpd="sng" w="28575">
            <a:solidFill>
              <a:schemeClr val="accen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3400"/>
              <a:t>Instance on EC2 server</a:t>
            </a:r>
            <a:endParaRPr sz="3400"/>
          </a:p>
        </p:txBody>
      </p:sp>
      <p:sp>
        <p:nvSpPr>
          <p:cNvPr id="188" name="Google Shape;188;p7"/>
          <p:cNvSpPr/>
          <p:nvPr/>
        </p:nvSpPr>
        <p:spPr>
          <a:xfrm>
            <a:off x="6208025" y="6128425"/>
            <a:ext cx="3342900" cy="1008300"/>
          </a:xfrm>
          <a:prstGeom prst="roundRect">
            <a:avLst>
              <a:gd fmla="val 16667"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9" name="Google Shape;189;p7"/>
          <p:cNvCxnSpPr>
            <a:endCxn id="187" idx="0"/>
          </p:cNvCxnSpPr>
          <p:nvPr/>
        </p:nvCxnSpPr>
        <p:spPr>
          <a:xfrm>
            <a:off x="7826375" y="7136825"/>
            <a:ext cx="53100" cy="323640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e90a997d2e_0_74"/>
          <p:cNvSpPr txBox="1"/>
          <p:nvPr>
            <p:ph type="title"/>
          </p:nvPr>
        </p:nvSpPr>
        <p:spPr>
          <a:xfrm>
            <a:off x="1676400" y="663800"/>
            <a:ext cx="21545700" cy="6462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1" lang="en-US">
                <a:latin typeface="Source Sans Pro"/>
                <a:ea typeface="Source Sans Pro"/>
                <a:cs typeface="Source Sans Pro"/>
                <a:sym typeface="Source Sans Pro"/>
              </a:rPr>
              <a:t>Jenkins on Cloud Virtual Machine</a:t>
            </a:r>
            <a:endParaRPr b="1">
              <a:latin typeface="Source Sans Pro"/>
              <a:ea typeface="Source Sans Pro"/>
              <a:cs typeface="Source Sans Pro"/>
              <a:sym typeface="Source Sans Pro"/>
            </a:endParaRPr>
          </a:p>
        </p:txBody>
      </p:sp>
      <p:sp>
        <p:nvSpPr>
          <p:cNvPr id="195" name="Google Shape;195;ge90a997d2e_0_74"/>
          <p:cNvSpPr txBox="1"/>
          <p:nvPr>
            <p:ph idx="1" type="body"/>
          </p:nvPr>
        </p:nvSpPr>
        <p:spPr>
          <a:xfrm>
            <a:off x="1676400" y="1855512"/>
            <a:ext cx="21031200" cy="4446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lang="en-US"/>
              <a:t>Instance for connecting Jenkins pipeline </a:t>
            </a:r>
            <a:endParaRPr/>
          </a:p>
        </p:txBody>
      </p:sp>
      <p:sp>
        <p:nvSpPr>
          <p:cNvPr id="196" name="Google Shape;196;ge90a997d2e_0_74"/>
          <p:cNvSpPr txBox="1"/>
          <p:nvPr/>
        </p:nvSpPr>
        <p:spPr>
          <a:xfrm>
            <a:off x="5770325" y="10373225"/>
            <a:ext cx="6858000" cy="708000"/>
          </a:xfrm>
          <a:prstGeom prst="rect">
            <a:avLst/>
          </a:prstGeom>
          <a:noFill/>
          <a:ln cap="flat" cmpd="sng" w="28575">
            <a:solidFill>
              <a:schemeClr val="accen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3400"/>
              <a:t>Jenkins on Cloud Virtual Machine.</a:t>
            </a:r>
            <a:endParaRPr sz="3400"/>
          </a:p>
        </p:txBody>
      </p:sp>
      <p:pic>
        <p:nvPicPr>
          <p:cNvPr id="197" name="Google Shape;197;ge90a997d2e_0_74"/>
          <p:cNvPicPr preferRelativeResize="0"/>
          <p:nvPr/>
        </p:nvPicPr>
        <p:blipFill>
          <a:blip r:embed="rId3">
            <a:alphaModFix/>
          </a:blip>
          <a:stretch>
            <a:fillRect/>
          </a:stretch>
        </p:blipFill>
        <p:spPr>
          <a:xfrm>
            <a:off x="4517663" y="2300112"/>
            <a:ext cx="15863172" cy="776831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8"/>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1" lang="en-US">
                <a:latin typeface="Source Sans Pro"/>
                <a:ea typeface="Source Sans Pro"/>
                <a:cs typeface="Source Sans Pro"/>
                <a:sym typeface="Source Sans Pro"/>
              </a:rPr>
              <a:t>Accessing Instance by Local System</a:t>
            </a:r>
            <a:endParaRPr b="1" i="0" sz="7400" u="none" cap="none" strike="noStrike">
              <a:solidFill>
                <a:schemeClr val="dk2"/>
              </a:solidFill>
              <a:latin typeface="Source Sans Pro"/>
              <a:ea typeface="Source Sans Pro"/>
              <a:cs typeface="Source Sans Pro"/>
              <a:sym typeface="Source Sans Pro"/>
            </a:endParaRPr>
          </a:p>
        </p:txBody>
      </p:sp>
      <p:sp>
        <p:nvSpPr>
          <p:cNvPr id="203" name="Google Shape;203;p8"/>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lang="en-US"/>
              <a:t>Accessing the Instance through local system</a:t>
            </a:r>
            <a:endParaRPr/>
          </a:p>
        </p:txBody>
      </p:sp>
      <p:sp>
        <p:nvSpPr>
          <p:cNvPr id="204" name="Google Shape;204;p8"/>
          <p:cNvSpPr txBox="1"/>
          <p:nvPr/>
        </p:nvSpPr>
        <p:spPr>
          <a:xfrm>
            <a:off x="4054650" y="11698375"/>
            <a:ext cx="3123600" cy="400200"/>
          </a:xfrm>
          <a:prstGeom prst="rect">
            <a:avLst/>
          </a:prstGeom>
          <a:noFill/>
          <a:ln cap="flat" cmpd="sng" w="28575">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chemeClr val="lt1"/>
              </a:highlight>
              <a:latin typeface="Arial"/>
              <a:ea typeface="Arial"/>
              <a:cs typeface="Arial"/>
              <a:sym typeface="Arial"/>
            </a:endParaRPr>
          </a:p>
        </p:txBody>
      </p:sp>
      <p:cxnSp>
        <p:nvCxnSpPr>
          <p:cNvPr id="205" name="Google Shape;205;p8"/>
          <p:cNvCxnSpPr>
            <a:stCxn id="204" idx="3"/>
          </p:cNvCxnSpPr>
          <p:nvPr/>
        </p:nvCxnSpPr>
        <p:spPr>
          <a:xfrm>
            <a:off x="7178250" y="11898475"/>
            <a:ext cx="5703600" cy="0"/>
          </a:xfrm>
          <a:prstGeom prst="straightConnector1">
            <a:avLst/>
          </a:prstGeom>
          <a:noFill/>
          <a:ln cap="flat" cmpd="sng" w="9525">
            <a:solidFill>
              <a:schemeClr val="lt1"/>
            </a:solidFill>
            <a:prstDash val="solid"/>
            <a:round/>
            <a:headEnd len="sm" w="sm" type="none"/>
            <a:tailEnd len="sm" w="sm" type="none"/>
          </a:ln>
        </p:spPr>
      </p:cxnSp>
      <p:sp>
        <p:nvSpPr>
          <p:cNvPr id="206" name="Google Shape;206;p8"/>
          <p:cNvSpPr/>
          <p:nvPr/>
        </p:nvSpPr>
        <p:spPr>
          <a:xfrm>
            <a:off x="11892375" y="9816550"/>
            <a:ext cx="3511500" cy="1746000"/>
          </a:xfrm>
          <a:prstGeom prst="wedgeRectCallout">
            <a:avLst>
              <a:gd fmla="val -20833" name="adj1"/>
              <a:gd fmla="val 62500"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8"/>
          <p:cNvSpPr txBox="1"/>
          <p:nvPr/>
        </p:nvSpPr>
        <p:spPr>
          <a:xfrm>
            <a:off x="12193125" y="9816550"/>
            <a:ext cx="2910000" cy="1077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900"/>
              <a:buFont typeface="Arial"/>
              <a:buNone/>
            </a:pPr>
            <a:r>
              <a:rPr b="0" i="0" lang="en-US" sz="2900" u="none" cap="none" strike="noStrike">
                <a:solidFill>
                  <a:schemeClr val="lt1"/>
                </a:solidFill>
                <a:latin typeface="Arial"/>
                <a:ea typeface="Arial"/>
                <a:cs typeface="Arial"/>
                <a:sym typeface="Arial"/>
              </a:rPr>
              <a:t>Accessed our instance</a:t>
            </a:r>
            <a:endParaRPr b="0" i="0" sz="2900" u="none" cap="none" strike="noStrike">
              <a:solidFill>
                <a:schemeClr val="lt1"/>
              </a:solidFill>
              <a:latin typeface="Arial"/>
              <a:ea typeface="Arial"/>
              <a:cs typeface="Arial"/>
              <a:sym typeface="Arial"/>
            </a:endParaRPr>
          </a:p>
        </p:txBody>
      </p:sp>
      <p:pic>
        <p:nvPicPr>
          <p:cNvPr id="208" name="Google Shape;208;p8"/>
          <p:cNvPicPr preferRelativeResize="0"/>
          <p:nvPr/>
        </p:nvPicPr>
        <p:blipFill>
          <a:blip r:embed="rId3">
            <a:alphaModFix/>
          </a:blip>
          <a:stretch>
            <a:fillRect/>
          </a:stretch>
        </p:blipFill>
        <p:spPr>
          <a:xfrm>
            <a:off x="5615525" y="2452402"/>
            <a:ext cx="13152957" cy="8441450"/>
          </a:xfrm>
          <a:prstGeom prst="rect">
            <a:avLst/>
          </a:prstGeom>
          <a:noFill/>
          <a:ln>
            <a:noFill/>
          </a:ln>
        </p:spPr>
      </p:pic>
      <p:sp>
        <p:nvSpPr>
          <p:cNvPr id="209" name="Google Shape;209;p8"/>
          <p:cNvSpPr/>
          <p:nvPr/>
        </p:nvSpPr>
        <p:spPr>
          <a:xfrm>
            <a:off x="5757000" y="7163100"/>
            <a:ext cx="3820200" cy="400200"/>
          </a:xfrm>
          <a:prstGeom prst="roundRect">
            <a:avLst>
              <a:gd fmla="val 16667"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8"/>
          <p:cNvSpPr txBox="1"/>
          <p:nvPr/>
        </p:nvSpPr>
        <p:spPr>
          <a:xfrm>
            <a:off x="19287300" y="6747450"/>
            <a:ext cx="3953100" cy="1231500"/>
          </a:xfrm>
          <a:prstGeom prst="rect">
            <a:avLst/>
          </a:prstGeom>
          <a:noFill/>
          <a:ln cap="flat" cmpd="sng" w="28575">
            <a:solidFill>
              <a:schemeClr val="accen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3400"/>
              <a:t>Accessing Instance on local System.</a:t>
            </a:r>
            <a:endParaRPr sz="3400"/>
          </a:p>
        </p:txBody>
      </p:sp>
      <p:cxnSp>
        <p:nvCxnSpPr>
          <p:cNvPr id="211" name="Google Shape;211;p8"/>
          <p:cNvCxnSpPr>
            <a:stCxn id="209" idx="3"/>
            <a:endCxn id="210" idx="1"/>
          </p:cNvCxnSpPr>
          <p:nvPr/>
        </p:nvCxnSpPr>
        <p:spPr>
          <a:xfrm>
            <a:off x="9577200" y="7363200"/>
            <a:ext cx="97101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03-Dark Blue Business Plan">
      <a:dk1>
        <a:srgbClr val="999999"/>
      </a:dk1>
      <a:lt1>
        <a:srgbClr val="FFFFFF"/>
      </a:lt1>
      <a:dk2>
        <a:srgbClr val="050A19"/>
      </a:dk2>
      <a:lt2>
        <a:srgbClr val="FFFFFF"/>
      </a:lt2>
      <a:accent1>
        <a:srgbClr val="09B1CC"/>
      </a:accent1>
      <a:accent2>
        <a:srgbClr val="32C0D8"/>
      </a:accent2>
      <a:accent3>
        <a:srgbClr val="558EB9"/>
      </a:accent3>
      <a:accent4>
        <a:srgbClr val="397FB0"/>
      </a:accent4>
      <a:accent5>
        <a:srgbClr val="089BB4"/>
      </a:accent5>
      <a:accent6>
        <a:srgbClr val="1D869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