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5" r:id="rId9"/>
    <p:sldId id="262" r:id="rId10"/>
    <p:sldId id="263" r:id="rId11"/>
    <p:sldId id="285" r:id="rId12"/>
    <p:sldId id="269" r:id="rId13"/>
    <p:sldId id="270" r:id="rId14"/>
    <p:sldId id="271" r:id="rId15"/>
    <p:sldId id="272" r:id="rId16"/>
    <p:sldId id="273" r:id="rId17"/>
    <p:sldId id="274" r:id="rId18"/>
    <p:sldId id="275" r:id="rId19"/>
    <p:sldId id="287" r:id="rId20"/>
    <p:sldId id="288" r:id="rId21"/>
    <p:sldId id="289" r:id="rId22"/>
    <p:sldId id="290" r:id="rId23"/>
    <p:sldId id="291" r:id="rId24"/>
    <p:sldId id="296" r:id="rId25"/>
    <p:sldId id="297" r:id="rId26"/>
    <p:sldId id="298" r:id="rId27"/>
    <p:sldId id="299" r:id="rId28"/>
    <p:sldId id="302" r:id="rId29"/>
    <p:sldId id="300" r:id="rId30"/>
    <p:sldId id="303" r:id="rId31"/>
    <p:sldId id="301" r:id="rId32"/>
    <p:sldId id="292" r:id="rId33"/>
    <p:sldId id="293" r:id="rId34"/>
    <p:sldId id="294" r:id="rId35"/>
    <p:sldId id="295" r:id="rId36"/>
    <p:sldId id="286" r:id="rId37"/>
    <p:sldId id="276" r:id="rId38"/>
    <p:sldId id="277" r:id="rId39"/>
    <p:sldId id="278" r:id="rId40"/>
    <p:sldId id="279" r:id="rId41"/>
    <p:sldId id="281" r:id="rId42"/>
    <p:sldId id="282" r:id="rId43"/>
    <p:sldId id="283" r:id="rId44"/>
    <p:sldId id="284" r:id="rId45"/>
    <p:sldId id="304" r:id="rId46"/>
    <p:sldId id="309" r:id="rId47"/>
    <p:sldId id="310" r:id="rId48"/>
    <p:sldId id="308" r:id="rId49"/>
    <p:sldId id="307" r:id="rId50"/>
    <p:sldId id="306" r:id="rId51"/>
    <p:sldId id="305" r:id="rId52"/>
    <p:sldId id="311" r:id="rId53"/>
    <p:sldId id="312" r:id="rId54"/>
    <p:sldId id="313" r:id="rId55"/>
    <p:sldId id="314" r:id="rId56"/>
    <p:sldId id="315"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MERN Internship Projects</a:t>
            </a:r>
          </a:p>
        </p:txBody>
      </p:sp>
      <p:sp>
        <p:nvSpPr>
          <p:cNvPr id="3" name="Subtitle 2"/>
          <p:cNvSpPr>
            <a:spLocks noGrp="1"/>
          </p:cNvSpPr>
          <p:nvPr>
            <p:ph type="subTitle" idx="1"/>
          </p:nvPr>
        </p:nvSpPr>
        <p:spPr/>
        <p:txBody>
          <a:bodyPr/>
          <a:lstStyle/>
          <a:p>
            <a:r>
              <a:t>These projects were built during my 3-month internship in MERN stack web development at Unified Mentor.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Project 1:</a:t>
            </a:r>
            <a:r>
              <a:rPr lang="en-US" dirty="0"/>
              <a:t> Calculations</a:t>
            </a:r>
            <a:r>
              <a:rPr dirty="0"/>
              <a:t> </a:t>
            </a:r>
            <a:r>
              <a:rPr lang="en-US" dirty="0"/>
              <a:t>History</a:t>
            </a:r>
            <a:endParaRPr dirty="0"/>
          </a:p>
        </p:txBody>
      </p:sp>
      <p:pic>
        <p:nvPicPr>
          <p:cNvPr id="3" name="Picture 2" descr="Screenshot (478).png"/>
          <p:cNvPicPr>
            <a:picLocks noChangeAspect="1"/>
          </p:cNvPicPr>
          <p:nvPr/>
        </p:nvPicPr>
        <p:blipFill>
          <a:blip r:embed="rId2"/>
          <a:srcRect t="4196"/>
          <a:stretch/>
        </p:blipFill>
        <p:spPr>
          <a:xfrm>
            <a:off x="99417" y="1417639"/>
            <a:ext cx="8945166" cy="53278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37794-1E11-EFBC-67CD-71680A249CC3}"/>
              </a:ext>
            </a:extLst>
          </p:cNvPr>
          <p:cNvSpPr>
            <a:spLocks noGrp="1"/>
          </p:cNvSpPr>
          <p:nvPr>
            <p:ph type="title"/>
          </p:nvPr>
        </p:nvSpPr>
        <p:spPr>
          <a:xfrm>
            <a:off x="457200" y="2857500"/>
            <a:ext cx="8229600" cy="1143000"/>
          </a:xfrm>
        </p:spPr>
        <p:txBody>
          <a:bodyPr/>
          <a:lstStyle/>
          <a:p>
            <a:r>
              <a:rPr lang="en-US" dirty="0"/>
              <a:t>Project 2</a:t>
            </a:r>
          </a:p>
        </p:txBody>
      </p:sp>
    </p:spTree>
    <p:extLst>
      <p:ext uri="{BB962C8B-B14F-4D97-AF65-F5344CB8AC3E}">
        <p14:creationId xmlns:p14="http://schemas.microsoft.com/office/powerpoint/2010/main" val="2169009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Soil Farming Agent</a:t>
            </a:r>
          </a:p>
        </p:txBody>
      </p:sp>
      <p:sp>
        <p:nvSpPr>
          <p:cNvPr id="3" name="Subtitle 2"/>
          <p:cNvSpPr>
            <a:spLocks noGrp="1"/>
          </p:cNvSpPr>
          <p:nvPr>
            <p:ph type="subTitle" idx="1"/>
          </p:nvPr>
        </p:nvSpPr>
        <p:spPr/>
        <p:txBody>
          <a:bodyPr/>
          <a:lstStyle/>
          <a:p>
            <a:r>
              <a:t>A MERN Stack Full-Stack Application</a:t>
            </a:r>
          </a:p>
        </p:txBody>
      </p:sp>
    </p:spTree>
    <p:extLst>
      <p:ext uri="{BB962C8B-B14F-4D97-AF65-F5344CB8AC3E}">
        <p14:creationId xmlns:p14="http://schemas.microsoft.com/office/powerpoint/2010/main" val="101105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Overview</a:t>
            </a:r>
          </a:p>
        </p:txBody>
      </p:sp>
      <p:sp>
        <p:nvSpPr>
          <p:cNvPr id="3" name="Content Placeholder 2"/>
          <p:cNvSpPr>
            <a:spLocks noGrp="1"/>
          </p:cNvSpPr>
          <p:nvPr>
            <p:ph idx="1"/>
          </p:nvPr>
        </p:nvSpPr>
        <p:spPr/>
        <p:txBody>
          <a:bodyPr/>
          <a:lstStyle/>
          <a:p>
            <a:r>
              <a:t>The Soil Farming Agent is a web-based platform designed to connect soil distributors and users, enabling users to shop for crops based on the type of soil available in their backyard or locality. The platform provides insights into suitable crops for various soil types, streamlining the process of crop selection and purchasing.</a:t>
            </a:r>
          </a:p>
        </p:txBody>
      </p:sp>
    </p:spTree>
    <p:extLst>
      <p:ext uri="{BB962C8B-B14F-4D97-AF65-F5344CB8AC3E}">
        <p14:creationId xmlns:p14="http://schemas.microsoft.com/office/powerpoint/2010/main" val="2614857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Features</a:t>
            </a:r>
          </a:p>
        </p:txBody>
      </p:sp>
      <p:sp>
        <p:nvSpPr>
          <p:cNvPr id="3" name="Content Placeholder 2"/>
          <p:cNvSpPr>
            <a:spLocks noGrp="1"/>
          </p:cNvSpPr>
          <p:nvPr>
            <p:ph idx="1"/>
          </p:nvPr>
        </p:nvSpPr>
        <p:spPr/>
        <p:txBody>
          <a:bodyPr>
            <a:normAutofit fontScale="47500" lnSpcReduction="20000"/>
          </a:bodyPr>
          <a:lstStyle/>
          <a:p>
            <a:r>
              <a:t>1. Soil-Crop Mapping:</a:t>
            </a:r>
          </a:p>
          <a:p>
            <a:r>
              <a:t>- Users can input their soil type to get a list of crops best suited for their soil.</a:t>
            </a:r>
          </a:p>
          <a:p>
            <a:endParaRPr/>
          </a:p>
          <a:p>
            <a:r>
              <a:t>2. Soil Distributors Marketplace:</a:t>
            </a:r>
          </a:p>
          <a:p>
            <a:r>
              <a:t>- A directory for soil distributors where users can find and purchase soil and related products.</a:t>
            </a:r>
          </a:p>
          <a:p>
            <a:endParaRPr/>
          </a:p>
          <a:p>
            <a:r>
              <a:t>3. User-Friendly Shopping Experience:</a:t>
            </a:r>
          </a:p>
          <a:p>
            <a:r>
              <a:t>- Smooth navigation and intuitive product filtering options.</a:t>
            </a:r>
          </a:p>
          <a:p>
            <a:endParaRPr/>
          </a:p>
          <a:p>
            <a:r>
              <a:t>4. Dynamic CRUD Operations:</a:t>
            </a:r>
          </a:p>
          <a:p>
            <a:r>
              <a:t>- Add, update, delete, and fetch data seamlessly using APIs.</a:t>
            </a:r>
          </a:p>
          <a:p>
            <a:endParaRPr/>
          </a:p>
          <a:p>
            <a:r>
              <a:t>5. Responsive Design:</a:t>
            </a:r>
          </a:p>
          <a:p>
            <a:r>
              <a:t>- Accessible on desktops, tablets, and mobile devices.</a:t>
            </a:r>
          </a:p>
          <a:p>
            <a:endParaRPr/>
          </a:p>
          <a:p>
            <a:r>
              <a:t>6. Data Fetching and Management:</a:t>
            </a:r>
          </a:p>
          <a:p>
            <a:r>
              <a:t>- Axios for efficient API requests and responses.</a:t>
            </a:r>
          </a:p>
        </p:txBody>
      </p:sp>
    </p:spTree>
    <p:extLst>
      <p:ext uri="{BB962C8B-B14F-4D97-AF65-F5344CB8AC3E}">
        <p14:creationId xmlns:p14="http://schemas.microsoft.com/office/powerpoint/2010/main" val="1750475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Technologies Used</a:t>
            </a:r>
          </a:p>
        </p:txBody>
      </p:sp>
      <p:sp>
        <p:nvSpPr>
          <p:cNvPr id="3" name="Content Placeholder 2"/>
          <p:cNvSpPr>
            <a:spLocks noGrp="1"/>
          </p:cNvSpPr>
          <p:nvPr>
            <p:ph idx="1"/>
          </p:nvPr>
        </p:nvSpPr>
        <p:spPr/>
        <p:txBody>
          <a:bodyPr>
            <a:normAutofit fontScale="55000" lnSpcReduction="20000"/>
          </a:bodyPr>
          <a:lstStyle/>
          <a:p>
            <a:r>
              <a:t>Frontend:</a:t>
            </a:r>
          </a:p>
          <a:p>
            <a:r>
              <a:t>- React: To build a dynamic and responsive user interface.</a:t>
            </a:r>
          </a:p>
          <a:p>
            <a:r>
              <a:t>- Bootstrap: For styling and layout.</a:t>
            </a:r>
          </a:p>
          <a:p>
            <a:endParaRPr/>
          </a:p>
          <a:p>
            <a:r>
              <a:t>Backend:</a:t>
            </a:r>
          </a:p>
          <a:p>
            <a:r>
              <a:t>- Node.js: For server-side logic.</a:t>
            </a:r>
          </a:p>
          <a:p>
            <a:r>
              <a:t>- Express.js: To create and manage RESTful APIs.</a:t>
            </a:r>
          </a:p>
          <a:p>
            <a:endParaRPr/>
          </a:p>
          <a:p>
            <a:r>
              <a:t>Database:</a:t>
            </a:r>
          </a:p>
          <a:p>
            <a:r>
              <a:t>- MongoDB: To store soil types, crop data, user profiles, and distributor information.</a:t>
            </a:r>
          </a:p>
          <a:p>
            <a:endParaRPr/>
          </a:p>
          <a:p>
            <a:r>
              <a:t>API Integration:</a:t>
            </a:r>
          </a:p>
          <a:p>
            <a:r>
              <a:t>- CRUD APIs for database interaction.</a:t>
            </a:r>
          </a:p>
          <a:p>
            <a:r>
              <a:t>- Axios for fetching and sending data between the client and server.</a:t>
            </a:r>
          </a:p>
        </p:txBody>
      </p:sp>
    </p:spTree>
    <p:extLst>
      <p:ext uri="{BB962C8B-B14F-4D97-AF65-F5344CB8AC3E}">
        <p14:creationId xmlns:p14="http://schemas.microsoft.com/office/powerpoint/2010/main" val="1963431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Learning Outcomes</a:t>
            </a:r>
          </a:p>
        </p:txBody>
      </p:sp>
      <p:sp>
        <p:nvSpPr>
          <p:cNvPr id="3" name="Content Placeholder 2"/>
          <p:cNvSpPr>
            <a:spLocks noGrp="1"/>
          </p:cNvSpPr>
          <p:nvPr>
            <p:ph idx="1"/>
          </p:nvPr>
        </p:nvSpPr>
        <p:spPr/>
        <p:txBody>
          <a:bodyPr>
            <a:normAutofit fontScale="55000" lnSpcReduction="20000"/>
          </a:bodyPr>
          <a:lstStyle/>
          <a:p>
            <a:r>
              <a:t>1. MERN Stack Development:</a:t>
            </a:r>
          </a:p>
          <a:p>
            <a:r>
              <a:t>- Hands-on experience with the complete MERN stack to build a full-stack application.</a:t>
            </a:r>
          </a:p>
          <a:p>
            <a:endParaRPr/>
          </a:p>
          <a:p>
            <a:r>
              <a:t>2. Data Mapping:</a:t>
            </a:r>
          </a:p>
          <a:p>
            <a:r>
              <a:t>- Learning to link soil types with corresponding crops dynamically.</a:t>
            </a:r>
          </a:p>
          <a:p>
            <a:endParaRPr/>
          </a:p>
          <a:p>
            <a:r>
              <a:t>3. API Development and Integration:</a:t>
            </a:r>
          </a:p>
          <a:p>
            <a:r>
              <a:t>- Building and consuming APIs with CRUD functionalities using Axios.</a:t>
            </a:r>
          </a:p>
          <a:p>
            <a:endParaRPr/>
          </a:p>
          <a:p>
            <a:r>
              <a:t>4. Responsive Design Skills:</a:t>
            </a:r>
          </a:p>
          <a:p>
            <a:r>
              <a:t>- Developing layouts that adapt to various devices and screen sizes.</a:t>
            </a:r>
          </a:p>
          <a:p>
            <a:endParaRPr/>
          </a:p>
          <a:p>
            <a:r>
              <a:t>5. Database Design:</a:t>
            </a:r>
          </a:p>
          <a:p>
            <a:r>
              <a:t>- Structuring MongoDB collections for soil, crops, and user data effectively.</a:t>
            </a:r>
          </a:p>
        </p:txBody>
      </p:sp>
    </p:spTree>
    <p:extLst>
      <p:ext uri="{BB962C8B-B14F-4D97-AF65-F5344CB8AC3E}">
        <p14:creationId xmlns:p14="http://schemas.microsoft.com/office/powerpoint/2010/main" val="1562075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Potential Future Enhancements</a:t>
            </a:r>
          </a:p>
        </p:txBody>
      </p:sp>
      <p:sp>
        <p:nvSpPr>
          <p:cNvPr id="3" name="Content Placeholder 2"/>
          <p:cNvSpPr>
            <a:spLocks noGrp="1"/>
          </p:cNvSpPr>
          <p:nvPr>
            <p:ph idx="1"/>
          </p:nvPr>
        </p:nvSpPr>
        <p:spPr/>
        <p:txBody>
          <a:bodyPr>
            <a:normAutofit fontScale="70000" lnSpcReduction="20000"/>
          </a:bodyPr>
          <a:lstStyle/>
          <a:p>
            <a:r>
              <a:rPr dirty="0"/>
              <a:t>1. Soil Testing Integration:</a:t>
            </a:r>
          </a:p>
          <a:p>
            <a:r>
              <a:rPr dirty="0"/>
              <a:t>- Add a feature where users can upload soil reports to get recommendations.</a:t>
            </a:r>
          </a:p>
          <a:p>
            <a:endParaRPr dirty="0"/>
          </a:p>
          <a:p>
            <a:r>
              <a:rPr dirty="0"/>
              <a:t>2. AI-Based Crop Suggestions:</a:t>
            </a:r>
          </a:p>
          <a:p>
            <a:r>
              <a:rPr dirty="0"/>
              <a:t>- Integrate AI to suggest crops based on soil quality and regional climate data.</a:t>
            </a:r>
          </a:p>
          <a:p>
            <a:endParaRPr dirty="0"/>
          </a:p>
          <a:p>
            <a:r>
              <a:rPr dirty="0"/>
              <a:t>3. Distributor Reviews and Ratings:</a:t>
            </a:r>
          </a:p>
          <a:p>
            <a:r>
              <a:rPr dirty="0"/>
              <a:t>- Allow users to rate and review soil distributors for better transparency.</a:t>
            </a:r>
          </a:p>
          <a:p>
            <a:endParaRPr dirty="0"/>
          </a:p>
          <a:p>
            <a:r>
              <a:rPr dirty="0"/>
              <a:t>4. A</a:t>
            </a:r>
            <a:r>
              <a:rPr lang="en-US" dirty="0"/>
              <a:t>dd To Cart</a:t>
            </a:r>
            <a:r>
              <a:rPr dirty="0"/>
              <a:t>:</a:t>
            </a:r>
          </a:p>
          <a:p>
            <a:r>
              <a:rPr dirty="0"/>
              <a:t>- </a:t>
            </a:r>
            <a:r>
              <a:rPr lang="en-US" dirty="0"/>
              <a:t>This functionality enable users to add items to a cart</a:t>
            </a:r>
            <a:r>
              <a:rPr dirty="0"/>
              <a:t>.</a:t>
            </a:r>
          </a:p>
        </p:txBody>
      </p:sp>
    </p:spTree>
    <p:extLst>
      <p:ext uri="{BB962C8B-B14F-4D97-AF65-F5344CB8AC3E}">
        <p14:creationId xmlns:p14="http://schemas.microsoft.com/office/powerpoint/2010/main" val="3514358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This project bridges the gap between soil distributors and users, promoting efficient farming and gardening practices while offering valuable experience in full-stack web development.</a:t>
            </a:r>
          </a:p>
        </p:txBody>
      </p:sp>
    </p:spTree>
    <p:extLst>
      <p:ext uri="{BB962C8B-B14F-4D97-AF65-F5344CB8AC3E}">
        <p14:creationId xmlns:p14="http://schemas.microsoft.com/office/powerpoint/2010/main" val="3292994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DE462-0932-FDCA-2EEF-5BB7327C6B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F2929E-C719-868E-9FBA-816BD362792D}"/>
              </a:ext>
            </a:extLst>
          </p:cNvPr>
          <p:cNvSpPr>
            <a:spLocks noGrp="1"/>
          </p:cNvSpPr>
          <p:nvPr>
            <p:ph type="title"/>
          </p:nvPr>
        </p:nvSpPr>
        <p:spPr/>
        <p:txBody>
          <a:bodyPr>
            <a:normAutofit fontScale="90000"/>
          </a:bodyPr>
          <a:lstStyle/>
          <a:p>
            <a:r>
              <a:rPr dirty="0"/>
              <a:t>Project </a:t>
            </a:r>
            <a:r>
              <a:rPr lang="en-US" dirty="0"/>
              <a:t>2</a:t>
            </a:r>
            <a:r>
              <a:rPr dirty="0"/>
              <a:t>: </a:t>
            </a:r>
            <a:r>
              <a:rPr lang="en-US" dirty="0"/>
              <a:t>Backend started and Database Connected</a:t>
            </a:r>
            <a:endParaRPr dirty="0"/>
          </a:p>
        </p:txBody>
      </p:sp>
      <p:pic>
        <p:nvPicPr>
          <p:cNvPr id="5" name="Picture 4">
            <a:extLst>
              <a:ext uri="{FF2B5EF4-FFF2-40B4-BE49-F238E27FC236}">
                <a16:creationId xmlns:a16="http://schemas.microsoft.com/office/drawing/2014/main" id="{BE37A458-2C9E-BE57-0B9C-EDB7648F33CD}"/>
              </a:ext>
            </a:extLst>
          </p:cNvPr>
          <p:cNvPicPr>
            <a:picLocks noChangeAspect="1"/>
          </p:cNvPicPr>
          <p:nvPr/>
        </p:nvPicPr>
        <p:blipFill>
          <a:blip r:embed="rId2"/>
          <a:stretch>
            <a:fillRect/>
          </a:stretch>
        </p:blipFill>
        <p:spPr>
          <a:xfrm>
            <a:off x="0" y="1611184"/>
            <a:ext cx="9144000" cy="5140990"/>
          </a:xfrm>
          <a:prstGeom prst="rect">
            <a:avLst/>
          </a:prstGeom>
        </p:spPr>
      </p:pic>
    </p:spTree>
    <p:extLst>
      <p:ext uri="{BB962C8B-B14F-4D97-AF65-F5344CB8AC3E}">
        <p14:creationId xmlns:p14="http://schemas.microsoft.com/office/powerpoint/2010/main" val="1305175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1: Basic Calculator</a:t>
            </a:r>
          </a:p>
        </p:txBody>
      </p:sp>
      <p:sp>
        <p:nvSpPr>
          <p:cNvPr id="3" name="Content Placeholder 2"/>
          <p:cNvSpPr>
            <a:spLocks noGrp="1"/>
          </p:cNvSpPr>
          <p:nvPr>
            <p:ph idx="1"/>
          </p:nvPr>
        </p:nvSpPr>
        <p:spPr/>
        <p:txBody>
          <a:bodyPr/>
          <a:lstStyle/>
          <a:p>
            <a:r>
              <a:t>Objective:</a:t>
            </a:r>
          </a:p>
          <a:p>
            <a:r>
              <a:t>The project aims to develop a simple and interactive calculator using the MERN (MongoDB, Express.js, React, Node.js) stack. This calculator will perform basic arithmetic operations like addition, subtraction, multiplication, and division, providing a clean and responsive user interface.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23DCB-0BB6-C610-7795-3DDDE4693D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18E0C9-F722-1DCB-82C4-389611E07320}"/>
              </a:ext>
            </a:extLst>
          </p:cNvPr>
          <p:cNvSpPr>
            <a:spLocks noGrp="1"/>
          </p:cNvSpPr>
          <p:nvPr>
            <p:ph type="title"/>
          </p:nvPr>
        </p:nvSpPr>
        <p:spPr/>
        <p:txBody>
          <a:bodyPr>
            <a:normAutofit fontScale="90000"/>
          </a:bodyPr>
          <a:lstStyle/>
          <a:p>
            <a:r>
              <a:rPr dirty="0"/>
              <a:t>Project </a:t>
            </a:r>
            <a:r>
              <a:rPr lang="en-US" dirty="0"/>
              <a:t>2</a:t>
            </a:r>
            <a:r>
              <a:rPr dirty="0"/>
              <a:t>: </a:t>
            </a:r>
            <a:r>
              <a:rPr lang="en-US" dirty="0"/>
              <a:t>Frontend Compiled successfully</a:t>
            </a:r>
            <a:endParaRPr dirty="0"/>
          </a:p>
        </p:txBody>
      </p:sp>
      <p:pic>
        <p:nvPicPr>
          <p:cNvPr id="4" name="Picture 3">
            <a:extLst>
              <a:ext uri="{FF2B5EF4-FFF2-40B4-BE49-F238E27FC236}">
                <a16:creationId xmlns:a16="http://schemas.microsoft.com/office/drawing/2014/main" id="{E3795111-2ADA-85E3-E7DA-E58AB09BD3BA}"/>
              </a:ext>
            </a:extLst>
          </p:cNvPr>
          <p:cNvPicPr>
            <a:picLocks noChangeAspect="1"/>
          </p:cNvPicPr>
          <p:nvPr/>
        </p:nvPicPr>
        <p:blipFill>
          <a:blip r:embed="rId2"/>
          <a:stretch>
            <a:fillRect/>
          </a:stretch>
        </p:blipFill>
        <p:spPr>
          <a:xfrm>
            <a:off x="0" y="1561890"/>
            <a:ext cx="9144000" cy="5140990"/>
          </a:xfrm>
          <a:prstGeom prst="rect">
            <a:avLst/>
          </a:prstGeom>
        </p:spPr>
      </p:pic>
    </p:spTree>
    <p:extLst>
      <p:ext uri="{BB962C8B-B14F-4D97-AF65-F5344CB8AC3E}">
        <p14:creationId xmlns:p14="http://schemas.microsoft.com/office/powerpoint/2010/main" val="1195463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C199D-BFB0-075F-B2B2-A71BB08E87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96C34-7779-9199-E020-EC87DE0658EE}"/>
              </a:ext>
            </a:extLst>
          </p:cNvPr>
          <p:cNvSpPr>
            <a:spLocks noGrp="1"/>
          </p:cNvSpPr>
          <p:nvPr>
            <p:ph type="title"/>
          </p:nvPr>
        </p:nvSpPr>
        <p:spPr/>
        <p:txBody>
          <a:bodyPr>
            <a:normAutofit fontScale="90000"/>
          </a:bodyPr>
          <a:lstStyle/>
          <a:p>
            <a:r>
              <a:rPr dirty="0"/>
              <a:t>Project </a:t>
            </a:r>
            <a:r>
              <a:rPr lang="en-US" dirty="0"/>
              <a:t>2</a:t>
            </a:r>
            <a:r>
              <a:rPr dirty="0"/>
              <a:t>: </a:t>
            </a:r>
            <a:r>
              <a:rPr lang="en-US" dirty="0"/>
              <a:t>User and Admin Created and saved successfully </a:t>
            </a:r>
            <a:endParaRPr dirty="0"/>
          </a:p>
        </p:txBody>
      </p:sp>
      <p:pic>
        <p:nvPicPr>
          <p:cNvPr id="5" name="Picture 4">
            <a:extLst>
              <a:ext uri="{FF2B5EF4-FFF2-40B4-BE49-F238E27FC236}">
                <a16:creationId xmlns:a16="http://schemas.microsoft.com/office/drawing/2014/main" id="{C63F2DBD-D269-58FA-6CCC-D09D6DF60566}"/>
              </a:ext>
            </a:extLst>
          </p:cNvPr>
          <p:cNvPicPr>
            <a:picLocks noChangeAspect="1"/>
          </p:cNvPicPr>
          <p:nvPr/>
        </p:nvPicPr>
        <p:blipFill>
          <a:blip r:embed="rId2"/>
          <a:stretch>
            <a:fillRect/>
          </a:stretch>
        </p:blipFill>
        <p:spPr>
          <a:xfrm>
            <a:off x="0" y="1590025"/>
            <a:ext cx="9144000" cy="5140990"/>
          </a:xfrm>
          <a:prstGeom prst="rect">
            <a:avLst/>
          </a:prstGeom>
        </p:spPr>
      </p:pic>
    </p:spTree>
    <p:extLst>
      <p:ext uri="{BB962C8B-B14F-4D97-AF65-F5344CB8AC3E}">
        <p14:creationId xmlns:p14="http://schemas.microsoft.com/office/powerpoint/2010/main" val="1919386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D7B42-8F23-8DFF-8C36-DCE9998E0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125965-F937-5265-87B4-2A3BEAAE9768}"/>
              </a:ext>
            </a:extLst>
          </p:cNvPr>
          <p:cNvSpPr>
            <a:spLocks noGrp="1"/>
          </p:cNvSpPr>
          <p:nvPr>
            <p:ph type="title"/>
          </p:nvPr>
        </p:nvSpPr>
        <p:spPr/>
        <p:txBody>
          <a:bodyPr>
            <a:normAutofit/>
          </a:bodyPr>
          <a:lstStyle/>
          <a:p>
            <a:r>
              <a:rPr dirty="0"/>
              <a:t>Project </a:t>
            </a:r>
            <a:r>
              <a:rPr lang="en-US" dirty="0"/>
              <a:t>2</a:t>
            </a:r>
            <a:r>
              <a:rPr dirty="0"/>
              <a:t>: </a:t>
            </a:r>
            <a:r>
              <a:rPr lang="en-US" dirty="0"/>
              <a:t>Register Page</a:t>
            </a:r>
            <a:endParaRPr dirty="0"/>
          </a:p>
        </p:txBody>
      </p:sp>
      <p:pic>
        <p:nvPicPr>
          <p:cNvPr id="4" name="Picture 3">
            <a:extLst>
              <a:ext uri="{FF2B5EF4-FFF2-40B4-BE49-F238E27FC236}">
                <a16:creationId xmlns:a16="http://schemas.microsoft.com/office/drawing/2014/main" id="{88BF1E6D-E620-322D-CE20-E6BAF139D4BE}"/>
              </a:ext>
            </a:extLst>
          </p:cNvPr>
          <p:cNvPicPr>
            <a:picLocks noChangeAspect="1"/>
          </p:cNvPicPr>
          <p:nvPr/>
        </p:nvPicPr>
        <p:blipFill>
          <a:blip r:embed="rId2"/>
          <a:stretch>
            <a:fillRect/>
          </a:stretch>
        </p:blipFill>
        <p:spPr>
          <a:xfrm>
            <a:off x="14068" y="1819711"/>
            <a:ext cx="9144000" cy="4906700"/>
          </a:xfrm>
          <a:prstGeom prst="rect">
            <a:avLst/>
          </a:prstGeom>
        </p:spPr>
      </p:pic>
    </p:spTree>
    <p:extLst>
      <p:ext uri="{BB962C8B-B14F-4D97-AF65-F5344CB8AC3E}">
        <p14:creationId xmlns:p14="http://schemas.microsoft.com/office/powerpoint/2010/main" val="3588407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63CD6-945B-1ED5-E544-F892161ED3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963FE5-CD74-10E5-EDFB-3618CEF128CE}"/>
              </a:ext>
            </a:extLst>
          </p:cNvPr>
          <p:cNvSpPr>
            <a:spLocks noGrp="1"/>
          </p:cNvSpPr>
          <p:nvPr>
            <p:ph type="title"/>
          </p:nvPr>
        </p:nvSpPr>
        <p:spPr/>
        <p:txBody>
          <a:bodyPr>
            <a:normAutofit/>
          </a:bodyPr>
          <a:lstStyle/>
          <a:p>
            <a:r>
              <a:rPr dirty="0"/>
              <a:t>Project </a:t>
            </a:r>
            <a:r>
              <a:rPr lang="en-US" dirty="0"/>
              <a:t>2</a:t>
            </a:r>
            <a:r>
              <a:rPr dirty="0"/>
              <a:t>: </a:t>
            </a:r>
            <a:r>
              <a:rPr lang="en-US" dirty="0"/>
              <a:t>Login Page</a:t>
            </a:r>
            <a:endParaRPr dirty="0"/>
          </a:p>
        </p:txBody>
      </p:sp>
      <p:pic>
        <p:nvPicPr>
          <p:cNvPr id="5" name="Picture 4">
            <a:extLst>
              <a:ext uri="{FF2B5EF4-FFF2-40B4-BE49-F238E27FC236}">
                <a16:creationId xmlns:a16="http://schemas.microsoft.com/office/drawing/2014/main" id="{D63F6090-DE13-8FAC-B777-80482B4339B5}"/>
              </a:ext>
            </a:extLst>
          </p:cNvPr>
          <p:cNvPicPr>
            <a:picLocks noChangeAspect="1"/>
          </p:cNvPicPr>
          <p:nvPr/>
        </p:nvPicPr>
        <p:blipFill>
          <a:blip r:embed="rId2"/>
          <a:stretch>
            <a:fillRect/>
          </a:stretch>
        </p:blipFill>
        <p:spPr>
          <a:xfrm>
            <a:off x="0" y="1710132"/>
            <a:ext cx="9144000" cy="4873230"/>
          </a:xfrm>
          <a:prstGeom prst="rect">
            <a:avLst/>
          </a:prstGeom>
        </p:spPr>
      </p:pic>
    </p:spTree>
    <p:extLst>
      <p:ext uri="{BB962C8B-B14F-4D97-AF65-F5344CB8AC3E}">
        <p14:creationId xmlns:p14="http://schemas.microsoft.com/office/powerpoint/2010/main" val="2151311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C6C01-A664-ED86-873A-909D71965F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9BAF92-3683-F3DB-361F-D7BD80D915C7}"/>
              </a:ext>
            </a:extLst>
          </p:cNvPr>
          <p:cNvSpPr>
            <a:spLocks noGrp="1"/>
          </p:cNvSpPr>
          <p:nvPr>
            <p:ph type="title"/>
          </p:nvPr>
        </p:nvSpPr>
        <p:spPr/>
        <p:txBody>
          <a:bodyPr>
            <a:normAutofit/>
          </a:bodyPr>
          <a:lstStyle/>
          <a:p>
            <a:r>
              <a:rPr dirty="0"/>
              <a:t>Project </a:t>
            </a:r>
            <a:r>
              <a:rPr lang="en-US" dirty="0"/>
              <a:t>2</a:t>
            </a:r>
            <a:r>
              <a:rPr dirty="0"/>
              <a:t>: </a:t>
            </a:r>
            <a:r>
              <a:rPr lang="en-US" dirty="0"/>
              <a:t>Admin Home Page</a:t>
            </a:r>
            <a:endParaRPr dirty="0"/>
          </a:p>
        </p:txBody>
      </p:sp>
      <p:pic>
        <p:nvPicPr>
          <p:cNvPr id="4" name="Picture 3">
            <a:extLst>
              <a:ext uri="{FF2B5EF4-FFF2-40B4-BE49-F238E27FC236}">
                <a16:creationId xmlns:a16="http://schemas.microsoft.com/office/drawing/2014/main" id="{2D51F5B8-E4C8-BCC3-8D7A-D5915C5B8009}"/>
              </a:ext>
            </a:extLst>
          </p:cNvPr>
          <p:cNvPicPr>
            <a:picLocks noChangeAspect="1"/>
          </p:cNvPicPr>
          <p:nvPr/>
        </p:nvPicPr>
        <p:blipFill>
          <a:blip r:embed="rId2"/>
          <a:stretch>
            <a:fillRect/>
          </a:stretch>
        </p:blipFill>
        <p:spPr>
          <a:xfrm>
            <a:off x="0" y="1809670"/>
            <a:ext cx="9144000" cy="4926782"/>
          </a:xfrm>
          <a:prstGeom prst="rect">
            <a:avLst/>
          </a:prstGeom>
        </p:spPr>
      </p:pic>
    </p:spTree>
    <p:extLst>
      <p:ext uri="{BB962C8B-B14F-4D97-AF65-F5344CB8AC3E}">
        <p14:creationId xmlns:p14="http://schemas.microsoft.com/office/powerpoint/2010/main" val="946494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D984E-1824-001B-125B-2770E3D92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4EC539-D962-04D2-F6C0-E81C958080CF}"/>
              </a:ext>
            </a:extLst>
          </p:cNvPr>
          <p:cNvSpPr>
            <a:spLocks noGrp="1"/>
          </p:cNvSpPr>
          <p:nvPr>
            <p:ph type="title"/>
          </p:nvPr>
        </p:nvSpPr>
        <p:spPr/>
        <p:txBody>
          <a:bodyPr>
            <a:normAutofit/>
          </a:bodyPr>
          <a:lstStyle/>
          <a:p>
            <a:r>
              <a:rPr dirty="0"/>
              <a:t>Project </a:t>
            </a:r>
            <a:r>
              <a:rPr lang="en-US" dirty="0"/>
              <a:t>2</a:t>
            </a:r>
            <a:r>
              <a:rPr dirty="0"/>
              <a:t>: </a:t>
            </a:r>
            <a:r>
              <a:rPr lang="en-US" dirty="0"/>
              <a:t>Admin Crop</a:t>
            </a:r>
            <a:endParaRPr dirty="0"/>
          </a:p>
        </p:txBody>
      </p:sp>
      <p:pic>
        <p:nvPicPr>
          <p:cNvPr id="5" name="Picture 4">
            <a:extLst>
              <a:ext uri="{FF2B5EF4-FFF2-40B4-BE49-F238E27FC236}">
                <a16:creationId xmlns:a16="http://schemas.microsoft.com/office/drawing/2014/main" id="{AE8F75AB-7181-7233-B032-99BA799376C5}"/>
              </a:ext>
            </a:extLst>
          </p:cNvPr>
          <p:cNvPicPr>
            <a:picLocks noChangeAspect="1"/>
          </p:cNvPicPr>
          <p:nvPr/>
        </p:nvPicPr>
        <p:blipFill>
          <a:blip r:embed="rId2"/>
          <a:stretch>
            <a:fillRect/>
          </a:stretch>
        </p:blipFill>
        <p:spPr>
          <a:xfrm>
            <a:off x="0" y="1629804"/>
            <a:ext cx="9144000" cy="4953558"/>
          </a:xfrm>
          <a:prstGeom prst="rect">
            <a:avLst/>
          </a:prstGeom>
        </p:spPr>
      </p:pic>
    </p:spTree>
    <p:extLst>
      <p:ext uri="{BB962C8B-B14F-4D97-AF65-F5344CB8AC3E}">
        <p14:creationId xmlns:p14="http://schemas.microsoft.com/office/powerpoint/2010/main" val="3714417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7FC9A-C14B-81F6-CEE0-8829A9A562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7A16DA-C269-0B87-332A-3397DD42C0C4}"/>
              </a:ext>
            </a:extLst>
          </p:cNvPr>
          <p:cNvSpPr>
            <a:spLocks noGrp="1"/>
          </p:cNvSpPr>
          <p:nvPr>
            <p:ph type="title"/>
          </p:nvPr>
        </p:nvSpPr>
        <p:spPr/>
        <p:txBody>
          <a:bodyPr>
            <a:normAutofit/>
          </a:bodyPr>
          <a:lstStyle/>
          <a:p>
            <a:r>
              <a:rPr dirty="0"/>
              <a:t>Project </a:t>
            </a:r>
            <a:r>
              <a:rPr lang="en-US" dirty="0"/>
              <a:t>2</a:t>
            </a:r>
            <a:r>
              <a:rPr dirty="0"/>
              <a:t>: </a:t>
            </a:r>
            <a:r>
              <a:rPr lang="en-US" dirty="0"/>
              <a:t>Admin Distributor</a:t>
            </a:r>
            <a:endParaRPr dirty="0"/>
          </a:p>
        </p:txBody>
      </p:sp>
      <p:pic>
        <p:nvPicPr>
          <p:cNvPr id="4" name="Picture 3">
            <a:extLst>
              <a:ext uri="{FF2B5EF4-FFF2-40B4-BE49-F238E27FC236}">
                <a16:creationId xmlns:a16="http://schemas.microsoft.com/office/drawing/2014/main" id="{CF2F4356-2ADB-A82E-5ACA-00E13ADDF017}"/>
              </a:ext>
            </a:extLst>
          </p:cNvPr>
          <p:cNvPicPr>
            <a:picLocks noChangeAspect="1"/>
          </p:cNvPicPr>
          <p:nvPr/>
        </p:nvPicPr>
        <p:blipFill>
          <a:blip r:embed="rId2"/>
          <a:stretch>
            <a:fillRect/>
          </a:stretch>
        </p:blipFill>
        <p:spPr>
          <a:xfrm>
            <a:off x="0" y="1656580"/>
            <a:ext cx="9144000" cy="4926782"/>
          </a:xfrm>
          <a:prstGeom prst="rect">
            <a:avLst/>
          </a:prstGeom>
        </p:spPr>
      </p:pic>
    </p:spTree>
    <p:extLst>
      <p:ext uri="{BB962C8B-B14F-4D97-AF65-F5344CB8AC3E}">
        <p14:creationId xmlns:p14="http://schemas.microsoft.com/office/powerpoint/2010/main" val="911649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33C32-6DB8-380B-0FDB-787BDD951E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A9A7A-E5A9-8A03-D600-181D2DAD6E88}"/>
              </a:ext>
            </a:extLst>
          </p:cNvPr>
          <p:cNvSpPr>
            <a:spLocks noGrp="1"/>
          </p:cNvSpPr>
          <p:nvPr>
            <p:ph type="title"/>
          </p:nvPr>
        </p:nvSpPr>
        <p:spPr/>
        <p:txBody>
          <a:bodyPr>
            <a:normAutofit/>
          </a:bodyPr>
          <a:lstStyle/>
          <a:p>
            <a:r>
              <a:rPr dirty="0"/>
              <a:t>Project </a:t>
            </a:r>
            <a:r>
              <a:rPr lang="en-US" dirty="0"/>
              <a:t>2</a:t>
            </a:r>
            <a:r>
              <a:rPr dirty="0"/>
              <a:t>: </a:t>
            </a:r>
            <a:r>
              <a:rPr lang="en-US" dirty="0"/>
              <a:t>Postman API POST</a:t>
            </a:r>
            <a:endParaRPr dirty="0"/>
          </a:p>
        </p:txBody>
      </p:sp>
      <p:pic>
        <p:nvPicPr>
          <p:cNvPr id="5" name="Picture 4">
            <a:extLst>
              <a:ext uri="{FF2B5EF4-FFF2-40B4-BE49-F238E27FC236}">
                <a16:creationId xmlns:a16="http://schemas.microsoft.com/office/drawing/2014/main" id="{D6C1F030-ECBA-8DD6-4C6B-15F7DA4C6E61}"/>
              </a:ext>
            </a:extLst>
          </p:cNvPr>
          <p:cNvPicPr>
            <a:picLocks noChangeAspect="1"/>
          </p:cNvPicPr>
          <p:nvPr/>
        </p:nvPicPr>
        <p:blipFill>
          <a:blip r:embed="rId2"/>
          <a:stretch>
            <a:fillRect/>
          </a:stretch>
        </p:blipFill>
        <p:spPr>
          <a:xfrm>
            <a:off x="0" y="1604093"/>
            <a:ext cx="9144000" cy="5140990"/>
          </a:xfrm>
          <a:prstGeom prst="rect">
            <a:avLst/>
          </a:prstGeom>
        </p:spPr>
      </p:pic>
    </p:spTree>
    <p:extLst>
      <p:ext uri="{BB962C8B-B14F-4D97-AF65-F5344CB8AC3E}">
        <p14:creationId xmlns:p14="http://schemas.microsoft.com/office/powerpoint/2010/main" val="2490416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DD59E-245C-B1AA-72B1-D2E2129E76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34FBF-9158-37D6-26A2-AD193F6D3B80}"/>
              </a:ext>
            </a:extLst>
          </p:cNvPr>
          <p:cNvSpPr>
            <a:spLocks noGrp="1"/>
          </p:cNvSpPr>
          <p:nvPr>
            <p:ph type="title"/>
          </p:nvPr>
        </p:nvSpPr>
        <p:spPr/>
        <p:txBody>
          <a:bodyPr>
            <a:normAutofit fontScale="90000"/>
          </a:bodyPr>
          <a:lstStyle/>
          <a:p>
            <a:r>
              <a:rPr dirty="0"/>
              <a:t>Project </a:t>
            </a:r>
            <a:r>
              <a:rPr lang="en-US" dirty="0"/>
              <a:t>2</a:t>
            </a:r>
            <a:r>
              <a:rPr dirty="0"/>
              <a:t>: </a:t>
            </a:r>
            <a:r>
              <a:rPr lang="en-US" dirty="0"/>
              <a:t>Postman API GET request Http method</a:t>
            </a:r>
            <a:endParaRPr dirty="0"/>
          </a:p>
        </p:txBody>
      </p:sp>
      <p:pic>
        <p:nvPicPr>
          <p:cNvPr id="4" name="Picture 3">
            <a:extLst>
              <a:ext uri="{FF2B5EF4-FFF2-40B4-BE49-F238E27FC236}">
                <a16:creationId xmlns:a16="http://schemas.microsoft.com/office/drawing/2014/main" id="{29FBA447-76D2-9E7D-12DE-E3CA9109688A}"/>
              </a:ext>
            </a:extLst>
          </p:cNvPr>
          <p:cNvPicPr>
            <a:picLocks noChangeAspect="1"/>
          </p:cNvPicPr>
          <p:nvPr/>
        </p:nvPicPr>
        <p:blipFill>
          <a:blip r:embed="rId2"/>
          <a:stretch>
            <a:fillRect/>
          </a:stretch>
        </p:blipFill>
        <p:spPr>
          <a:xfrm>
            <a:off x="0" y="1618160"/>
            <a:ext cx="9144000" cy="5140990"/>
          </a:xfrm>
          <a:prstGeom prst="rect">
            <a:avLst/>
          </a:prstGeom>
        </p:spPr>
      </p:pic>
    </p:spTree>
    <p:extLst>
      <p:ext uri="{BB962C8B-B14F-4D97-AF65-F5344CB8AC3E}">
        <p14:creationId xmlns:p14="http://schemas.microsoft.com/office/powerpoint/2010/main" val="1852246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6E5D1-2E64-A0CC-0C35-1B1C6DE43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592B9D-145D-3FBC-F69B-F29DB973EBFC}"/>
              </a:ext>
            </a:extLst>
          </p:cNvPr>
          <p:cNvSpPr>
            <a:spLocks noGrp="1"/>
          </p:cNvSpPr>
          <p:nvPr>
            <p:ph type="title"/>
          </p:nvPr>
        </p:nvSpPr>
        <p:spPr/>
        <p:txBody>
          <a:bodyPr>
            <a:normAutofit/>
          </a:bodyPr>
          <a:lstStyle/>
          <a:p>
            <a:r>
              <a:rPr dirty="0"/>
              <a:t>Project </a:t>
            </a:r>
            <a:r>
              <a:rPr lang="en-US" dirty="0"/>
              <a:t>2</a:t>
            </a:r>
            <a:r>
              <a:rPr dirty="0"/>
              <a:t>: </a:t>
            </a:r>
            <a:r>
              <a:rPr lang="en-US" dirty="0"/>
              <a:t>Postman Crop Created</a:t>
            </a:r>
            <a:endParaRPr dirty="0"/>
          </a:p>
        </p:txBody>
      </p:sp>
      <p:pic>
        <p:nvPicPr>
          <p:cNvPr id="4" name="Picture 3">
            <a:extLst>
              <a:ext uri="{FF2B5EF4-FFF2-40B4-BE49-F238E27FC236}">
                <a16:creationId xmlns:a16="http://schemas.microsoft.com/office/drawing/2014/main" id="{DEBF7B6C-B263-EFBD-8000-8A64B77EFA48}"/>
              </a:ext>
            </a:extLst>
          </p:cNvPr>
          <p:cNvPicPr>
            <a:picLocks noChangeAspect="1"/>
          </p:cNvPicPr>
          <p:nvPr/>
        </p:nvPicPr>
        <p:blipFill>
          <a:blip r:embed="rId2"/>
          <a:stretch>
            <a:fillRect/>
          </a:stretch>
        </p:blipFill>
        <p:spPr>
          <a:xfrm>
            <a:off x="0" y="1590025"/>
            <a:ext cx="9144000" cy="5140990"/>
          </a:xfrm>
          <a:prstGeom prst="rect">
            <a:avLst/>
          </a:prstGeom>
        </p:spPr>
      </p:pic>
    </p:spTree>
    <p:extLst>
      <p:ext uri="{BB962C8B-B14F-4D97-AF65-F5344CB8AC3E}">
        <p14:creationId xmlns:p14="http://schemas.microsoft.com/office/powerpoint/2010/main" val="133164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1: Key Features</a:t>
            </a:r>
          </a:p>
        </p:txBody>
      </p:sp>
      <p:sp>
        <p:nvSpPr>
          <p:cNvPr id="3" name="Content Placeholder 2"/>
          <p:cNvSpPr>
            <a:spLocks noGrp="1"/>
          </p:cNvSpPr>
          <p:nvPr>
            <p:ph idx="1"/>
          </p:nvPr>
        </p:nvSpPr>
        <p:spPr/>
        <p:txBody>
          <a:bodyPr>
            <a:normAutofit fontScale="77500" lnSpcReduction="20000"/>
          </a:bodyPr>
          <a:lstStyle/>
          <a:p>
            <a:r>
              <a:t>1. **Basic Arithmetic Operations:** Perform addition, subtraction, multiplication, division, and reset calculations.</a:t>
            </a:r>
          </a:p>
          <a:p>
            <a:r>
              <a:t>2. **Interactive User Interface:** A user-friendly calculator interface built using React with intuitive button layouts.</a:t>
            </a:r>
          </a:p>
          <a:p>
            <a:r>
              <a:t>3. **State Management:** Efficient state handling for the inputs, current operation, and result using React hooks like useState.</a:t>
            </a:r>
          </a:p>
          <a:p>
            <a:r>
              <a:t>4. **Database Integration:** Store a history of calculations in MongoDB for retrieval or review later.</a:t>
            </a:r>
          </a:p>
          <a:p>
            <a:r>
              <a:t>5. **Responsive Design:** Ensures usability across devices (desktop, tablet, and mobile).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103B6-1580-B24C-4DB9-09F2D9E5F5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BFD3A0-0A59-4AAF-5CCC-A5AD176C184D}"/>
              </a:ext>
            </a:extLst>
          </p:cNvPr>
          <p:cNvSpPr>
            <a:spLocks noGrp="1"/>
          </p:cNvSpPr>
          <p:nvPr>
            <p:ph type="title"/>
          </p:nvPr>
        </p:nvSpPr>
        <p:spPr/>
        <p:txBody>
          <a:bodyPr>
            <a:normAutofit fontScale="90000"/>
          </a:bodyPr>
          <a:lstStyle/>
          <a:p>
            <a:r>
              <a:rPr dirty="0"/>
              <a:t>Project </a:t>
            </a:r>
            <a:r>
              <a:rPr lang="en-US" dirty="0"/>
              <a:t>2</a:t>
            </a:r>
            <a:r>
              <a:rPr dirty="0"/>
              <a:t>: </a:t>
            </a:r>
            <a:r>
              <a:rPr lang="en-US" dirty="0"/>
              <a:t>Crop data saved successfully on MongoDB</a:t>
            </a:r>
            <a:endParaRPr dirty="0"/>
          </a:p>
        </p:txBody>
      </p:sp>
      <p:pic>
        <p:nvPicPr>
          <p:cNvPr id="5" name="Picture 4">
            <a:extLst>
              <a:ext uri="{FF2B5EF4-FFF2-40B4-BE49-F238E27FC236}">
                <a16:creationId xmlns:a16="http://schemas.microsoft.com/office/drawing/2014/main" id="{110EF68A-3313-B5A7-AC37-05642ED9ECE0}"/>
              </a:ext>
            </a:extLst>
          </p:cNvPr>
          <p:cNvPicPr>
            <a:picLocks noChangeAspect="1"/>
          </p:cNvPicPr>
          <p:nvPr/>
        </p:nvPicPr>
        <p:blipFill>
          <a:blip r:embed="rId2"/>
          <a:stretch>
            <a:fillRect/>
          </a:stretch>
        </p:blipFill>
        <p:spPr>
          <a:xfrm>
            <a:off x="0" y="1562265"/>
            <a:ext cx="9144000" cy="5140990"/>
          </a:xfrm>
          <a:prstGeom prst="rect">
            <a:avLst/>
          </a:prstGeom>
        </p:spPr>
      </p:pic>
    </p:spTree>
    <p:extLst>
      <p:ext uri="{BB962C8B-B14F-4D97-AF65-F5344CB8AC3E}">
        <p14:creationId xmlns:p14="http://schemas.microsoft.com/office/powerpoint/2010/main" val="2643912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782B4-182D-A448-6071-81B557624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4A0710-3597-728E-5E58-F78DEEC63188}"/>
              </a:ext>
            </a:extLst>
          </p:cNvPr>
          <p:cNvSpPr>
            <a:spLocks noGrp="1"/>
          </p:cNvSpPr>
          <p:nvPr>
            <p:ph type="title"/>
          </p:nvPr>
        </p:nvSpPr>
        <p:spPr/>
        <p:txBody>
          <a:bodyPr>
            <a:normAutofit fontScale="90000"/>
          </a:bodyPr>
          <a:lstStyle/>
          <a:p>
            <a:r>
              <a:rPr dirty="0"/>
              <a:t>Project </a:t>
            </a:r>
            <a:r>
              <a:rPr lang="en-US" dirty="0"/>
              <a:t>2</a:t>
            </a:r>
            <a:r>
              <a:rPr dirty="0"/>
              <a:t>: </a:t>
            </a:r>
            <a:r>
              <a:rPr lang="en-US" dirty="0"/>
              <a:t>Postman Department created through API</a:t>
            </a:r>
            <a:endParaRPr dirty="0"/>
          </a:p>
        </p:txBody>
      </p:sp>
      <p:pic>
        <p:nvPicPr>
          <p:cNvPr id="4" name="Picture 3">
            <a:extLst>
              <a:ext uri="{FF2B5EF4-FFF2-40B4-BE49-F238E27FC236}">
                <a16:creationId xmlns:a16="http://schemas.microsoft.com/office/drawing/2014/main" id="{08CCD803-D317-7E72-A7BB-99CFED1C5DA3}"/>
              </a:ext>
            </a:extLst>
          </p:cNvPr>
          <p:cNvPicPr>
            <a:picLocks noChangeAspect="1"/>
          </p:cNvPicPr>
          <p:nvPr/>
        </p:nvPicPr>
        <p:blipFill>
          <a:blip r:embed="rId2"/>
          <a:stretch>
            <a:fillRect/>
          </a:stretch>
        </p:blipFill>
        <p:spPr>
          <a:xfrm>
            <a:off x="0" y="1590025"/>
            <a:ext cx="9144000" cy="5140990"/>
          </a:xfrm>
          <a:prstGeom prst="rect">
            <a:avLst/>
          </a:prstGeom>
        </p:spPr>
      </p:pic>
    </p:spTree>
    <p:extLst>
      <p:ext uri="{BB962C8B-B14F-4D97-AF65-F5344CB8AC3E}">
        <p14:creationId xmlns:p14="http://schemas.microsoft.com/office/powerpoint/2010/main" val="2420890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A050F-3B01-3F5A-09F5-51642B81A1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482212-D6C5-CC66-3F0A-F7451382102D}"/>
              </a:ext>
            </a:extLst>
          </p:cNvPr>
          <p:cNvSpPr>
            <a:spLocks noGrp="1"/>
          </p:cNvSpPr>
          <p:nvPr>
            <p:ph type="title"/>
          </p:nvPr>
        </p:nvSpPr>
        <p:spPr/>
        <p:txBody>
          <a:bodyPr>
            <a:normAutofit/>
          </a:bodyPr>
          <a:lstStyle/>
          <a:p>
            <a:r>
              <a:rPr dirty="0"/>
              <a:t>Project </a:t>
            </a:r>
            <a:r>
              <a:rPr lang="en-US" dirty="0"/>
              <a:t>2</a:t>
            </a:r>
            <a:r>
              <a:rPr dirty="0"/>
              <a:t>: </a:t>
            </a:r>
            <a:r>
              <a:rPr lang="en-US" dirty="0"/>
              <a:t>User Home Page</a:t>
            </a:r>
            <a:endParaRPr dirty="0"/>
          </a:p>
        </p:txBody>
      </p:sp>
      <p:pic>
        <p:nvPicPr>
          <p:cNvPr id="4" name="Picture 3">
            <a:extLst>
              <a:ext uri="{FF2B5EF4-FFF2-40B4-BE49-F238E27FC236}">
                <a16:creationId xmlns:a16="http://schemas.microsoft.com/office/drawing/2014/main" id="{52E41105-2D02-23E7-020A-0A11DC6D45ED}"/>
              </a:ext>
            </a:extLst>
          </p:cNvPr>
          <p:cNvPicPr>
            <a:picLocks noChangeAspect="1"/>
          </p:cNvPicPr>
          <p:nvPr/>
        </p:nvPicPr>
        <p:blipFill>
          <a:blip r:embed="rId2"/>
          <a:stretch>
            <a:fillRect/>
          </a:stretch>
        </p:blipFill>
        <p:spPr>
          <a:xfrm>
            <a:off x="0" y="1747386"/>
            <a:ext cx="9144000" cy="4966946"/>
          </a:xfrm>
          <a:prstGeom prst="rect">
            <a:avLst/>
          </a:prstGeom>
        </p:spPr>
      </p:pic>
    </p:spTree>
    <p:extLst>
      <p:ext uri="{BB962C8B-B14F-4D97-AF65-F5344CB8AC3E}">
        <p14:creationId xmlns:p14="http://schemas.microsoft.com/office/powerpoint/2010/main" val="2901432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13D6C-D8FF-C830-0267-4B1ADE2D99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D177F9-1778-C1CD-A2EB-A76E429F561E}"/>
              </a:ext>
            </a:extLst>
          </p:cNvPr>
          <p:cNvSpPr>
            <a:spLocks noGrp="1"/>
          </p:cNvSpPr>
          <p:nvPr>
            <p:ph type="title"/>
          </p:nvPr>
        </p:nvSpPr>
        <p:spPr/>
        <p:txBody>
          <a:bodyPr>
            <a:normAutofit/>
          </a:bodyPr>
          <a:lstStyle/>
          <a:p>
            <a:r>
              <a:rPr dirty="0"/>
              <a:t>Project </a:t>
            </a:r>
            <a:r>
              <a:rPr lang="en-US" dirty="0"/>
              <a:t>2</a:t>
            </a:r>
            <a:r>
              <a:rPr dirty="0"/>
              <a:t>: </a:t>
            </a:r>
            <a:r>
              <a:rPr lang="en-US" dirty="0"/>
              <a:t>User View Crops</a:t>
            </a:r>
            <a:endParaRPr dirty="0"/>
          </a:p>
        </p:txBody>
      </p:sp>
      <p:pic>
        <p:nvPicPr>
          <p:cNvPr id="5" name="Picture 4">
            <a:extLst>
              <a:ext uri="{FF2B5EF4-FFF2-40B4-BE49-F238E27FC236}">
                <a16:creationId xmlns:a16="http://schemas.microsoft.com/office/drawing/2014/main" id="{BF903DA0-6704-2337-5463-C35E473C9AE0}"/>
              </a:ext>
            </a:extLst>
          </p:cNvPr>
          <p:cNvPicPr>
            <a:picLocks noChangeAspect="1"/>
          </p:cNvPicPr>
          <p:nvPr/>
        </p:nvPicPr>
        <p:blipFill>
          <a:blip r:embed="rId2"/>
          <a:stretch>
            <a:fillRect/>
          </a:stretch>
        </p:blipFill>
        <p:spPr>
          <a:xfrm>
            <a:off x="0" y="1629804"/>
            <a:ext cx="9144000" cy="4953558"/>
          </a:xfrm>
          <a:prstGeom prst="rect">
            <a:avLst/>
          </a:prstGeom>
        </p:spPr>
      </p:pic>
    </p:spTree>
    <p:extLst>
      <p:ext uri="{BB962C8B-B14F-4D97-AF65-F5344CB8AC3E}">
        <p14:creationId xmlns:p14="http://schemas.microsoft.com/office/powerpoint/2010/main" val="3210151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5F3D3-D088-F476-1E1B-1D33805097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DD9242-1344-F126-AE48-3CB0804FD078}"/>
              </a:ext>
            </a:extLst>
          </p:cNvPr>
          <p:cNvSpPr>
            <a:spLocks noGrp="1"/>
          </p:cNvSpPr>
          <p:nvPr>
            <p:ph type="title"/>
          </p:nvPr>
        </p:nvSpPr>
        <p:spPr/>
        <p:txBody>
          <a:bodyPr>
            <a:normAutofit/>
          </a:bodyPr>
          <a:lstStyle/>
          <a:p>
            <a:r>
              <a:rPr dirty="0"/>
              <a:t>Project </a:t>
            </a:r>
            <a:r>
              <a:rPr lang="en-US" dirty="0"/>
              <a:t>2</a:t>
            </a:r>
            <a:r>
              <a:rPr dirty="0"/>
              <a:t>: </a:t>
            </a:r>
            <a:r>
              <a:rPr lang="en-US" dirty="0"/>
              <a:t>User View Distributors</a:t>
            </a:r>
            <a:endParaRPr dirty="0"/>
          </a:p>
        </p:txBody>
      </p:sp>
      <p:pic>
        <p:nvPicPr>
          <p:cNvPr id="4" name="Picture 3">
            <a:extLst>
              <a:ext uri="{FF2B5EF4-FFF2-40B4-BE49-F238E27FC236}">
                <a16:creationId xmlns:a16="http://schemas.microsoft.com/office/drawing/2014/main" id="{6B124978-A0BB-91F9-4C53-973299617381}"/>
              </a:ext>
            </a:extLst>
          </p:cNvPr>
          <p:cNvPicPr>
            <a:picLocks noChangeAspect="1"/>
          </p:cNvPicPr>
          <p:nvPr/>
        </p:nvPicPr>
        <p:blipFill>
          <a:blip r:embed="rId2"/>
          <a:stretch>
            <a:fillRect/>
          </a:stretch>
        </p:blipFill>
        <p:spPr>
          <a:xfrm>
            <a:off x="0" y="1703438"/>
            <a:ext cx="9144000" cy="4879924"/>
          </a:xfrm>
          <a:prstGeom prst="rect">
            <a:avLst/>
          </a:prstGeom>
        </p:spPr>
      </p:pic>
    </p:spTree>
    <p:extLst>
      <p:ext uri="{BB962C8B-B14F-4D97-AF65-F5344CB8AC3E}">
        <p14:creationId xmlns:p14="http://schemas.microsoft.com/office/powerpoint/2010/main" val="2057915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C7CB5-0BDC-D8F2-D797-991CE8B650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C758C3-7C36-F21B-EBCF-A289390654E9}"/>
              </a:ext>
            </a:extLst>
          </p:cNvPr>
          <p:cNvSpPr>
            <a:spLocks noGrp="1"/>
          </p:cNvSpPr>
          <p:nvPr>
            <p:ph type="title"/>
          </p:nvPr>
        </p:nvSpPr>
        <p:spPr/>
        <p:txBody>
          <a:bodyPr>
            <a:normAutofit fontScale="90000"/>
          </a:bodyPr>
          <a:lstStyle/>
          <a:p>
            <a:r>
              <a:rPr dirty="0"/>
              <a:t>Project </a:t>
            </a:r>
            <a:r>
              <a:rPr lang="en-US" dirty="0"/>
              <a:t>2</a:t>
            </a:r>
            <a:r>
              <a:rPr dirty="0"/>
              <a:t>: </a:t>
            </a:r>
            <a:r>
              <a:rPr lang="en-US" dirty="0"/>
              <a:t>Upcoming functionality, user View Distributor Details and Add to cart</a:t>
            </a:r>
            <a:endParaRPr dirty="0"/>
          </a:p>
        </p:txBody>
      </p:sp>
      <p:pic>
        <p:nvPicPr>
          <p:cNvPr id="5" name="Picture 4">
            <a:extLst>
              <a:ext uri="{FF2B5EF4-FFF2-40B4-BE49-F238E27FC236}">
                <a16:creationId xmlns:a16="http://schemas.microsoft.com/office/drawing/2014/main" id="{4E14174E-CA9F-03F8-5539-FA366DB3E175}"/>
              </a:ext>
            </a:extLst>
          </p:cNvPr>
          <p:cNvPicPr>
            <a:picLocks noChangeAspect="1"/>
          </p:cNvPicPr>
          <p:nvPr/>
        </p:nvPicPr>
        <p:blipFill>
          <a:blip r:embed="rId2"/>
          <a:stretch>
            <a:fillRect/>
          </a:stretch>
        </p:blipFill>
        <p:spPr>
          <a:xfrm>
            <a:off x="0" y="1852168"/>
            <a:ext cx="9144000" cy="4900006"/>
          </a:xfrm>
          <a:prstGeom prst="rect">
            <a:avLst/>
          </a:prstGeom>
        </p:spPr>
      </p:pic>
    </p:spTree>
    <p:extLst>
      <p:ext uri="{BB962C8B-B14F-4D97-AF65-F5344CB8AC3E}">
        <p14:creationId xmlns:p14="http://schemas.microsoft.com/office/powerpoint/2010/main" val="3843094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98D9-A0E8-7242-A950-49C5E6A154B1}"/>
              </a:ext>
            </a:extLst>
          </p:cNvPr>
          <p:cNvSpPr>
            <a:spLocks noGrp="1"/>
          </p:cNvSpPr>
          <p:nvPr>
            <p:ph type="title"/>
          </p:nvPr>
        </p:nvSpPr>
        <p:spPr>
          <a:xfrm>
            <a:off x="457200" y="3291681"/>
            <a:ext cx="8229600" cy="1143000"/>
          </a:xfrm>
        </p:spPr>
        <p:txBody>
          <a:bodyPr/>
          <a:lstStyle/>
          <a:p>
            <a:r>
              <a:rPr lang="en-US" dirty="0"/>
              <a:t>Project 3</a:t>
            </a:r>
          </a:p>
        </p:txBody>
      </p:sp>
      <p:sp>
        <p:nvSpPr>
          <p:cNvPr id="3" name="Content Placeholder 2">
            <a:extLst>
              <a:ext uri="{FF2B5EF4-FFF2-40B4-BE49-F238E27FC236}">
                <a16:creationId xmlns:a16="http://schemas.microsoft.com/office/drawing/2014/main" id="{DFD88187-D1AD-8C96-4E48-20DC31069D84}"/>
              </a:ext>
            </a:extLst>
          </p:cNvPr>
          <p:cNvSpPr>
            <a:spLocks noGrp="1"/>
          </p:cNvSpPr>
          <p:nvPr>
            <p:ph idx="1"/>
          </p:nvPr>
        </p:nvSpPr>
        <p:spPr>
          <a:xfrm>
            <a:off x="457200" y="263770"/>
            <a:ext cx="8229600" cy="4525963"/>
          </a:xfrm>
        </p:spPr>
        <p:txBody>
          <a:bodyPr/>
          <a:lstStyle/>
          <a:p>
            <a:endParaRPr lang="en-US" dirty="0"/>
          </a:p>
        </p:txBody>
      </p:sp>
    </p:spTree>
    <p:extLst>
      <p:ext uri="{BB962C8B-B14F-4D97-AF65-F5344CB8AC3E}">
        <p14:creationId xmlns:p14="http://schemas.microsoft.com/office/powerpoint/2010/main" val="1703720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Teacher-Student Booking Platform</a:t>
            </a:r>
          </a:p>
        </p:txBody>
      </p:sp>
      <p:sp>
        <p:nvSpPr>
          <p:cNvPr id="3" name="Subtitle 2"/>
          <p:cNvSpPr>
            <a:spLocks noGrp="1"/>
          </p:cNvSpPr>
          <p:nvPr>
            <p:ph type="subTitle" idx="1"/>
          </p:nvPr>
        </p:nvSpPr>
        <p:spPr/>
        <p:txBody>
          <a:bodyPr/>
          <a:lstStyle/>
          <a:p>
            <a:r>
              <a:t>A Full-Stack Web Application for Streamlined Scheduling</a:t>
            </a:r>
          </a:p>
        </p:txBody>
      </p:sp>
    </p:spTree>
    <p:extLst>
      <p:ext uri="{BB962C8B-B14F-4D97-AF65-F5344CB8AC3E}">
        <p14:creationId xmlns:p14="http://schemas.microsoft.com/office/powerpoint/2010/main" val="2280965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normAutofit lnSpcReduction="10000"/>
          </a:bodyPr>
          <a:lstStyle/>
          <a:p>
            <a:r>
              <a:t>The Teacher-Student Booking Platform is a web application designed to streamline the process of scheduling appointments between teachers and students. This platform allows both parties to register, log in, view, and manage their booking schedules efficiently. Teachers and students can send and respond to booking requests, making the process of organizing meetings seamless and transparent.</a:t>
            </a:r>
          </a:p>
        </p:txBody>
      </p:sp>
    </p:spTree>
    <p:extLst>
      <p:ext uri="{BB962C8B-B14F-4D97-AF65-F5344CB8AC3E}">
        <p14:creationId xmlns:p14="http://schemas.microsoft.com/office/powerpoint/2010/main" val="2010267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Features</a:t>
            </a:r>
          </a:p>
        </p:txBody>
      </p:sp>
      <p:sp>
        <p:nvSpPr>
          <p:cNvPr id="3" name="Content Placeholder 2"/>
          <p:cNvSpPr>
            <a:spLocks noGrp="1"/>
          </p:cNvSpPr>
          <p:nvPr>
            <p:ph idx="1"/>
          </p:nvPr>
        </p:nvSpPr>
        <p:spPr/>
        <p:txBody>
          <a:bodyPr>
            <a:normAutofit lnSpcReduction="10000"/>
          </a:bodyPr>
          <a:lstStyle/>
          <a:p>
            <a:r>
              <a:t>1. User Authentication: Secure registration and login.</a:t>
            </a:r>
          </a:p>
          <a:p>
            <a:r>
              <a:t>2. Booking Requests: Send, accept, or reject requests.</a:t>
            </a:r>
          </a:p>
          <a:p>
            <a:r>
              <a:t>3. Personalized Dashboards: View upcoming bookings and appointments.</a:t>
            </a:r>
          </a:p>
          <a:p>
            <a:r>
              <a:t>4. Dynamic Scheduling: Calendar integration.</a:t>
            </a:r>
          </a:p>
          <a:p>
            <a:r>
              <a:t>5. Responsive Design: Accessible across devices.</a:t>
            </a:r>
          </a:p>
        </p:txBody>
      </p:sp>
    </p:spTree>
    <p:extLst>
      <p:ext uri="{BB962C8B-B14F-4D97-AF65-F5344CB8AC3E}">
        <p14:creationId xmlns:p14="http://schemas.microsoft.com/office/powerpoint/2010/main" val="3343353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1: Technologies Used</a:t>
            </a:r>
          </a:p>
        </p:txBody>
      </p:sp>
      <p:sp>
        <p:nvSpPr>
          <p:cNvPr id="3" name="Content Placeholder 2"/>
          <p:cNvSpPr>
            <a:spLocks noGrp="1"/>
          </p:cNvSpPr>
          <p:nvPr>
            <p:ph idx="1"/>
          </p:nvPr>
        </p:nvSpPr>
        <p:spPr/>
        <p:txBody>
          <a:bodyPr>
            <a:normAutofit fontScale="92500" lnSpcReduction="10000"/>
          </a:bodyPr>
          <a:lstStyle/>
          <a:p>
            <a:r>
              <a:t>Frontend:</a:t>
            </a:r>
          </a:p>
          <a:p>
            <a:r>
              <a:t>- React.js for building the UI.</a:t>
            </a:r>
          </a:p>
          <a:p>
            <a:endParaRPr/>
          </a:p>
          <a:p>
            <a:r>
              <a:t>Backend:</a:t>
            </a:r>
          </a:p>
          <a:p>
            <a:r>
              <a:t>- Node.js and Express.js to handle potential API requests for history or future enhancements.</a:t>
            </a:r>
          </a:p>
          <a:p>
            <a:endParaRPr/>
          </a:p>
          <a:p>
            <a:r>
              <a:t>Database:</a:t>
            </a:r>
          </a:p>
          <a:p>
            <a:r>
              <a:t>- MongoDB to store and fetch calculation history.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Technologies Used</a:t>
            </a:r>
          </a:p>
        </p:txBody>
      </p:sp>
      <p:sp>
        <p:nvSpPr>
          <p:cNvPr id="3" name="Content Placeholder 2"/>
          <p:cNvSpPr>
            <a:spLocks noGrp="1"/>
          </p:cNvSpPr>
          <p:nvPr>
            <p:ph idx="1"/>
          </p:nvPr>
        </p:nvSpPr>
        <p:spPr/>
        <p:txBody>
          <a:bodyPr>
            <a:normAutofit fontScale="92500" lnSpcReduction="20000"/>
          </a:bodyPr>
          <a:lstStyle/>
          <a:p>
            <a:r>
              <a:rPr dirty="0"/>
              <a:t>Frontend:</a:t>
            </a:r>
          </a:p>
          <a:p>
            <a:pPr marL="0" indent="0">
              <a:buNone/>
            </a:pPr>
            <a:r>
              <a:rPr dirty="0"/>
              <a:t>- React: Interactive UI</a:t>
            </a:r>
          </a:p>
          <a:p>
            <a:pPr marL="0" indent="0">
              <a:buNone/>
            </a:pPr>
            <a:r>
              <a:rPr dirty="0"/>
              <a:t>- Bootstrap &amp; Material UI: Responsive and styled components</a:t>
            </a:r>
          </a:p>
          <a:p>
            <a:r>
              <a:rPr dirty="0"/>
              <a:t>Backend:</a:t>
            </a:r>
            <a:endParaRPr lang="en-US" dirty="0"/>
          </a:p>
          <a:p>
            <a:pPr marL="0" indent="0">
              <a:buNone/>
            </a:pPr>
            <a:r>
              <a:rPr lang="en-US" dirty="0"/>
              <a:t>- Node.js: Server-side logic</a:t>
            </a:r>
          </a:p>
          <a:p>
            <a:pPr>
              <a:buFontTx/>
              <a:buChar char="-"/>
            </a:pPr>
            <a:r>
              <a:rPr lang="en-US" dirty="0"/>
              <a:t>Express.js: RESTful APIs</a:t>
            </a:r>
          </a:p>
          <a:p>
            <a:r>
              <a:rPr lang="en-US" dirty="0"/>
              <a:t>Database:</a:t>
            </a:r>
          </a:p>
          <a:p>
            <a:pPr marL="0" indent="0">
              <a:buNone/>
            </a:pPr>
            <a:r>
              <a:rPr lang="en-US" dirty="0"/>
              <a:t>-	MongoDB: Storing user , booking, and schedule 	data</a:t>
            </a:r>
          </a:p>
          <a:p>
            <a:endParaRPr lang="en-US" dirty="0"/>
          </a:p>
        </p:txBody>
      </p:sp>
    </p:spTree>
    <p:extLst>
      <p:ext uri="{BB962C8B-B14F-4D97-AF65-F5344CB8AC3E}">
        <p14:creationId xmlns:p14="http://schemas.microsoft.com/office/powerpoint/2010/main" val="1716440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Workflow</a:t>
            </a:r>
          </a:p>
        </p:txBody>
      </p:sp>
      <p:sp>
        <p:nvSpPr>
          <p:cNvPr id="3" name="Content Placeholder 2"/>
          <p:cNvSpPr>
            <a:spLocks noGrp="1"/>
          </p:cNvSpPr>
          <p:nvPr>
            <p:ph idx="1"/>
          </p:nvPr>
        </p:nvSpPr>
        <p:spPr/>
        <p:txBody>
          <a:bodyPr/>
          <a:lstStyle/>
          <a:p>
            <a:r>
              <a:t>1. Registration &amp; Login: Secure user accounts.</a:t>
            </a:r>
          </a:p>
          <a:p>
            <a:r>
              <a:t>2. Sending Booking Requests: Select date and time.</a:t>
            </a:r>
          </a:p>
          <a:p>
            <a:r>
              <a:t>3. Request Management: Accept/reject requests via dashboard.</a:t>
            </a:r>
          </a:p>
          <a:p>
            <a:r>
              <a:t>4. Appointment Tracking: View confirmed bookings.</a:t>
            </a:r>
          </a:p>
          <a:p>
            <a:r>
              <a:t>5. Data Management: CRUD APIs with Axios.</a:t>
            </a:r>
          </a:p>
        </p:txBody>
      </p:sp>
    </p:spTree>
    <p:extLst>
      <p:ext uri="{BB962C8B-B14F-4D97-AF65-F5344CB8AC3E}">
        <p14:creationId xmlns:p14="http://schemas.microsoft.com/office/powerpoint/2010/main" val="3471086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Learning Outcomes</a:t>
            </a:r>
          </a:p>
        </p:txBody>
      </p:sp>
      <p:sp>
        <p:nvSpPr>
          <p:cNvPr id="3" name="Content Placeholder 2"/>
          <p:cNvSpPr>
            <a:spLocks noGrp="1"/>
          </p:cNvSpPr>
          <p:nvPr>
            <p:ph idx="1"/>
          </p:nvPr>
        </p:nvSpPr>
        <p:spPr/>
        <p:txBody>
          <a:bodyPr>
            <a:normAutofit fontScale="92500"/>
          </a:bodyPr>
          <a:lstStyle/>
          <a:p>
            <a:r>
              <a:t>1. MERN Stack Mastery: Full-stack development.</a:t>
            </a:r>
          </a:p>
          <a:p>
            <a:r>
              <a:t>2. User Authentication: Secure login and registration.</a:t>
            </a:r>
          </a:p>
          <a:p>
            <a:r>
              <a:t>3. Booking System Development: Manage scheduling conflicts.</a:t>
            </a:r>
          </a:p>
          <a:p>
            <a:r>
              <a:t>4. UI Design with Material UI: Modern interface.</a:t>
            </a:r>
          </a:p>
          <a:p>
            <a:r>
              <a:t>5. Database Structuring: Efficient MongoDB design.</a:t>
            </a:r>
          </a:p>
        </p:txBody>
      </p:sp>
    </p:spTree>
    <p:extLst>
      <p:ext uri="{BB962C8B-B14F-4D97-AF65-F5344CB8AC3E}">
        <p14:creationId xmlns:p14="http://schemas.microsoft.com/office/powerpoint/2010/main" val="32506747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Potential Future Enhancements</a:t>
            </a:r>
          </a:p>
        </p:txBody>
      </p:sp>
      <p:sp>
        <p:nvSpPr>
          <p:cNvPr id="3" name="Content Placeholder 2"/>
          <p:cNvSpPr>
            <a:spLocks noGrp="1"/>
          </p:cNvSpPr>
          <p:nvPr>
            <p:ph idx="1"/>
          </p:nvPr>
        </p:nvSpPr>
        <p:spPr/>
        <p:txBody>
          <a:bodyPr/>
          <a:lstStyle/>
          <a:p>
            <a:r>
              <a:rPr dirty="0"/>
              <a:t>1. Notification System: Email or in-app alerts.</a:t>
            </a:r>
          </a:p>
          <a:p>
            <a:r>
              <a:rPr dirty="0"/>
              <a:t>2. Real-Time Chat: In-platform communication. </a:t>
            </a:r>
            <a:endParaRPr lang="en-US" dirty="0"/>
          </a:p>
          <a:p>
            <a:r>
              <a:rPr dirty="0"/>
              <a:t>4. Rating &amp; Reviews: Student feedback on teachers.</a:t>
            </a:r>
          </a:p>
        </p:txBody>
      </p:sp>
    </p:spTree>
    <p:extLst>
      <p:ext uri="{BB962C8B-B14F-4D97-AF65-F5344CB8AC3E}">
        <p14:creationId xmlns:p14="http://schemas.microsoft.com/office/powerpoint/2010/main" val="3861886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This project simplifies scheduling for educational purposes while providing valuable experience in full-stack web development. It bridges the gap between teachers and students, ensuring efficient communication and organization.</a:t>
            </a:r>
          </a:p>
        </p:txBody>
      </p:sp>
    </p:spTree>
    <p:extLst>
      <p:ext uri="{BB962C8B-B14F-4D97-AF65-F5344CB8AC3E}">
        <p14:creationId xmlns:p14="http://schemas.microsoft.com/office/powerpoint/2010/main" val="3405462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6D48B-FE18-1F76-8544-B4203B875F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108901-B08B-13E3-A51A-7942D105D48B}"/>
              </a:ext>
            </a:extLst>
          </p:cNvPr>
          <p:cNvSpPr>
            <a:spLocks noGrp="1"/>
          </p:cNvSpPr>
          <p:nvPr>
            <p:ph type="title"/>
          </p:nvPr>
        </p:nvSpPr>
        <p:spPr/>
        <p:txBody>
          <a:bodyPr>
            <a:normAutofit fontScale="90000"/>
          </a:bodyPr>
          <a:lstStyle/>
          <a:p>
            <a:r>
              <a:rPr dirty="0"/>
              <a:t>Project </a:t>
            </a:r>
            <a:r>
              <a:rPr lang="en-US" dirty="0"/>
              <a:t>3</a:t>
            </a:r>
            <a:r>
              <a:rPr dirty="0"/>
              <a:t>: </a:t>
            </a:r>
            <a:r>
              <a:rPr lang="en-US" dirty="0"/>
              <a:t>Both backend and frontend compiled successfully</a:t>
            </a:r>
            <a:endParaRPr dirty="0"/>
          </a:p>
        </p:txBody>
      </p:sp>
      <p:pic>
        <p:nvPicPr>
          <p:cNvPr id="5" name="Picture 4">
            <a:extLst>
              <a:ext uri="{FF2B5EF4-FFF2-40B4-BE49-F238E27FC236}">
                <a16:creationId xmlns:a16="http://schemas.microsoft.com/office/drawing/2014/main" id="{03AFE09C-741F-17A3-914C-4DC9BC8693D5}"/>
              </a:ext>
            </a:extLst>
          </p:cNvPr>
          <p:cNvPicPr>
            <a:picLocks noChangeAspect="1"/>
          </p:cNvPicPr>
          <p:nvPr/>
        </p:nvPicPr>
        <p:blipFill>
          <a:blip r:embed="rId2"/>
          <a:stretch>
            <a:fillRect/>
          </a:stretch>
        </p:blipFill>
        <p:spPr>
          <a:xfrm>
            <a:off x="0" y="1590025"/>
            <a:ext cx="9144000" cy="5140990"/>
          </a:xfrm>
          <a:prstGeom prst="rect">
            <a:avLst/>
          </a:prstGeom>
        </p:spPr>
      </p:pic>
    </p:spTree>
    <p:extLst>
      <p:ext uri="{BB962C8B-B14F-4D97-AF65-F5344CB8AC3E}">
        <p14:creationId xmlns:p14="http://schemas.microsoft.com/office/powerpoint/2010/main" val="17300446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20296-2821-4F5E-6602-8FDD249112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E95188-A2E7-B28F-C575-2F4657A8DA2B}"/>
              </a:ext>
            </a:extLst>
          </p:cNvPr>
          <p:cNvSpPr>
            <a:spLocks noGrp="1"/>
          </p:cNvSpPr>
          <p:nvPr>
            <p:ph type="title"/>
          </p:nvPr>
        </p:nvSpPr>
        <p:spPr/>
        <p:txBody>
          <a:bodyPr>
            <a:normAutofit/>
          </a:bodyPr>
          <a:lstStyle/>
          <a:p>
            <a:r>
              <a:rPr dirty="0"/>
              <a:t>Project </a:t>
            </a:r>
            <a:r>
              <a:rPr lang="en-US" dirty="0"/>
              <a:t>3</a:t>
            </a:r>
            <a:r>
              <a:rPr dirty="0"/>
              <a:t>:</a:t>
            </a:r>
            <a:r>
              <a:rPr lang="en-US" dirty="0"/>
              <a:t> Register Page</a:t>
            </a:r>
            <a:endParaRPr dirty="0"/>
          </a:p>
        </p:txBody>
      </p:sp>
      <p:pic>
        <p:nvPicPr>
          <p:cNvPr id="5" name="Picture 4">
            <a:extLst>
              <a:ext uri="{FF2B5EF4-FFF2-40B4-BE49-F238E27FC236}">
                <a16:creationId xmlns:a16="http://schemas.microsoft.com/office/drawing/2014/main" id="{BBE3B2A5-404A-8B9B-880D-54CC47EF5228}"/>
              </a:ext>
            </a:extLst>
          </p:cNvPr>
          <p:cNvPicPr>
            <a:picLocks noChangeAspect="1"/>
          </p:cNvPicPr>
          <p:nvPr/>
        </p:nvPicPr>
        <p:blipFill>
          <a:blip r:embed="rId2"/>
          <a:stretch>
            <a:fillRect/>
          </a:stretch>
        </p:blipFill>
        <p:spPr>
          <a:xfrm>
            <a:off x="0" y="1767468"/>
            <a:ext cx="9144000" cy="4926782"/>
          </a:xfrm>
          <a:prstGeom prst="rect">
            <a:avLst/>
          </a:prstGeom>
        </p:spPr>
      </p:pic>
    </p:spTree>
    <p:extLst>
      <p:ext uri="{BB962C8B-B14F-4D97-AF65-F5344CB8AC3E}">
        <p14:creationId xmlns:p14="http://schemas.microsoft.com/office/powerpoint/2010/main" val="1151734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442CE-95FA-85FC-7F62-5EFFA2C292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E9B320-47D4-67F3-BE7B-9672C8703010}"/>
              </a:ext>
            </a:extLst>
          </p:cNvPr>
          <p:cNvSpPr>
            <a:spLocks noGrp="1"/>
          </p:cNvSpPr>
          <p:nvPr>
            <p:ph type="title"/>
          </p:nvPr>
        </p:nvSpPr>
        <p:spPr/>
        <p:txBody>
          <a:bodyPr>
            <a:normAutofit/>
          </a:bodyPr>
          <a:lstStyle/>
          <a:p>
            <a:r>
              <a:rPr dirty="0"/>
              <a:t>Project </a:t>
            </a:r>
            <a:r>
              <a:rPr lang="en-US" dirty="0"/>
              <a:t>3</a:t>
            </a:r>
            <a:r>
              <a:rPr dirty="0"/>
              <a:t>:</a:t>
            </a:r>
            <a:r>
              <a:rPr lang="en-US" dirty="0"/>
              <a:t> Login Page</a:t>
            </a:r>
            <a:endParaRPr dirty="0"/>
          </a:p>
        </p:txBody>
      </p:sp>
      <p:pic>
        <p:nvPicPr>
          <p:cNvPr id="5" name="Picture 4">
            <a:extLst>
              <a:ext uri="{FF2B5EF4-FFF2-40B4-BE49-F238E27FC236}">
                <a16:creationId xmlns:a16="http://schemas.microsoft.com/office/drawing/2014/main" id="{6FF215DE-2C41-C142-C0A9-D9E14D7C67A1}"/>
              </a:ext>
            </a:extLst>
          </p:cNvPr>
          <p:cNvPicPr>
            <a:picLocks noChangeAspect="1"/>
          </p:cNvPicPr>
          <p:nvPr/>
        </p:nvPicPr>
        <p:blipFill>
          <a:blip r:embed="rId2"/>
          <a:stretch>
            <a:fillRect/>
          </a:stretch>
        </p:blipFill>
        <p:spPr>
          <a:xfrm>
            <a:off x="0" y="1669968"/>
            <a:ext cx="9144000" cy="4913394"/>
          </a:xfrm>
          <a:prstGeom prst="rect">
            <a:avLst/>
          </a:prstGeom>
        </p:spPr>
      </p:pic>
    </p:spTree>
    <p:extLst>
      <p:ext uri="{BB962C8B-B14F-4D97-AF65-F5344CB8AC3E}">
        <p14:creationId xmlns:p14="http://schemas.microsoft.com/office/powerpoint/2010/main" val="1188825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B9B76-269C-E2C5-ABC6-8DE594EDA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A829DF-088A-A7D0-8372-076EAC18BEA4}"/>
              </a:ext>
            </a:extLst>
          </p:cNvPr>
          <p:cNvSpPr>
            <a:spLocks noGrp="1"/>
          </p:cNvSpPr>
          <p:nvPr>
            <p:ph type="title"/>
          </p:nvPr>
        </p:nvSpPr>
        <p:spPr/>
        <p:txBody>
          <a:bodyPr>
            <a:normAutofit/>
          </a:bodyPr>
          <a:lstStyle/>
          <a:p>
            <a:r>
              <a:rPr dirty="0"/>
              <a:t>Project </a:t>
            </a:r>
            <a:r>
              <a:rPr lang="en-US" dirty="0"/>
              <a:t>3</a:t>
            </a:r>
            <a:r>
              <a:rPr dirty="0"/>
              <a:t>: </a:t>
            </a:r>
            <a:r>
              <a:rPr lang="en-US" dirty="0"/>
              <a:t>List of Teachers</a:t>
            </a:r>
            <a:endParaRPr dirty="0"/>
          </a:p>
        </p:txBody>
      </p:sp>
      <p:pic>
        <p:nvPicPr>
          <p:cNvPr id="5" name="Picture 4">
            <a:extLst>
              <a:ext uri="{FF2B5EF4-FFF2-40B4-BE49-F238E27FC236}">
                <a16:creationId xmlns:a16="http://schemas.microsoft.com/office/drawing/2014/main" id="{E23FBDAD-1216-33EF-F86A-901E7264636E}"/>
              </a:ext>
            </a:extLst>
          </p:cNvPr>
          <p:cNvPicPr>
            <a:picLocks noChangeAspect="1"/>
          </p:cNvPicPr>
          <p:nvPr/>
        </p:nvPicPr>
        <p:blipFill>
          <a:blip r:embed="rId2"/>
          <a:stretch>
            <a:fillRect/>
          </a:stretch>
        </p:blipFill>
        <p:spPr>
          <a:xfrm>
            <a:off x="0" y="1714500"/>
            <a:ext cx="9144000" cy="5143500"/>
          </a:xfrm>
          <a:prstGeom prst="rect">
            <a:avLst/>
          </a:prstGeom>
        </p:spPr>
      </p:pic>
    </p:spTree>
    <p:extLst>
      <p:ext uri="{BB962C8B-B14F-4D97-AF65-F5344CB8AC3E}">
        <p14:creationId xmlns:p14="http://schemas.microsoft.com/office/powerpoint/2010/main" val="159116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A8C3E-0674-1B13-D5C6-06A3BD3B40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350DDE-1BFC-9495-44D3-0FA2DCDD2F66}"/>
              </a:ext>
            </a:extLst>
          </p:cNvPr>
          <p:cNvSpPr>
            <a:spLocks noGrp="1"/>
          </p:cNvSpPr>
          <p:nvPr>
            <p:ph type="title"/>
          </p:nvPr>
        </p:nvSpPr>
        <p:spPr/>
        <p:txBody>
          <a:bodyPr>
            <a:normAutofit fontScale="90000"/>
          </a:bodyPr>
          <a:lstStyle/>
          <a:p>
            <a:r>
              <a:rPr dirty="0"/>
              <a:t>Project </a:t>
            </a:r>
            <a:r>
              <a:rPr lang="en-US" dirty="0"/>
              <a:t>3</a:t>
            </a:r>
            <a:r>
              <a:rPr dirty="0"/>
              <a:t>: </a:t>
            </a:r>
            <a:r>
              <a:rPr lang="en-US" dirty="0"/>
              <a:t>Send Appointment Booking Request</a:t>
            </a:r>
            <a:endParaRPr dirty="0"/>
          </a:p>
        </p:txBody>
      </p:sp>
      <p:pic>
        <p:nvPicPr>
          <p:cNvPr id="5" name="Picture 4">
            <a:extLst>
              <a:ext uri="{FF2B5EF4-FFF2-40B4-BE49-F238E27FC236}">
                <a16:creationId xmlns:a16="http://schemas.microsoft.com/office/drawing/2014/main" id="{EB4B8D5C-7FD2-B153-BC40-6206A0D1A6F5}"/>
              </a:ext>
            </a:extLst>
          </p:cNvPr>
          <p:cNvPicPr>
            <a:picLocks noChangeAspect="1"/>
          </p:cNvPicPr>
          <p:nvPr/>
        </p:nvPicPr>
        <p:blipFill>
          <a:blip r:embed="rId2"/>
          <a:stretch>
            <a:fillRect/>
          </a:stretch>
        </p:blipFill>
        <p:spPr>
          <a:xfrm>
            <a:off x="0" y="1544247"/>
            <a:ext cx="9144000" cy="5143500"/>
          </a:xfrm>
          <a:prstGeom prst="rect">
            <a:avLst/>
          </a:prstGeom>
        </p:spPr>
      </p:pic>
    </p:spTree>
    <p:extLst>
      <p:ext uri="{BB962C8B-B14F-4D97-AF65-F5344CB8AC3E}">
        <p14:creationId xmlns:p14="http://schemas.microsoft.com/office/powerpoint/2010/main" val="3069422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1: Project Structure</a:t>
            </a:r>
          </a:p>
        </p:txBody>
      </p:sp>
      <p:sp>
        <p:nvSpPr>
          <p:cNvPr id="3" name="Content Placeholder 2"/>
          <p:cNvSpPr>
            <a:spLocks noGrp="1"/>
          </p:cNvSpPr>
          <p:nvPr>
            <p:ph idx="1"/>
          </p:nvPr>
        </p:nvSpPr>
        <p:spPr/>
        <p:txBody>
          <a:bodyPr>
            <a:normAutofit fontScale="92500" lnSpcReduction="20000"/>
          </a:bodyPr>
          <a:lstStyle/>
          <a:p>
            <a:r>
              <a:t>Frontend:</a:t>
            </a:r>
          </a:p>
          <a:p>
            <a:r>
              <a:t>- React components for display, input, and button handling.</a:t>
            </a:r>
          </a:p>
          <a:p>
            <a:endParaRPr/>
          </a:p>
          <a:p>
            <a:r>
              <a:t>Backend:</a:t>
            </a:r>
          </a:p>
          <a:p>
            <a:r>
              <a:t>- Node.js server with optional routes for storing or retrieving data.</a:t>
            </a:r>
          </a:p>
          <a:p>
            <a:endParaRPr/>
          </a:p>
          <a:p>
            <a:r>
              <a:t>Database:</a:t>
            </a:r>
          </a:p>
          <a:p>
            <a:r>
              <a:t>- MongoDB collection to store calculation history.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B8F8B9-70E9-689C-21C3-6F2E3A206F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2E031-658E-3FC0-9152-F4413679FA11}"/>
              </a:ext>
            </a:extLst>
          </p:cNvPr>
          <p:cNvSpPr>
            <a:spLocks noGrp="1"/>
          </p:cNvSpPr>
          <p:nvPr>
            <p:ph type="title"/>
          </p:nvPr>
        </p:nvSpPr>
        <p:spPr/>
        <p:txBody>
          <a:bodyPr>
            <a:normAutofit/>
          </a:bodyPr>
          <a:lstStyle/>
          <a:p>
            <a:r>
              <a:rPr dirty="0"/>
              <a:t>Project </a:t>
            </a:r>
            <a:r>
              <a:rPr lang="en-US" dirty="0"/>
              <a:t>3</a:t>
            </a:r>
            <a:r>
              <a:rPr dirty="0"/>
              <a:t>: </a:t>
            </a:r>
            <a:r>
              <a:rPr lang="en-US" dirty="0"/>
              <a:t>Booking Slot Availability</a:t>
            </a:r>
            <a:endParaRPr dirty="0"/>
          </a:p>
        </p:txBody>
      </p:sp>
      <p:pic>
        <p:nvPicPr>
          <p:cNvPr id="5" name="Picture 4">
            <a:extLst>
              <a:ext uri="{FF2B5EF4-FFF2-40B4-BE49-F238E27FC236}">
                <a16:creationId xmlns:a16="http://schemas.microsoft.com/office/drawing/2014/main" id="{C2E06273-B350-B0B3-A0FA-33408B3DE5A1}"/>
              </a:ext>
            </a:extLst>
          </p:cNvPr>
          <p:cNvPicPr>
            <a:picLocks noChangeAspect="1"/>
          </p:cNvPicPr>
          <p:nvPr/>
        </p:nvPicPr>
        <p:blipFill>
          <a:blip r:embed="rId2"/>
          <a:stretch>
            <a:fillRect/>
          </a:stretch>
        </p:blipFill>
        <p:spPr>
          <a:xfrm>
            <a:off x="457200" y="2030412"/>
            <a:ext cx="7991475" cy="4552950"/>
          </a:xfrm>
          <a:prstGeom prst="rect">
            <a:avLst/>
          </a:prstGeom>
        </p:spPr>
      </p:pic>
    </p:spTree>
    <p:extLst>
      <p:ext uri="{BB962C8B-B14F-4D97-AF65-F5344CB8AC3E}">
        <p14:creationId xmlns:p14="http://schemas.microsoft.com/office/powerpoint/2010/main" val="31551161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0135B-DE96-6057-F52F-1ED443D9F3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9207A4-7B8C-50E2-2EF3-969A0693148E}"/>
              </a:ext>
            </a:extLst>
          </p:cNvPr>
          <p:cNvSpPr>
            <a:spLocks noGrp="1"/>
          </p:cNvSpPr>
          <p:nvPr>
            <p:ph type="title"/>
          </p:nvPr>
        </p:nvSpPr>
        <p:spPr/>
        <p:txBody>
          <a:bodyPr>
            <a:normAutofit/>
          </a:bodyPr>
          <a:lstStyle/>
          <a:p>
            <a:r>
              <a:rPr dirty="0"/>
              <a:t>Project </a:t>
            </a:r>
            <a:r>
              <a:rPr lang="en-US" dirty="0"/>
              <a:t>3</a:t>
            </a:r>
            <a:r>
              <a:rPr dirty="0"/>
              <a:t>: </a:t>
            </a:r>
            <a:r>
              <a:rPr lang="en-US" dirty="0"/>
              <a:t>Teacher Profile Details</a:t>
            </a:r>
            <a:endParaRPr dirty="0"/>
          </a:p>
        </p:txBody>
      </p:sp>
      <p:pic>
        <p:nvPicPr>
          <p:cNvPr id="5" name="Picture 4">
            <a:extLst>
              <a:ext uri="{FF2B5EF4-FFF2-40B4-BE49-F238E27FC236}">
                <a16:creationId xmlns:a16="http://schemas.microsoft.com/office/drawing/2014/main" id="{36047747-B490-1422-AB4C-59AB7650E202}"/>
              </a:ext>
            </a:extLst>
          </p:cNvPr>
          <p:cNvPicPr>
            <a:picLocks noChangeAspect="1"/>
          </p:cNvPicPr>
          <p:nvPr/>
        </p:nvPicPr>
        <p:blipFill>
          <a:blip r:embed="rId2"/>
          <a:stretch>
            <a:fillRect/>
          </a:stretch>
        </p:blipFill>
        <p:spPr>
          <a:xfrm>
            <a:off x="619125" y="2113450"/>
            <a:ext cx="7905750" cy="4600575"/>
          </a:xfrm>
          <a:prstGeom prst="rect">
            <a:avLst/>
          </a:prstGeom>
        </p:spPr>
      </p:pic>
    </p:spTree>
    <p:extLst>
      <p:ext uri="{BB962C8B-B14F-4D97-AF65-F5344CB8AC3E}">
        <p14:creationId xmlns:p14="http://schemas.microsoft.com/office/powerpoint/2010/main" val="33747603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51055-4B42-27D5-D9F4-166CC9B2A7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4FF3BE-ECB8-F81B-158F-AB10A55D5BB6}"/>
              </a:ext>
            </a:extLst>
          </p:cNvPr>
          <p:cNvSpPr>
            <a:spLocks noGrp="1"/>
          </p:cNvSpPr>
          <p:nvPr>
            <p:ph type="title"/>
          </p:nvPr>
        </p:nvSpPr>
        <p:spPr/>
        <p:txBody>
          <a:bodyPr>
            <a:normAutofit/>
          </a:bodyPr>
          <a:lstStyle/>
          <a:p>
            <a:r>
              <a:rPr dirty="0"/>
              <a:t>Project </a:t>
            </a:r>
            <a:r>
              <a:rPr lang="en-US" dirty="0"/>
              <a:t>3</a:t>
            </a:r>
            <a:r>
              <a:rPr dirty="0"/>
              <a:t>: </a:t>
            </a:r>
            <a:r>
              <a:rPr lang="en-US" dirty="0"/>
              <a:t>Upcoming Appointments</a:t>
            </a:r>
            <a:endParaRPr dirty="0"/>
          </a:p>
        </p:txBody>
      </p:sp>
      <p:pic>
        <p:nvPicPr>
          <p:cNvPr id="4" name="Picture 3">
            <a:extLst>
              <a:ext uri="{FF2B5EF4-FFF2-40B4-BE49-F238E27FC236}">
                <a16:creationId xmlns:a16="http://schemas.microsoft.com/office/drawing/2014/main" id="{224DF1DC-8CB5-6D9C-6959-0D332CED49A7}"/>
              </a:ext>
            </a:extLst>
          </p:cNvPr>
          <p:cNvPicPr>
            <a:picLocks noChangeAspect="1"/>
          </p:cNvPicPr>
          <p:nvPr/>
        </p:nvPicPr>
        <p:blipFill>
          <a:blip r:embed="rId2"/>
          <a:stretch>
            <a:fillRect/>
          </a:stretch>
        </p:blipFill>
        <p:spPr>
          <a:xfrm>
            <a:off x="542925" y="2037690"/>
            <a:ext cx="8058150" cy="4695825"/>
          </a:xfrm>
          <a:prstGeom prst="rect">
            <a:avLst/>
          </a:prstGeom>
        </p:spPr>
      </p:pic>
    </p:spTree>
    <p:extLst>
      <p:ext uri="{BB962C8B-B14F-4D97-AF65-F5344CB8AC3E}">
        <p14:creationId xmlns:p14="http://schemas.microsoft.com/office/powerpoint/2010/main" val="10393344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833EA-A2C5-4324-F945-C444CB1BAA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83A8C-F4E0-192E-85AE-8F11471AA33E}"/>
              </a:ext>
            </a:extLst>
          </p:cNvPr>
          <p:cNvSpPr>
            <a:spLocks noGrp="1"/>
          </p:cNvSpPr>
          <p:nvPr>
            <p:ph type="title"/>
          </p:nvPr>
        </p:nvSpPr>
        <p:spPr/>
        <p:txBody>
          <a:bodyPr>
            <a:normAutofit fontScale="90000"/>
          </a:bodyPr>
          <a:lstStyle/>
          <a:p>
            <a:r>
              <a:rPr dirty="0"/>
              <a:t>Project </a:t>
            </a:r>
            <a:r>
              <a:rPr lang="en-US" dirty="0"/>
              <a:t>3</a:t>
            </a:r>
            <a:r>
              <a:rPr dirty="0"/>
              <a:t>: </a:t>
            </a:r>
            <a:r>
              <a:rPr lang="en-US" dirty="0"/>
              <a:t>Teacher Viewing All requests</a:t>
            </a:r>
            <a:endParaRPr dirty="0"/>
          </a:p>
        </p:txBody>
      </p:sp>
      <p:pic>
        <p:nvPicPr>
          <p:cNvPr id="5" name="Picture 4">
            <a:extLst>
              <a:ext uri="{FF2B5EF4-FFF2-40B4-BE49-F238E27FC236}">
                <a16:creationId xmlns:a16="http://schemas.microsoft.com/office/drawing/2014/main" id="{3D12B58B-B266-458B-B6B9-311D71E271C0}"/>
              </a:ext>
            </a:extLst>
          </p:cNvPr>
          <p:cNvPicPr>
            <a:picLocks noChangeAspect="1"/>
          </p:cNvPicPr>
          <p:nvPr/>
        </p:nvPicPr>
        <p:blipFill>
          <a:blip r:embed="rId2"/>
          <a:stretch>
            <a:fillRect/>
          </a:stretch>
        </p:blipFill>
        <p:spPr>
          <a:xfrm>
            <a:off x="642937" y="2249487"/>
            <a:ext cx="7858125" cy="4333875"/>
          </a:xfrm>
          <a:prstGeom prst="rect">
            <a:avLst/>
          </a:prstGeom>
        </p:spPr>
      </p:pic>
    </p:spTree>
    <p:extLst>
      <p:ext uri="{BB962C8B-B14F-4D97-AF65-F5344CB8AC3E}">
        <p14:creationId xmlns:p14="http://schemas.microsoft.com/office/powerpoint/2010/main" val="14318801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D6299-D2FB-09E1-AA51-283C861B62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E05EDE-CAD6-58C3-AFC8-BD3D33026AD4}"/>
              </a:ext>
            </a:extLst>
          </p:cNvPr>
          <p:cNvSpPr>
            <a:spLocks noGrp="1"/>
          </p:cNvSpPr>
          <p:nvPr>
            <p:ph type="title"/>
          </p:nvPr>
        </p:nvSpPr>
        <p:spPr/>
        <p:txBody>
          <a:bodyPr>
            <a:normAutofit fontScale="90000"/>
          </a:bodyPr>
          <a:lstStyle/>
          <a:p>
            <a:r>
              <a:rPr dirty="0"/>
              <a:t>Project </a:t>
            </a:r>
            <a:r>
              <a:rPr lang="en-US" dirty="0"/>
              <a:t>3</a:t>
            </a:r>
            <a:r>
              <a:rPr dirty="0"/>
              <a:t>: </a:t>
            </a:r>
            <a:r>
              <a:rPr lang="en-US" dirty="0"/>
              <a:t>Teacher Viewing Pending requests</a:t>
            </a:r>
            <a:endParaRPr dirty="0"/>
          </a:p>
        </p:txBody>
      </p:sp>
      <p:pic>
        <p:nvPicPr>
          <p:cNvPr id="4" name="Picture 3">
            <a:extLst>
              <a:ext uri="{FF2B5EF4-FFF2-40B4-BE49-F238E27FC236}">
                <a16:creationId xmlns:a16="http://schemas.microsoft.com/office/drawing/2014/main" id="{89AAAE5D-A826-F402-0E95-C50E9CBDFA00}"/>
              </a:ext>
            </a:extLst>
          </p:cNvPr>
          <p:cNvPicPr>
            <a:picLocks noChangeAspect="1"/>
          </p:cNvPicPr>
          <p:nvPr/>
        </p:nvPicPr>
        <p:blipFill>
          <a:blip r:embed="rId2"/>
          <a:stretch>
            <a:fillRect/>
          </a:stretch>
        </p:blipFill>
        <p:spPr>
          <a:xfrm>
            <a:off x="666750" y="2173287"/>
            <a:ext cx="8020050" cy="4410075"/>
          </a:xfrm>
          <a:prstGeom prst="rect">
            <a:avLst/>
          </a:prstGeom>
        </p:spPr>
      </p:pic>
    </p:spTree>
    <p:extLst>
      <p:ext uri="{BB962C8B-B14F-4D97-AF65-F5344CB8AC3E}">
        <p14:creationId xmlns:p14="http://schemas.microsoft.com/office/powerpoint/2010/main" val="8412207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19898-B164-CD02-6D48-BAB86052B4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42C1D9-9DC8-68DE-5E7D-FB37AA401CC9}"/>
              </a:ext>
            </a:extLst>
          </p:cNvPr>
          <p:cNvSpPr>
            <a:spLocks noGrp="1"/>
          </p:cNvSpPr>
          <p:nvPr>
            <p:ph type="title"/>
          </p:nvPr>
        </p:nvSpPr>
        <p:spPr/>
        <p:txBody>
          <a:bodyPr>
            <a:normAutofit fontScale="90000"/>
          </a:bodyPr>
          <a:lstStyle/>
          <a:p>
            <a:r>
              <a:rPr dirty="0"/>
              <a:t>Project </a:t>
            </a:r>
            <a:r>
              <a:rPr lang="en-US" dirty="0"/>
              <a:t>3</a:t>
            </a:r>
            <a:r>
              <a:rPr dirty="0"/>
              <a:t>: </a:t>
            </a:r>
            <a:r>
              <a:rPr lang="en-US" dirty="0"/>
              <a:t>Student Viewing All requests</a:t>
            </a:r>
            <a:endParaRPr dirty="0"/>
          </a:p>
        </p:txBody>
      </p:sp>
      <p:pic>
        <p:nvPicPr>
          <p:cNvPr id="5" name="Picture 4">
            <a:extLst>
              <a:ext uri="{FF2B5EF4-FFF2-40B4-BE49-F238E27FC236}">
                <a16:creationId xmlns:a16="http://schemas.microsoft.com/office/drawing/2014/main" id="{4CDDF48B-3D4B-A7C7-ACB0-95E270BF343D}"/>
              </a:ext>
            </a:extLst>
          </p:cNvPr>
          <p:cNvPicPr>
            <a:picLocks noChangeAspect="1"/>
          </p:cNvPicPr>
          <p:nvPr/>
        </p:nvPicPr>
        <p:blipFill>
          <a:blip r:embed="rId2"/>
          <a:stretch>
            <a:fillRect/>
          </a:stretch>
        </p:blipFill>
        <p:spPr>
          <a:xfrm>
            <a:off x="628650" y="2049462"/>
            <a:ext cx="7886700" cy="4533900"/>
          </a:xfrm>
          <a:prstGeom prst="rect">
            <a:avLst/>
          </a:prstGeom>
        </p:spPr>
      </p:pic>
    </p:spTree>
    <p:extLst>
      <p:ext uri="{BB962C8B-B14F-4D97-AF65-F5344CB8AC3E}">
        <p14:creationId xmlns:p14="http://schemas.microsoft.com/office/powerpoint/2010/main" val="6266940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3F456-11BF-9F93-D4EB-6B6E59BA4C05}"/>
              </a:ext>
            </a:extLst>
          </p:cNvPr>
          <p:cNvSpPr>
            <a:spLocks noGrp="1"/>
          </p:cNvSpPr>
          <p:nvPr>
            <p:ph type="title"/>
          </p:nvPr>
        </p:nvSpPr>
        <p:spPr>
          <a:xfrm>
            <a:off x="457200" y="2857500"/>
            <a:ext cx="8229600" cy="1143000"/>
          </a:xfrm>
        </p:spPr>
        <p:txBody>
          <a:bodyPr/>
          <a:lstStyle/>
          <a:p>
            <a:r>
              <a:rPr lang="en-US" dirty="0"/>
              <a:t>THANKS!</a:t>
            </a:r>
          </a:p>
        </p:txBody>
      </p:sp>
    </p:spTree>
    <p:extLst>
      <p:ext uri="{BB962C8B-B14F-4D97-AF65-F5344CB8AC3E}">
        <p14:creationId xmlns:p14="http://schemas.microsoft.com/office/powerpoint/2010/main" val="135137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1: My Learnings</a:t>
            </a:r>
          </a:p>
        </p:txBody>
      </p:sp>
      <p:sp>
        <p:nvSpPr>
          <p:cNvPr id="3" name="Content Placeholder 2"/>
          <p:cNvSpPr>
            <a:spLocks noGrp="1"/>
          </p:cNvSpPr>
          <p:nvPr>
            <p:ph idx="1"/>
          </p:nvPr>
        </p:nvSpPr>
        <p:spPr/>
        <p:txBody>
          <a:bodyPr>
            <a:normAutofit fontScale="92500" lnSpcReduction="20000"/>
          </a:bodyPr>
          <a:lstStyle/>
          <a:p>
            <a:r>
              <a:t>1. **React:** Gained hands-on experience with component-based UI development and state management.</a:t>
            </a:r>
          </a:p>
          <a:p>
            <a:r>
              <a:t>2. **API Integration:** Learned how to integrate frontend with backend for data exchange.</a:t>
            </a:r>
          </a:p>
          <a:p>
            <a:r>
              <a:t>3. **Responsive Design:** Understood best practices for making interfaces user-friendly across various devices.</a:t>
            </a:r>
          </a:p>
          <a:p>
            <a:r>
              <a:t>4. **MERN Stack Workflow:** Developed an end-to-end project using MongoDB, Express, React, and Node.js.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Project 1: </a:t>
            </a:r>
            <a:r>
              <a:rPr lang="en-US" dirty="0"/>
              <a:t>Backend</a:t>
            </a:r>
            <a:endParaRPr dirty="0"/>
          </a:p>
        </p:txBody>
      </p:sp>
      <p:pic>
        <p:nvPicPr>
          <p:cNvPr id="3" name="Picture 2" descr="Screenshot (479).png"/>
          <p:cNvPicPr>
            <a:picLocks noChangeAspect="1"/>
          </p:cNvPicPr>
          <p:nvPr/>
        </p:nvPicPr>
        <p:blipFill>
          <a:blip r:embed="rId2"/>
          <a:stretch>
            <a:fillRect/>
          </a:stretch>
        </p:blipFill>
        <p:spPr>
          <a:xfrm>
            <a:off x="99417" y="1417638"/>
            <a:ext cx="8945166" cy="5029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Project 1: </a:t>
            </a:r>
            <a:r>
              <a:rPr lang="en-US" dirty="0"/>
              <a:t>Frontend</a:t>
            </a:r>
            <a:endParaRPr dirty="0"/>
          </a:p>
        </p:txBody>
      </p:sp>
      <p:pic>
        <p:nvPicPr>
          <p:cNvPr id="3" name="Picture 2" descr="Screenshot (480).png"/>
          <p:cNvPicPr>
            <a:picLocks noChangeAspect="1"/>
          </p:cNvPicPr>
          <p:nvPr/>
        </p:nvPicPr>
        <p:blipFill>
          <a:blip r:embed="rId2"/>
          <a:stretch>
            <a:fillRect/>
          </a:stretch>
        </p:blipFill>
        <p:spPr>
          <a:xfrm>
            <a:off x="99417" y="1730326"/>
            <a:ext cx="8945166" cy="5029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Project 1: </a:t>
            </a:r>
            <a:r>
              <a:rPr lang="en-US" dirty="0"/>
              <a:t>Main Layout</a:t>
            </a:r>
            <a:endParaRPr dirty="0"/>
          </a:p>
        </p:txBody>
      </p:sp>
      <p:pic>
        <p:nvPicPr>
          <p:cNvPr id="3" name="Picture 2" descr="Screenshot (477).png"/>
          <p:cNvPicPr>
            <a:picLocks noChangeAspect="1"/>
          </p:cNvPicPr>
          <p:nvPr/>
        </p:nvPicPr>
        <p:blipFill>
          <a:blip r:embed="rId2"/>
          <a:srcRect t="5086"/>
          <a:stretch/>
        </p:blipFill>
        <p:spPr>
          <a:xfrm>
            <a:off x="99417" y="1280161"/>
            <a:ext cx="8945166" cy="550398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TotalTime>
  <Words>1387</Words>
  <Application>Microsoft Office PowerPoint</Application>
  <PresentationFormat>On-screen Show (4:3)</PresentationFormat>
  <Paragraphs>172</Paragraphs>
  <Slides>56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Arial</vt:lpstr>
      <vt:lpstr>Calibri</vt:lpstr>
      <vt:lpstr>Office Theme</vt:lpstr>
      <vt:lpstr>MERN Internship Projects</vt:lpstr>
      <vt:lpstr>Project 1: Basic Calculator</vt:lpstr>
      <vt:lpstr>Project 1: Key Features</vt:lpstr>
      <vt:lpstr>Project 1: Technologies Used</vt:lpstr>
      <vt:lpstr>Project 1: Project Structure</vt:lpstr>
      <vt:lpstr>Project 1: My Learnings</vt:lpstr>
      <vt:lpstr>Project 1: Backend</vt:lpstr>
      <vt:lpstr>Project 1: Frontend</vt:lpstr>
      <vt:lpstr>Project 1: Main Layout</vt:lpstr>
      <vt:lpstr>Project 1: Calculations History</vt:lpstr>
      <vt:lpstr>Project 2</vt:lpstr>
      <vt:lpstr>Soil Farming Agent</vt:lpstr>
      <vt:lpstr>Overview</vt:lpstr>
      <vt:lpstr>Key Features</vt:lpstr>
      <vt:lpstr>Technologies Used</vt:lpstr>
      <vt:lpstr>Learning Outcomes</vt:lpstr>
      <vt:lpstr>Potential Future Enhancements</vt:lpstr>
      <vt:lpstr>Conclusion</vt:lpstr>
      <vt:lpstr>Project 2: Backend started and Database Connected</vt:lpstr>
      <vt:lpstr>Project 2: Frontend Compiled successfully</vt:lpstr>
      <vt:lpstr>Project 2: User and Admin Created and saved successfully </vt:lpstr>
      <vt:lpstr>Project 2: Register Page</vt:lpstr>
      <vt:lpstr>Project 2: Login Page</vt:lpstr>
      <vt:lpstr>Project 2: Admin Home Page</vt:lpstr>
      <vt:lpstr>Project 2: Admin Crop</vt:lpstr>
      <vt:lpstr>Project 2: Admin Distributor</vt:lpstr>
      <vt:lpstr>Project 2: Postman API POST</vt:lpstr>
      <vt:lpstr>Project 2: Postman API GET request Http method</vt:lpstr>
      <vt:lpstr>Project 2: Postman Crop Created</vt:lpstr>
      <vt:lpstr>Project 2: Crop data saved successfully on MongoDB</vt:lpstr>
      <vt:lpstr>Project 2: Postman Department created through API</vt:lpstr>
      <vt:lpstr>Project 2: User Home Page</vt:lpstr>
      <vt:lpstr>Project 2: User View Crops</vt:lpstr>
      <vt:lpstr>Project 2: User View Distributors</vt:lpstr>
      <vt:lpstr>Project 2: Upcoming functionality, user View Distributor Details and Add to cart</vt:lpstr>
      <vt:lpstr>Project 3</vt:lpstr>
      <vt:lpstr>Teacher-Student Booking Platform</vt:lpstr>
      <vt:lpstr>Objective</vt:lpstr>
      <vt:lpstr>Key Features</vt:lpstr>
      <vt:lpstr>Technologies Used</vt:lpstr>
      <vt:lpstr>Workflow</vt:lpstr>
      <vt:lpstr>Learning Outcomes</vt:lpstr>
      <vt:lpstr>Potential Future Enhancements</vt:lpstr>
      <vt:lpstr>Conclusion</vt:lpstr>
      <vt:lpstr>Project 3: Both backend and frontend compiled successfully</vt:lpstr>
      <vt:lpstr>Project 3: Register Page</vt:lpstr>
      <vt:lpstr>Project 3: Login Page</vt:lpstr>
      <vt:lpstr>Project 3: List of Teachers</vt:lpstr>
      <vt:lpstr>Project 3: Send Appointment Booking Request</vt:lpstr>
      <vt:lpstr>Project 3: Booking Slot Availability</vt:lpstr>
      <vt:lpstr>Project 3: Teacher Profile Details</vt:lpstr>
      <vt:lpstr>Project 3: Upcoming Appointments</vt:lpstr>
      <vt:lpstr>Project 3: Teacher Viewing All requests</vt:lpstr>
      <vt:lpstr>Project 3: Teacher Viewing Pending requests</vt:lpstr>
      <vt:lpstr>Project 3: Student Viewing All requests</vt:lpstr>
      <vt:lpstr>THANKS!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Dell</cp:lastModifiedBy>
  <cp:revision>12</cp:revision>
  <dcterms:created xsi:type="dcterms:W3CDTF">2013-01-27T09:14:16Z</dcterms:created>
  <dcterms:modified xsi:type="dcterms:W3CDTF">2024-12-10T06:50:11Z</dcterms:modified>
  <cp:category/>
</cp:coreProperties>
</file>