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68" r:id="rId6"/>
    <p:sldId id="258" r:id="rId7"/>
    <p:sldId id="259" r:id="rId8"/>
    <p:sldId id="269" r:id="rId9"/>
    <p:sldId id="264" r:id="rId10"/>
    <p:sldId id="265" r:id="rId11"/>
    <p:sldId id="266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Mushroom Quality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-SHUBHAM Shinde</a:t>
            </a:r>
          </a:p>
        </p:txBody>
      </p:sp>
    </p:spTree>
    <p:extLst>
      <p:ext uri="{BB962C8B-B14F-4D97-AF65-F5344CB8AC3E}">
        <p14:creationId xmlns:p14="http://schemas.microsoft.com/office/powerpoint/2010/main" val="340740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985944"/>
            <a:ext cx="5189939" cy="401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3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</a:t>
            </a:r>
            <a:r>
              <a:rPr lang="en-IN"/>
              <a:t>Model – Random Forest </a:t>
            </a:r>
            <a:r>
              <a:rPr lang="en-IN" dirty="0"/>
              <a:t>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779" y="4440114"/>
            <a:ext cx="2842621" cy="1428979"/>
          </a:xfrm>
        </p:spPr>
        <p:txBody>
          <a:bodyPr>
            <a:normAutofit/>
          </a:bodyPr>
          <a:lstStyle/>
          <a:p>
            <a:r>
              <a:rPr lang="en-IN" dirty="0"/>
              <a:t>Model performance of Training set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79" y="1865621"/>
            <a:ext cx="3458083" cy="24462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249" y="1861166"/>
            <a:ext cx="3661398" cy="24506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034" y="1861166"/>
            <a:ext cx="3854827" cy="245068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058249" y="4435659"/>
            <a:ext cx="2842621" cy="14289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Model performance of Test set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962034" y="4435658"/>
            <a:ext cx="2842621" cy="14289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IN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755708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3402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err="1"/>
              <a:t>Numpy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Pandas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err="1"/>
              <a:t>Seaborn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 err="1"/>
              <a:t>Matplotlib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 err="1"/>
              <a:t>Sklearn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 err="1"/>
              <a:t>XGBoost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87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Imputation and </a:t>
            </a:r>
            <a:r>
              <a:rPr lang="en-IN" dirty="0" err="1"/>
              <a:t>Preprocessing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623" y="1845734"/>
            <a:ext cx="6610056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There are 146 duplicate rows in dataset which are removed from dataset.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There are many null values in dataset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Where the total null values are greater than 60% those </a:t>
            </a:r>
            <a:r>
              <a:rPr lang="en-IN" dirty="0" err="1"/>
              <a:t>colomns</a:t>
            </a:r>
            <a:r>
              <a:rPr lang="en-IN" dirty="0"/>
              <a:t> are removed from dataset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err="1"/>
              <a:t>Colomns</a:t>
            </a:r>
            <a:r>
              <a:rPr lang="en-IN" dirty="0"/>
              <a:t> which are having less null values are imputed using mean if it is numerical data and mode if it is categorical data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All attributes of data are replaced with </a:t>
            </a:r>
            <a:r>
              <a:rPr lang="en-IN" dirty="0" err="1"/>
              <a:t>metada</a:t>
            </a:r>
            <a:r>
              <a:rPr lang="en-IN" dirty="0"/>
              <a:t> information for better visualization of data.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3132091" cy="7696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723795"/>
            <a:ext cx="3132091" cy="397798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79330" y="1916723"/>
            <a:ext cx="2312377" cy="615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743807" y="4844561"/>
            <a:ext cx="2312377" cy="3546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743807" y="5307558"/>
            <a:ext cx="2312377" cy="3546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743807" y="5987562"/>
            <a:ext cx="2312377" cy="1376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743806" y="5812866"/>
            <a:ext cx="2312377" cy="1376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743806" y="4026877"/>
            <a:ext cx="2312377" cy="3692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743806" y="3578470"/>
            <a:ext cx="2312377" cy="14156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0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Insights – </a:t>
            </a:r>
            <a:r>
              <a:rPr lang="en-IN" dirty="0" err="1"/>
              <a:t>CountPlots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380" y="5058443"/>
            <a:ext cx="3368560" cy="5774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No imbalance dataset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79" y="1845734"/>
            <a:ext cx="3368560" cy="31043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790" y="1845734"/>
            <a:ext cx="3763818" cy="310433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999790" y="5058442"/>
            <a:ext cx="3763818" cy="674143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If mushroom cap-</a:t>
            </a:r>
            <a:r>
              <a:rPr lang="en-IN" dirty="0" err="1"/>
              <a:t>suface</a:t>
            </a:r>
            <a:r>
              <a:rPr lang="en-IN" dirty="0"/>
              <a:t> is fibrous or silky then there is more chance of it is poisonous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725510" y="3631223"/>
            <a:ext cx="294898" cy="993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492764" y="3631223"/>
            <a:ext cx="294898" cy="993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329" y="1845734"/>
            <a:ext cx="4144756" cy="310433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207389" y="3631223"/>
            <a:ext cx="294898" cy="993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799258" y="3631223"/>
            <a:ext cx="294898" cy="993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874329" y="5087684"/>
            <a:ext cx="3763818" cy="1026604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If mushroom cap-</a:t>
            </a:r>
            <a:r>
              <a:rPr lang="en-IN" dirty="0" err="1"/>
              <a:t>color</a:t>
            </a:r>
            <a:r>
              <a:rPr lang="en-IN" dirty="0"/>
              <a:t> is buff then there is more chance of it is edible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If mushroom cap-</a:t>
            </a:r>
            <a:r>
              <a:rPr lang="en-IN" dirty="0" err="1"/>
              <a:t>color</a:t>
            </a:r>
            <a:r>
              <a:rPr lang="en-IN" dirty="0"/>
              <a:t> is green then there is more chance of it is poisonous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287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Insights – </a:t>
            </a:r>
            <a:r>
              <a:rPr lang="en-IN" dirty="0" err="1"/>
              <a:t>CountPlots</a:t>
            </a:r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999790" y="5058442"/>
            <a:ext cx="3763818" cy="1026604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If mushroom ring-type is zone then there is more chance of it is poisonous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If mushroom ring-type is movable then there is more chance of it is edible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492764" y="3631223"/>
            <a:ext cx="294898" cy="993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874329" y="5087684"/>
            <a:ext cx="3763818" cy="1026604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If mushroom habitat is urban or </a:t>
            </a:r>
            <a:r>
              <a:rPr lang="en-IN" dirty="0" err="1"/>
              <a:t>wasste</a:t>
            </a:r>
            <a:r>
              <a:rPr lang="en-IN" dirty="0"/>
              <a:t> then there is more chance of it is edible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If mushroom habitat is paths then there is more chance of it is poisonous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02" y="1845733"/>
            <a:ext cx="3555367" cy="310433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621280" y="3631223"/>
            <a:ext cx="218440" cy="993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919200" y="3631223"/>
            <a:ext cx="218440" cy="993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458940" y="3631223"/>
            <a:ext cx="218440" cy="993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760631" y="3631222"/>
            <a:ext cx="218440" cy="993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29476" y="5058442"/>
            <a:ext cx="3763818" cy="1165574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If mushroom stem-</a:t>
            </a:r>
            <a:r>
              <a:rPr lang="en-IN" dirty="0" err="1"/>
              <a:t>color</a:t>
            </a:r>
            <a:r>
              <a:rPr lang="en-IN" dirty="0"/>
              <a:t> is buff then there is more chance of it is edible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If mushroom stem-</a:t>
            </a:r>
            <a:r>
              <a:rPr lang="en-IN" dirty="0" err="1"/>
              <a:t>color</a:t>
            </a:r>
            <a:r>
              <a:rPr lang="en-IN" dirty="0"/>
              <a:t> is green, pink or black then there is more chance of it is poisonous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638" y="1845733"/>
            <a:ext cx="3723061" cy="310433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086572" y="3631221"/>
            <a:ext cx="296561" cy="993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7280797" y="3631220"/>
            <a:ext cx="296561" cy="993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240" y="1845733"/>
            <a:ext cx="4078640" cy="310433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0160961" y="3631220"/>
            <a:ext cx="296561" cy="993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10566063" y="3631220"/>
            <a:ext cx="296561" cy="993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10955866" y="3631219"/>
            <a:ext cx="296561" cy="993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766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Insights - </a:t>
            </a:r>
            <a:r>
              <a:rPr lang="en-IN" dirty="0" err="1"/>
              <a:t>HeatMap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273040" y="1845734"/>
            <a:ext cx="588264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Medium correlations =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Stem width with cap diameter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 Stem height with cap diameter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 Stem height with stem width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Low correlations =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All variables are least correlated with target variables.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3901669" cy="432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21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Insights - 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202" y="5139796"/>
            <a:ext cx="11877221" cy="7755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Histograms shows that cap-diameter, stem-height and stem-width have nearly right skewed distributions.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02" y="1845735"/>
            <a:ext cx="3612451" cy="3198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871" y="1845735"/>
            <a:ext cx="3809414" cy="31987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1466" y="1844126"/>
            <a:ext cx="3917958" cy="318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5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399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One hot encoding done for categorical </a:t>
            </a:r>
            <a:r>
              <a:rPr lang="en-IN" dirty="0" err="1"/>
              <a:t>colomns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Standard scaling is done for all </a:t>
            </a:r>
            <a:r>
              <a:rPr lang="en-IN" dirty="0" err="1"/>
              <a:t>colomns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878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“Logistic Regression": </a:t>
            </a:r>
            <a:r>
              <a:rPr lang="en-IN" dirty="0" err="1"/>
              <a:t>LogisticRegression</a:t>
            </a:r>
            <a:r>
              <a:rPr lang="en-IN" dirty="0"/>
              <a:t>(),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"K-</a:t>
            </a:r>
            <a:r>
              <a:rPr lang="en-IN" dirty="0" err="1"/>
              <a:t>Neighbors</a:t>
            </a:r>
            <a:r>
              <a:rPr lang="en-IN" dirty="0"/>
              <a:t> Classifier": </a:t>
            </a:r>
            <a:r>
              <a:rPr lang="en-IN" dirty="0" err="1"/>
              <a:t>KNeighborsRegressor</a:t>
            </a:r>
            <a:r>
              <a:rPr lang="en-IN" dirty="0"/>
              <a:t>(),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"Support Vector </a:t>
            </a:r>
            <a:r>
              <a:rPr lang="en-IN" dirty="0" err="1"/>
              <a:t>Classifier":SVC</a:t>
            </a:r>
            <a:r>
              <a:rPr lang="en-IN" dirty="0"/>
              <a:t>(),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"Gaussian Naive Bayes":</a:t>
            </a:r>
            <a:r>
              <a:rPr lang="en-IN" dirty="0" err="1"/>
              <a:t>GaussianNB</a:t>
            </a:r>
            <a:r>
              <a:rPr lang="en-IN" dirty="0"/>
              <a:t>(),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"Decision Tree Classifier ": </a:t>
            </a:r>
            <a:r>
              <a:rPr lang="en-IN" dirty="0" err="1"/>
              <a:t>DecisionTreeClassifier</a:t>
            </a:r>
            <a:r>
              <a:rPr lang="en-IN" dirty="0"/>
              <a:t>(),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"Random Forest Classifier ": </a:t>
            </a:r>
            <a:r>
              <a:rPr lang="en-IN" dirty="0" err="1"/>
              <a:t>RandomForestClassifier</a:t>
            </a:r>
            <a:r>
              <a:rPr lang="en-IN" dirty="0"/>
              <a:t>(),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"XGB Classifier ": </a:t>
            </a:r>
            <a:r>
              <a:rPr lang="en-IN" dirty="0" err="1"/>
              <a:t>XGBClassifier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599600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355</TotalTime>
  <Words>378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Retrospect</vt:lpstr>
      <vt:lpstr>Mushroom Quality Project</vt:lpstr>
      <vt:lpstr>Libraries Used</vt:lpstr>
      <vt:lpstr>Data Imputation and Preprocessing</vt:lpstr>
      <vt:lpstr>Data Insights – CountPlots</vt:lpstr>
      <vt:lpstr>Data Insights – CountPlots</vt:lpstr>
      <vt:lpstr>Data Insights - HeatMap</vt:lpstr>
      <vt:lpstr>Data Insights - Histograms</vt:lpstr>
      <vt:lpstr>Data Processing</vt:lpstr>
      <vt:lpstr>Models Used</vt:lpstr>
      <vt:lpstr>Results</vt:lpstr>
      <vt:lpstr>Best Model – Random Forest classifier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Management Project</dc:title>
  <dc:creator>Nikhil Shimpi</dc:creator>
  <cp:lastModifiedBy>Shubham Shinde</cp:lastModifiedBy>
  <cp:revision>24</cp:revision>
  <dcterms:created xsi:type="dcterms:W3CDTF">2023-12-10T11:41:24Z</dcterms:created>
  <dcterms:modified xsi:type="dcterms:W3CDTF">2024-12-19T14:44:35Z</dcterms:modified>
</cp:coreProperties>
</file>