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4894C2C-D040-427F-BBEF-7ABFB618583E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ABF8F88-E952-479C-BA03-8ACBB73AD3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wnloads.cloudera.com/demo_vm/virtualbox/cloudera-quickstart-vm-5.4.2-0-virtualbox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927" y="1351126"/>
            <a:ext cx="7260608" cy="2975211"/>
          </a:xfrm>
        </p:spPr>
        <p:txBody>
          <a:bodyPr>
            <a:normAutofit/>
          </a:bodyPr>
          <a:lstStyle/>
          <a:p>
            <a:r>
              <a:rPr lang="en-US" sz="3555" dirty="0"/>
              <a:t>Downloading and Installing the Cloudera VM Instructions (Windows</a:t>
            </a:r>
            <a:r>
              <a:rPr lang="en-US" sz="3555" dirty="0" smtClean="0"/>
              <a:t>)</a:t>
            </a:r>
            <a:endParaRPr lang="en-US" sz="3555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4326337"/>
            <a:ext cx="6815669" cy="132080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6737" y="2297633"/>
            <a:ext cx="5309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</a:rPr>
              <a:t>Installation Done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1. </a:t>
            </a:r>
            <a:r>
              <a:rPr lang="en-US" b="1" dirty="0" smtClean="0"/>
              <a:t>Download </a:t>
            </a:r>
            <a:r>
              <a:rPr lang="en-US" b="1" dirty="0" err="1"/>
              <a:t>VirtualBox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err="1" smtClean="0"/>
              <a:t>Goto</a:t>
            </a: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https://www.virtualbox.org/wiki/Downloads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2. </a:t>
            </a:r>
            <a:r>
              <a:rPr lang="en-US" b="1" dirty="0"/>
              <a:t>Download the Cloudera VM.</a:t>
            </a:r>
            <a:r>
              <a:rPr lang="en-US" dirty="0"/>
              <a:t> </a:t>
            </a:r>
            <a:r>
              <a:rPr lang="en-US" dirty="0" smtClean="0"/>
              <a:t>Go to</a:t>
            </a:r>
            <a:endParaRPr lang="en-US" dirty="0" smtClean="0"/>
          </a:p>
          <a:p>
            <a:pPr marL="0" indent="0">
              <a:buNone/>
            </a:pPr>
            <a:r>
              <a:rPr lang="en-US" u="sng" dirty="0">
                <a:hlinkClick r:id="rId1"/>
              </a:rPr>
              <a:t>https://</a:t>
            </a:r>
            <a:r>
              <a:rPr lang="en-US" u="sng" dirty="0" smtClean="0">
                <a:hlinkClick r:id="rId1"/>
              </a:rPr>
              <a:t>downloads.cloudera.com/demo_vm/virtualbox/cloudera-quickstart-vm-5.4.2-0-virtualbox.zip</a:t>
            </a: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4098" y="1144095"/>
            <a:ext cx="70571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VirtualBox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Unzip the Cloudera VM: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VirtualBox</a:t>
            </a:r>
            <a:r>
              <a:rPr lang="en-US" dirty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Begin importing</a:t>
            </a:r>
            <a:r>
              <a:rPr lang="en-US" dirty="0"/>
              <a:t>. Import the VM by going to File -&gt; Import Appliance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  <p:pic>
        <p:nvPicPr>
          <p:cNvPr id="1026" name="Picture 2" descr="https://d3c33hcgiwev3.cloudfront.net/imageAssetProxy.v1/1YHbnrvaEeWbLwqB7NyVNQ_18b3b1a489e3d9ce53e7b3975d38910a_Untitled.png?expiry=1597536000000&amp;hmac=kaQgA6el8ws3Zmx7wDMOkh79LEYJRrOmra4QcEW0SI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2" y="2452924"/>
            <a:ext cx="28765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4098" y="5034200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Click the Folder icon.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0718" y="252909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30" y="2344420"/>
            <a:ext cx="7068185" cy="404114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35329" y="424622"/>
            <a:ext cx="2115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Installation Steps</a:t>
            </a:r>
            <a:endParaRPr lang="en-US" sz="2000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71" y="966674"/>
            <a:ext cx="104355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6. </a:t>
            </a:r>
            <a:r>
              <a:rPr lang="en-US" b="1" dirty="0"/>
              <a:t>Select the cloudera-quickstart-vm-5.4.2-0-virtualbox.ovf</a:t>
            </a:r>
            <a:r>
              <a:rPr lang="en-US" dirty="0"/>
              <a:t> from the Folder where you</a:t>
            </a:r>
            <a:endParaRPr lang="en-US" dirty="0"/>
          </a:p>
          <a:p>
            <a:r>
              <a:rPr lang="en-US" dirty="0"/>
              <a:t> unzipped the </a:t>
            </a:r>
            <a:r>
              <a:rPr lang="en-US" dirty="0" err="1" smtClean="0"/>
              <a:t>VirtualBox </a:t>
            </a:r>
            <a:r>
              <a:rPr lang="en-US" dirty="0"/>
              <a:t>VM and click Open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754505"/>
            <a:ext cx="8889365" cy="4970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35329" y="424622"/>
            <a:ext cx="2115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Installation Steps</a:t>
            </a:r>
            <a:endParaRPr lang="en-US" sz="2000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71" y="96667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7. 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5329" y="424622"/>
            <a:ext cx="2115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Installation Steps</a:t>
            </a:r>
            <a:endParaRPr lang="en-US" sz="2000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1336040"/>
            <a:ext cx="7845425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1062990"/>
            <a:ext cx="9124950" cy="5267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3971" y="966674"/>
            <a:ext cx="49784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8. 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71" y="96667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OpenSans"/>
              </a:rPr>
              <a:t>9</a:t>
            </a:r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. 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1183005"/>
            <a:ext cx="9763760" cy="5382895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5235329" y="424622"/>
            <a:ext cx="2115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Installation Steps</a:t>
            </a:r>
            <a:endParaRPr lang="en-US" sz="2000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340" y="1369060"/>
            <a:ext cx="9556115" cy="5078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086" y="84221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b="1" dirty="0" smtClean="0">
                <a:solidFill>
                  <a:srgbClr val="1F1F1F"/>
                </a:solidFill>
                <a:latin typeface="OpenSans"/>
              </a:rPr>
              <a:t>10</a:t>
            </a:r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. 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71320" y="842010"/>
            <a:ext cx="6024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 will take some time to bootup. So keep patience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3971" y="966674"/>
            <a:ext cx="97218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F1F1F"/>
                </a:solidFill>
                <a:latin typeface="OpenSans"/>
              </a:rPr>
              <a:t>11</a:t>
            </a:r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.       </a:t>
            </a:r>
            <a:r>
              <a:rPr lang="en-US" b="1" dirty="0"/>
              <a:t>The Cloudera VM desktop. </a:t>
            </a:r>
            <a:r>
              <a:rPr lang="en-US" dirty="0"/>
              <a:t>Once the booting process is complete, the desktop will </a:t>
            </a:r>
            <a:endParaRPr lang="en-US" dirty="0"/>
          </a:p>
          <a:p>
            <a:r>
              <a:rPr lang="en-US" dirty="0"/>
              <a:t>                 appear with a browser</a:t>
            </a:r>
            <a:r>
              <a:rPr lang="en-US" b="1" i="0" dirty="0" smtClean="0">
                <a:solidFill>
                  <a:srgbClr val="1F1F1F"/>
                </a:solidFill>
                <a:effectLst/>
                <a:latin typeface="OpenSans"/>
              </a:rPr>
              <a:t> </a:t>
            </a:r>
            <a:endParaRPr lang="en-US" b="1" i="0" dirty="0" smtClean="0">
              <a:solidFill>
                <a:srgbClr val="1F1F1F"/>
              </a:solidFill>
              <a:effectLst/>
              <a:latin typeface="Open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1739265"/>
            <a:ext cx="10023475" cy="4540250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5235329" y="424622"/>
            <a:ext cx="2115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Installation Steps</a:t>
            </a:r>
            <a:endParaRPr lang="en-US" sz="2000" dirty="0" smtClean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855</Words>
  <Application>WPS Presentation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OpenSans</vt:lpstr>
      <vt:lpstr>Segoe Print</vt:lpstr>
      <vt:lpstr>Times New Roman</vt:lpstr>
      <vt:lpstr>Microsoft YaHei</vt:lpstr>
      <vt:lpstr>Arial Unicode MS</vt:lpstr>
      <vt:lpstr>Calibri</vt:lpstr>
      <vt:lpstr>Communications and Dialogues</vt:lpstr>
      <vt:lpstr>Downloading and Installing the Cloudera VM Instructions (Windows)</vt:lpstr>
      <vt:lpstr>Software needed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Downloading and Installing the Cloudera VM Instructions (Windows)</dc:title>
  <dc:creator>Shubham Shukla</dc:creator>
  <cp:lastModifiedBy>ACER</cp:lastModifiedBy>
  <cp:revision>13</cp:revision>
  <dcterms:created xsi:type="dcterms:W3CDTF">2020-08-14T19:26:00Z</dcterms:created>
  <dcterms:modified xsi:type="dcterms:W3CDTF">2023-01-10T06:55:24Z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B2B2EBDF413D48408EDD64CA4727E63D</vt:lpwstr>
  </property>
  <property fmtid="{D5CDD505-2E9C-101B-9397-08002B2CF9AE}" pid="3" name="KSOProductBuildVer">
    <vt:lpwstr>1033-11.2.0.11214</vt:lpwstr>
  </property>
</Properties>
</file>