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4944381-96E9-477A-A730-D13E20FC032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BDC6B64-1AB8-4A0F-BC5F-572285FEDA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69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4381-96E9-477A-A730-D13E20FC032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6B64-1AB8-4A0F-BC5F-572285FE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3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4381-96E9-477A-A730-D13E20FC032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6B64-1AB8-4A0F-BC5F-572285FEDA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109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4381-96E9-477A-A730-D13E20FC032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6B64-1AB8-4A0F-BC5F-572285FEDAA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57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4381-96E9-477A-A730-D13E20FC032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6B64-1AB8-4A0F-BC5F-572285FE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28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4381-96E9-477A-A730-D13E20FC032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6B64-1AB8-4A0F-BC5F-572285FEDA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27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4381-96E9-477A-A730-D13E20FC032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6B64-1AB8-4A0F-BC5F-572285FEDA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712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4381-96E9-477A-A730-D13E20FC032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6B64-1AB8-4A0F-BC5F-572285FEDA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213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4381-96E9-477A-A730-D13E20FC032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6B64-1AB8-4A0F-BC5F-572285FEDA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40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4381-96E9-477A-A730-D13E20FC032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6B64-1AB8-4A0F-BC5F-572285FE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4381-96E9-477A-A730-D13E20FC032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6B64-1AB8-4A0F-BC5F-572285FEDAA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7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4381-96E9-477A-A730-D13E20FC032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6B64-1AB8-4A0F-BC5F-572285FE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6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4381-96E9-477A-A730-D13E20FC032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6B64-1AB8-4A0F-BC5F-572285FEDAA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5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4381-96E9-477A-A730-D13E20FC032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6B64-1AB8-4A0F-BC5F-572285FEDA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32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4381-96E9-477A-A730-D13E20FC032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6B64-1AB8-4A0F-BC5F-572285FE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5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4381-96E9-477A-A730-D13E20FC032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6B64-1AB8-4A0F-BC5F-572285FEDAA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50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4381-96E9-477A-A730-D13E20FC032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6B64-1AB8-4A0F-BC5F-572285FE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944381-96E9-477A-A730-D13E20FC032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DC6B64-1AB8-4A0F-BC5F-572285FE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7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7" y="1871131"/>
            <a:ext cx="6815669" cy="1515533"/>
          </a:xfrm>
        </p:spPr>
        <p:txBody>
          <a:bodyPr/>
          <a:lstStyle/>
          <a:p>
            <a:r>
              <a:rPr lang="en-US" dirty="0" smtClean="0"/>
              <a:t>Installation of Dataset on </a:t>
            </a:r>
            <a:r>
              <a:rPr lang="en-US" dirty="0" err="1" smtClean="0"/>
              <a:t>Cloudera</a:t>
            </a:r>
            <a:r>
              <a:rPr lang="en-US" dirty="0" smtClean="0"/>
              <a:t> (Course-3)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Specially for those facing error</a:t>
            </a:r>
          </a:p>
          <a:p>
            <a:r>
              <a:rPr lang="en-US" dirty="0" smtClean="0"/>
              <a:t> </a:t>
            </a:r>
            <a:r>
              <a:rPr lang="en-US" b="1" dirty="0"/>
              <a:t>“</a:t>
            </a:r>
            <a:r>
              <a:rPr lang="en-US" b="1" dirty="0" err="1"/>
              <a:t>env</a:t>
            </a:r>
            <a:r>
              <a:rPr lang="en-US" b="1" dirty="0"/>
              <a:t>: '</a:t>
            </a:r>
            <a:r>
              <a:rPr lang="en-US" b="1" dirty="0" err="1"/>
              <a:t>jupyter</a:t>
            </a:r>
            <a:r>
              <a:rPr lang="en-US" b="1" dirty="0"/>
              <a:t>': No such file or directory”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9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8548" y="740284"/>
            <a:ext cx="98869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Now press enter,</a:t>
            </a:r>
          </a:p>
          <a:p>
            <a:r>
              <a:rPr lang="en-US" dirty="0" smtClean="0"/>
              <a:t>after this license information will appear , so you can skip it by clicking space and q key.</a:t>
            </a:r>
          </a:p>
          <a:p>
            <a:r>
              <a:rPr lang="en-US" dirty="0" smtClean="0"/>
              <a:t>Now it will ask for you agreement so put yes in prompt appeared like given below:-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22" y="1766374"/>
            <a:ext cx="5286830" cy="5061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21" y="3371891"/>
            <a:ext cx="6623261" cy="21578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7021" y="2499060"/>
            <a:ext cx="44061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After this the screen given below will appeared,</a:t>
            </a:r>
          </a:p>
          <a:p>
            <a:r>
              <a:rPr lang="en-US" dirty="0" smtClean="0"/>
              <a:t>Now press enter.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46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27" y="1244257"/>
            <a:ext cx="6512976" cy="20965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1520" y="768420"/>
            <a:ext cx="7405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Now it will start installing anaconda components to your system like given below: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27" y="4199865"/>
            <a:ext cx="6512976" cy="4846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4427" y="3585657"/>
            <a:ext cx="5280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Now, it will ask for the path , so you need to say yes 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0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01" y="1172088"/>
            <a:ext cx="9050216" cy="29837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3101" y="802756"/>
            <a:ext cx="848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It will look like and “Thank you for installing Anaonda3!”  message means you are done now.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3101" y="4340497"/>
            <a:ext cx="7436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Now close this terminal window and open new one and now type </a:t>
            </a:r>
            <a:r>
              <a:rPr lang="en-US" b="1" dirty="0" err="1" smtClean="0"/>
              <a:t>pyspark</a:t>
            </a:r>
            <a:r>
              <a:rPr lang="en-US" dirty="0" smtClean="0"/>
              <a:t> there.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22" y="4709829"/>
            <a:ext cx="4609487" cy="4230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3101" y="5317588"/>
            <a:ext cx="4222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It will open your </a:t>
            </a:r>
            <a:r>
              <a:rPr lang="en-US" dirty="0" err="1" smtClean="0"/>
              <a:t>jupyter</a:t>
            </a:r>
            <a:r>
              <a:rPr lang="en-US" dirty="0" smtClean="0"/>
              <a:t> window on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6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196" y="886265"/>
            <a:ext cx="915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you are here that means you are getting message that says </a:t>
            </a:r>
          </a:p>
          <a:p>
            <a:r>
              <a:rPr lang="en-US" b="1" dirty="0" smtClean="0"/>
              <a:t>“</a:t>
            </a:r>
            <a:r>
              <a:rPr lang="en-US" b="1" dirty="0" err="1" smtClean="0"/>
              <a:t>env</a:t>
            </a:r>
            <a:r>
              <a:rPr lang="en-US" b="1" dirty="0"/>
              <a:t>: '</a:t>
            </a:r>
            <a:r>
              <a:rPr lang="en-US" b="1" dirty="0" err="1"/>
              <a:t>jupyter</a:t>
            </a:r>
            <a:r>
              <a:rPr lang="en-US" b="1" dirty="0"/>
              <a:t>': No such file or </a:t>
            </a:r>
            <a:r>
              <a:rPr lang="en-US" b="1" dirty="0" smtClean="0"/>
              <a:t>directory”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872196" y="1985697"/>
            <a:ext cx="99392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case you have tried everything available on internet and its not worked for you then this document means a lot for you.</a:t>
            </a:r>
          </a:p>
          <a:p>
            <a:endParaRPr lang="en-US" dirty="0"/>
          </a:p>
          <a:p>
            <a:r>
              <a:rPr lang="en-US" dirty="0" smtClean="0"/>
              <a:t>I will just recommend you to start it on fresh that means just delete files from Downloads folder like extracted </a:t>
            </a:r>
            <a:r>
              <a:rPr lang="en-US" b="1" dirty="0" smtClean="0"/>
              <a:t>big-data-3 file</a:t>
            </a:r>
            <a:r>
              <a:rPr lang="en-US" dirty="0" smtClean="0"/>
              <a:t>. </a:t>
            </a:r>
            <a:r>
              <a:rPr lang="en-US" b="1" dirty="0" smtClean="0"/>
              <a:t>Do not delete big-data-3.zip file.</a:t>
            </a:r>
          </a:p>
          <a:p>
            <a:endParaRPr lang="en-US" b="1" dirty="0"/>
          </a:p>
          <a:p>
            <a:r>
              <a:rPr lang="en-US" dirty="0" smtClean="0"/>
              <a:t>Delete Anaconda3 folder also from the </a:t>
            </a:r>
            <a:r>
              <a:rPr lang="en-US" dirty="0" err="1" smtClean="0"/>
              <a:t>cloudera</a:t>
            </a:r>
            <a:r>
              <a:rPr lang="en-US" dirty="0" smtClean="0"/>
              <a:t> folder if folder exists.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2196" y="4314537"/>
            <a:ext cx="928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If you done with deleting or undoing your previous work</a:t>
            </a:r>
            <a:r>
              <a:rPr lang="en-US" dirty="0" smtClean="0"/>
              <a:t> just follow the  process from </a:t>
            </a:r>
            <a:r>
              <a:rPr lang="en-US" b="1" dirty="0" smtClean="0"/>
              <a:t>STEP 4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2196" y="4874511"/>
            <a:ext cx="9347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Incase you have deleted the big-data-3.zip file or not downloaded it yet</a:t>
            </a:r>
            <a:r>
              <a:rPr lang="en-US" dirty="0" smtClean="0"/>
              <a:t>, then start from </a:t>
            </a:r>
            <a:r>
              <a:rPr lang="en-US" b="1" dirty="0" smtClean="0"/>
              <a:t>STEP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182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9709" y="847468"/>
            <a:ext cx="10569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1F1F1F"/>
                </a:solidFill>
                <a:effectLst/>
                <a:latin typeface="OpenSans"/>
              </a:rPr>
              <a:t>Step 1.</a:t>
            </a:r>
            <a:r>
              <a:rPr lang="en-US" b="1" i="0" dirty="0" smtClean="0">
                <a:solidFill>
                  <a:srgbClr val="1F1F1F"/>
                </a:solidFill>
                <a:effectLst/>
                <a:latin typeface="OpenSans"/>
              </a:rPr>
              <a:t> Start the </a:t>
            </a:r>
            <a:r>
              <a:rPr lang="en-US" b="1" i="0" dirty="0" err="1" smtClean="0">
                <a:solidFill>
                  <a:srgbClr val="1F1F1F"/>
                </a:solidFill>
                <a:effectLst/>
                <a:latin typeface="OpenSans"/>
              </a:rPr>
              <a:t>Cloudera</a:t>
            </a:r>
            <a:r>
              <a:rPr lang="en-US" b="1" i="0" dirty="0" smtClean="0">
                <a:solidFill>
                  <a:srgbClr val="1F1F1F"/>
                </a:solidFill>
                <a:effectLst/>
                <a:latin typeface="OpenSans"/>
              </a:rPr>
              <a:t> VM.</a:t>
            </a:r>
            <a:r>
              <a:rPr lang="en-US" b="0" i="0" dirty="0" smtClean="0">
                <a:solidFill>
                  <a:srgbClr val="1F1F1F"/>
                </a:solidFill>
                <a:effectLst/>
                <a:latin typeface="OpenSans"/>
              </a:rPr>
              <a:t> Most of the Hands On exercises in this course use the </a:t>
            </a:r>
            <a:r>
              <a:rPr lang="en-US" b="0" i="0" dirty="0" err="1" smtClean="0">
                <a:solidFill>
                  <a:srgbClr val="1F1F1F"/>
                </a:solidFill>
                <a:effectLst/>
                <a:latin typeface="OpenSans"/>
              </a:rPr>
              <a:t>Cloudera</a:t>
            </a:r>
            <a:r>
              <a:rPr lang="en-US" b="0" i="0" dirty="0" smtClean="0">
                <a:solidFill>
                  <a:srgbClr val="1F1F1F"/>
                </a:solidFill>
                <a:effectLst/>
                <a:latin typeface="OpenSans"/>
              </a:rPr>
              <a:t> Virtual Machine, so we will download the datasets onto the VM. Start the VM in </a:t>
            </a:r>
            <a:r>
              <a:rPr lang="en-US" b="0" i="0" dirty="0" err="1" smtClean="0">
                <a:solidFill>
                  <a:srgbClr val="1F1F1F"/>
                </a:solidFill>
                <a:effectLst/>
                <a:latin typeface="OpenSans"/>
              </a:rPr>
              <a:t>VirtualBox</a:t>
            </a:r>
            <a:r>
              <a:rPr lang="en-US" b="0" i="0" dirty="0" smtClean="0">
                <a:solidFill>
                  <a:srgbClr val="1F1F1F"/>
                </a:solidFill>
                <a:effectLst/>
                <a:latin typeface="OpenSans"/>
              </a:rPr>
              <a:t> and perform the remaining steps in the VM.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708" y="1896013"/>
            <a:ext cx="10569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 2. Open a web browser. Open a web browser by clicking on the web browser icon in the top toolbar.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08" y="2492692"/>
            <a:ext cx="1724025" cy="409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9708" y="3129614"/>
            <a:ext cx="492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the web browser, enter the following for the URL: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708" y="3581870"/>
            <a:ext cx="382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http://github.com/words-sdsc/coursera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5360" y="4178549"/>
            <a:ext cx="5071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 3. Download the datasets. Click on big-data-3.zip: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632" y="4709516"/>
            <a:ext cx="1981057" cy="140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9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1237" y="8409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Click on the Download button: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55" y="1210269"/>
            <a:ext cx="1962150" cy="628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1237" y="2023585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1F1F1F"/>
                </a:solidFill>
                <a:effectLst/>
                <a:latin typeface="OpenSans"/>
              </a:rPr>
              <a:t>In the dialog, select </a:t>
            </a:r>
            <a:r>
              <a:rPr lang="en-US" b="0" i="1" dirty="0" smtClean="0">
                <a:solidFill>
                  <a:srgbClr val="1F1F1F"/>
                </a:solidFill>
                <a:effectLst/>
                <a:latin typeface="OpenSans"/>
              </a:rPr>
              <a:t>Save</a:t>
            </a:r>
            <a:r>
              <a:rPr lang="en-US" b="0" i="0" dirty="0" smtClean="0">
                <a:solidFill>
                  <a:srgbClr val="1F1F1F"/>
                </a:solidFill>
                <a:effectLst/>
                <a:latin typeface="OpenSans"/>
              </a:rPr>
              <a:t> </a:t>
            </a:r>
            <a:r>
              <a:rPr lang="en-US" b="0" i="1" dirty="0" smtClean="0">
                <a:solidFill>
                  <a:srgbClr val="1F1F1F"/>
                </a:solidFill>
                <a:effectLst/>
                <a:latin typeface="OpenSans"/>
              </a:rPr>
              <a:t>File</a:t>
            </a:r>
            <a:r>
              <a:rPr lang="en-US" b="0" i="0" dirty="0" smtClean="0">
                <a:solidFill>
                  <a:srgbClr val="1F1F1F"/>
                </a:solidFill>
                <a:effectLst/>
                <a:latin typeface="OpenSans"/>
              </a:rPr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05" y="2577583"/>
            <a:ext cx="4191000" cy="1333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1236" y="4095749"/>
            <a:ext cx="9894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Click OK, and the file big-data-3.zip file will be downloaded to the Downloads directory.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1604" y="4649747"/>
            <a:ext cx="10394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 4. </a:t>
            </a:r>
            <a:r>
              <a:rPr lang="en-US" dirty="0" err="1" smtClean="0"/>
              <a:t>Uncompress</a:t>
            </a:r>
            <a:r>
              <a:rPr lang="en-US" dirty="0" smtClean="0"/>
              <a:t> the datasets. Open a terminal shell by clicking on the terminal shell icon in the top toolbar.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04" y="5203745"/>
            <a:ext cx="27051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4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3518" y="712150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the terminal, run: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3518" y="1081482"/>
            <a:ext cx="22076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cd Downloads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unzip -o big-data-3.zip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18" y="1939509"/>
            <a:ext cx="5915538" cy="522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3518" y="2673542"/>
            <a:ext cx="327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Then things will be extracted like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18" y="3254569"/>
            <a:ext cx="5594404" cy="256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7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7168" y="770598"/>
            <a:ext cx="10091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 5. Install tools. Change directories to big-data-3 and run setup.sh to install tools and libraries.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09938" y="1139930"/>
            <a:ext cx="1351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cd big-data-3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./setup.sh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37" y="1984142"/>
            <a:ext cx="6049859" cy="5761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9937" y="2758200"/>
            <a:ext cx="2820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Now things will be look like-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37" y="3325413"/>
            <a:ext cx="7477309" cy="27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1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2526" y="866894"/>
            <a:ext cx="10208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the meanwhile of installation if you find something saying no such file or directory , it means anaconda is not installed right now. So you need to install it later after finishing of this ongoing installation.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33" y="1513225"/>
            <a:ext cx="7820025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0233" y="4389120"/>
            <a:ext cx="7422247" cy="46423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42" y="2438444"/>
            <a:ext cx="9451617" cy="9184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3642" y="782646"/>
            <a:ext cx="905966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 after finishing the installation from setup.sh</a:t>
            </a:r>
          </a:p>
          <a:p>
            <a:endParaRPr lang="en-US" dirty="0" smtClean="0"/>
          </a:p>
          <a:p>
            <a:r>
              <a:rPr lang="en-US" dirty="0" smtClean="0"/>
              <a:t>Install anaconda using the following command: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00B0F0"/>
                </a:solidFill>
              </a:rPr>
              <a:t>wget</a:t>
            </a:r>
            <a:r>
              <a:rPr lang="en-US" dirty="0" smtClean="0">
                <a:solidFill>
                  <a:srgbClr val="00B0F0"/>
                </a:solidFill>
              </a:rPr>
              <a:t> https://repo.anaconda.com/archive/Anaconda3-4.0.0-Linux-x86_64.sh --no-check-certificate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3642" y="3535344"/>
            <a:ext cx="163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It will look like 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42" y="3965300"/>
            <a:ext cx="9059660" cy="223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6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37" y="1352110"/>
            <a:ext cx="8961706" cy="12398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7205" y="768420"/>
            <a:ext cx="3543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Later it will finish something like this: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7205" y="2836370"/>
            <a:ext cx="45720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 now you need to run the following command: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bash Anaconda3-4.0.0-Linux-x86_64.sh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05" y="3899193"/>
            <a:ext cx="7815397" cy="3819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7205" y="4294408"/>
            <a:ext cx="2464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 it will executes like :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36" y="4796232"/>
            <a:ext cx="7724165" cy="126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63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</TotalTime>
  <Words>518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OpenSans</vt:lpstr>
      <vt:lpstr>Organic</vt:lpstr>
      <vt:lpstr>Installation of Dataset on Cloudera (Course-3)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Jupyter on Cloudera</dc:title>
  <dc:creator>Shubham Shukla</dc:creator>
  <cp:lastModifiedBy>Shubham Shukla</cp:lastModifiedBy>
  <cp:revision>14</cp:revision>
  <dcterms:created xsi:type="dcterms:W3CDTF">2020-08-25T14:42:15Z</dcterms:created>
  <dcterms:modified xsi:type="dcterms:W3CDTF">2020-08-25T15:59:17Z</dcterms:modified>
</cp:coreProperties>
</file>