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256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898265" cy="3729990"/>
          </a:xfrm>
          <a:custGeom>
            <a:avLst/>
            <a:gdLst/>
            <a:ahLst/>
            <a:cxnLst/>
            <a:rect l="l" t="t" r="r" b="b"/>
            <a:pathLst>
              <a:path w="3898265" h="3729990">
                <a:moveTo>
                  <a:pt x="2130305" y="3198275"/>
                </a:moveTo>
                <a:lnTo>
                  <a:pt x="198931" y="3198275"/>
                </a:lnTo>
                <a:lnTo>
                  <a:pt x="247788" y="3198203"/>
                </a:lnTo>
                <a:lnTo>
                  <a:pt x="296593" y="3197373"/>
                </a:lnTo>
                <a:lnTo>
                  <a:pt x="345337" y="3195786"/>
                </a:lnTo>
                <a:lnTo>
                  <a:pt x="394012" y="3193444"/>
                </a:lnTo>
                <a:lnTo>
                  <a:pt x="442608" y="3190351"/>
                </a:lnTo>
                <a:lnTo>
                  <a:pt x="491119" y="3186507"/>
                </a:lnTo>
                <a:lnTo>
                  <a:pt x="539534" y="3181916"/>
                </a:lnTo>
                <a:lnTo>
                  <a:pt x="587845" y="3176580"/>
                </a:lnTo>
                <a:lnTo>
                  <a:pt x="636044" y="3170500"/>
                </a:lnTo>
                <a:lnTo>
                  <a:pt x="684123" y="3163680"/>
                </a:lnTo>
                <a:lnTo>
                  <a:pt x="732071" y="3156121"/>
                </a:lnTo>
                <a:lnTo>
                  <a:pt x="779882" y="3147826"/>
                </a:lnTo>
                <a:lnTo>
                  <a:pt x="827546" y="3138797"/>
                </a:lnTo>
                <a:lnTo>
                  <a:pt x="875054" y="3129036"/>
                </a:lnTo>
                <a:lnTo>
                  <a:pt x="922399" y="3118545"/>
                </a:lnTo>
                <a:lnTo>
                  <a:pt x="969571" y="3107327"/>
                </a:lnTo>
                <a:lnTo>
                  <a:pt x="1016563" y="3095385"/>
                </a:lnTo>
                <a:lnTo>
                  <a:pt x="1063364" y="3082719"/>
                </a:lnTo>
                <a:lnTo>
                  <a:pt x="1109968" y="3069333"/>
                </a:lnTo>
                <a:lnTo>
                  <a:pt x="1156364" y="3055228"/>
                </a:lnTo>
                <a:lnTo>
                  <a:pt x="1202545" y="3040407"/>
                </a:lnTo>
                <a:lnTo>
                  <a:pt x="1248502" y="3024873"/>
                </a:lnTo>
                <a:lnTo>
                  <a:pt x="1294227" y="3008627"/>
                </a:lnTo>
                <a:lnTo>
                  <a:pt x="1339710" y="2991672"/>
                </a:lnTo>
                <a:lnTo>
                  <a:pt x="1384944" y="2974010"/>
                </a:lnTo>
                <a:lnTo>
                  <a:pt x="1429919" y="2955643"/>
                </a:lnTo>
                <a:lnTo>
                  <a:pt x="1474627" y="2936573"/>
                </a:lnTo>
                <a:lnTo>
                  <a:pt x="1519060" y="2916804"/>
                </a:lnTo>
                <a:lnTo>
                  <a:pt x="1563209" y="2896336"/>
                </a:lnTo>
                <a:lnTo>
                  <a:pt x="1607065" y="2875173"/>
                </a:lnTo>
                <a:lnTo>
                  <a:pt x="1650619" y="2853316"/>
                </a:lnTo>
                <a:lnTo>
                  <a:pt x="1693864" y="2830768"/>
                </a:lnTo>
                <a:lnTo>
                  <a:pt x="1736790" y="2807530"/>
                </a:lnTo>
                <a:lnTo>
                  <a:pt x="1779389" y="2783606"/>
                </a:lnTo>
                <a:lnTo>
                  <a:pt x="1821652" y="2758998"/>
                </a:lnTo>
                <a:lnTo>
                  <a:pt x="1863572" y="2733708"/>
                </a:lnTo>
                <a:lnTo>
                  <a:pt x="1905138" y="2707737"/>
                </a:lnTo>
                <a:lnTo>
                  <a:pt x="1946343" y="2681089"/>
                </a:lnTo>
                <a:lnTo>
                  <a:pt x="1987177" y="2653765"/>
                </a:lnTo>
                <a:lnTo>
                  <a:pt x="2027633" y="2625768"/>
                </a:lnTo>
                <a:lnTo>
                  <a:pt x="2067702" y="2597100"/>
                </a:lnTo>
                <a:lnTo>
                  <a:pt x="2107375" y="2567764"/>
                </a:lnTo>
                <a:lnTo>
                  <a:pt x="2146644" y="2537761"/>
                </a:lnTo>
                <a:lnTo>
                  <a:pt x="2185500" y="2507093"/>
                </a:lnTo>
                <a:lnTo>
                  <a:pt x="2223934" y="2475764"/>
                </a:lnTo>
                <a:lnTo>
                  <a:pt x="2261938" y="2443775"/>
                </a:lnTo>
                <a:lnTo>
                  <a:pt x="2299503" y="2411129"/>
                </a:lnTo>
                <a:lnTo>
                  <a:pt x="2336548" y="2377894"/>
                </a:lnTo>
                <a:lnTo>
                  <a:pt x="2372995" y="2344141"/>
                </a:lnTo>
                <a:lnTo>
                  <a:pt x="2408840" y="2309881"/>
                </a:lnTo>
                <a:lnTo>
                  <a:pt x="2444081" y="2275120"/>
                </a:lnTo>
                <a:lnTo>
                  <a:pt x="2478714" y="2239867"/>
                </a:lnTo>
                <a:lnTo>
                  <a:pt x="2512736" y="2204130"/>
                </a:lnTo>
                <a:lnTo>
                  <a:pt x="2546143" y="2167918"/>
                </a:lnTo>
                <a:lnTo>
                  <a:pt x="2578932" y="2131238"/>
                </a:lnTo>
                <a:lnTo>
                  <a:pt x="2611101" y="2094099"/>
                </a:lnTo>
                <a:lnTo>
                  <a:pt x="2642644" y="2056510"/>
                </a:lnTo>
                <a:lnTo>
                  <a:pt x="2673560" y="2018477"/>
                </a:lnTo>
                <a:lnTo>
                  <a:pt x="2703845" y="1980011"/>
                </a:lnTo>
                <a:lnTo>
                  <a:pt x="2733496" y="1941118"/>
                </a:lnTo>
                <a:lnTo>
                  <a:pt x="2762508" y="1901808"/>
                </a:lnTo>
                <a:lnTo>
                  <a:pt x="2790880" y="1862088"/>
                </a:lnTo>
                <a:lnTo>
                  <a:pt x="2818608" y="1821967"/>
                </a:lnTo>
                <a:lnTo>
                  <a:pt x="2845688" y="1781452"/>
                </a:lnTo>
                <a:lnTo>
                  <a:pt x="2872117" y="1740553"/>
                </a:lnTo>
                <a:lnTo>
                  <a:pt x="2897893" y="1699277"/>
                </a:lnTo>
                <a:lnTo>
                  <a:pt x="2923010" y="1657633"/>
                </a:lnTo>
                <a:lnTo>
                  <a:pt x="2947467" y="1615629"/>
                </a:lnTo>
                <a:lnTo>
                  <a:pt x="2971260" y="1573273"/>
                </a:lnTo>
                <a:lnTo>
                  <a:pt x="2994385" y="1530573"/>
                </a:lnTo>
                <a:lnTo>
                  <a:pt x="3016840" y="1487538"/>
                </a:lnTo>
                <a:lnTo>
                  <a:pt x="3038621" y="1444176"/>
                </a:lnTo>
                <a:lnTo>
                  <a:pt x="3059725" y="1400494"/>
                </a:lnTo>
                <a:lnTo>
                  <a:pt x="3080148" y="1356503"/>
                </a:lnTo>
                <a:lnTo>
                  <a:pt x="3099887" y="1312208"/>
                </a:lnTo>
                <a:lnTo>
                  <a:pt x="3118939" y="1267620"/>
                </a:lnTo>
                <a:lnTo>
                  <a:pt x="3137301" y="1222746"/>
                </a:lnTo>
                <a:lnTo>
                  <a:pt x="3154969" y="1177594"/>
                </a:lnTo>
                <a:lnTo>
                  <a:pt x="3171940" y="1132173"/>
                </a:lnTo>
                <a:lnTo>
                  <a:pt x="3188210" y="1086490"/>
                </a:lnTo>
                <a:lnTo>
                  <a:pt x="3203777" y="1040555"/>
                </a:lnTo>
                <a:lnTo>
                  <a:pt x="3218637" y="994375"/>
                </a:lnTo>
                <a:lnTo>
                  <a:pt x="3232786" y="947958"/>
                </a:lnTo>
                <a:lnTo>
                  <a:pt x="3246222" y="901314"/>
                </a:lnTo>
                <a:lnTo>
                  <a:pt x="3258942" y="854449"/>
                </a:lnTo>
                <a:lnTo>
                  <a:pt x="3270941" y="807373"/>
                </a:lnTo>
                <a:lnTo>
                  <a:pt x="3282216" y="760093"/>
                </a:lnTo>
                <a:lnTo>
                  <a:pt x="3292765" y="712618"/>
                </a:lnTo>
                <a:lnTo>
                  <a:pt x="3302584" y="664956"/>
                </a:lnTo>
                <a:lnTo>
                  <a:pt x="3311669" y="617116"/>
                </a:lnTo>
                <a:lnTo>
                  <a:pt x="3320018" y="569105"/>
                </a:lnTo>
                <a:lnTo>
                  <a:pt x="3327627" y="520932"/>
                </a:lnTo>
                <a:lnTo>
                  <a:pt x="3334492" y="472604"/>
                </a:lnTo>
                <a:lnTo>
                  <a:pt x="3340611" y="424131"/>
                </a:lnTo>
                <a:lnTo>
                  <a:pt x="3345980" y="375521"/>
                </a:lnTo>
                <a:lnTo>
                  <a:pt x="3350596" y="326781"/>
                </a:lnTo>
                <a:lnTo>
                  <a:pt x="3354456" y="277921"/>
                </a:lnTo>
                <a:lnTo>
                  <a:pt x="3357556" y="228947"/>
                </a:lnTo>
                <a:lnTo>
                  <a:pt x="3359892" y="179870"/>
                </a:lnTo>
                <a:lnTo>
                  <a:pt x="3361463" y="130696"/>
                </a:lnTo>
                <a:lnTo>
                  <a:pt x="3362190" y="85988"/>
                </a:lnTo>
                <a:lnTo>
                  <a:pt x="3362291" y="32092"/>
                </a:lnTo>
                <a:lnTo>
                  <a:pt x="3361805" y="0"/>
                </a:lnTo>
                <a:lnTo>
                  <a:pt x="3897431" y="0"/>
                </a:lnTo>
                <a:lnTo>
                  <a:pt x="3897809" y="32092"/>
                </a:lnTo>
                <a:lnTo>
                  <a:pt x="3897778" y="85988"/>
                </a:lnTo>
                <a:lnTo>
                  <a:pt x="3897030" y="135412"/>
                </a:lnTo>
                <a:lnTo>
                  <a:pt x="3895619" y="184761"/>
                </a:lnTo>
                <a:lnTo>
                  <a:pt x="3893549" y="234030"/>
                </a:lnTo>
                <a:lnTo>
                  <a:pt x="3890822" y="283211"/>
                </a:lnTo>
                <a:lnTo>
                  <a:pt x="3887440" y="332300"/>
                </a:lnTo>
                <a:lnTo>
                  <a:pt x="3883405" y="381290"/>
                </a:lnTo>
                <a:lnTo>
                  <a:pt x="3878720" y="430175"/>
                </a:lnTo>
                <a:lnTo>
                  <a:pt x="3873388" y="478949"/>
                </a:lnTo>
                <a:lnTo>
                  <a:pt x="3867411" y="527606"/>
                </a:lnTo>
                <a:lnTo>
                  <a:pt x="3860790" y="576139"/>
                </a:lnTo>
                <a:lnTo>
                  <a:pt x="3853530" y="624543"/>
                </a:lnTo>
                <a:lnTo>
                  <a:pt x="3845631" y="672811"/>
                </a:lnTo>
                <a:lnTo>
                  <a:pt x="3837098" y="720938"/>
                </a:lnTo>
                <a:lnTo>
                  <a:pt x="3827931" y="768918"/>
                </a:lnTo>
                <a:lnTo>
                  <a:pt x="3818133" y="816744"/>
                </a:lnTo>
                <a:lnTo>
                  <a:pt x="3807708" y="864410"/>
                </a:lnTo>
                <a:lnTo>
                  <a:pt x="3796656" y="911910"/>
                </a:lnTo>
                <a:lnTo>
                  <a:pt x="3784982" y="959238"/>
                </a:lnTo>
                <a:lnTo>
                  <a:pt x="3772687" y="1006389"/>
                </a:lnTo>
                <a:lnTo>
                  <a:pt x="3759773" y="1053355"/>
                </a:lnTo>
                <a:lnTo>
                  <a:pt x="3746243" y="1100131"/>
                </a:lnTo>
                <a:lnTo>
                  <a:pt x="3732099" y="1146711"/>
                </a:lnTo>
                <a:lnTo>
                  <a:pt x="3717345" y="1193089"/>
                </a:lnTo>
                <a:lnTo>
                  <a:pt x="3701982" y="1239258"/>
                </a:lnTo>
                <a:lnTo>
                  <a:pt x="3686012" y="1285213"/>
                </a:lnTo>
                <a:lnTo>
                  <a:pt x="3669439" y="1330948"/>
                </a:lnTo>
                <a:lnTo>
                  <a:pt x="3652264" y="1376456"/>
                </a:lnTo>
                <a:lnTo>
                  <a:pt x="3634491" y="1421731"/>
                </a:lnTo>
                <a:lnTo>
                  <a:pt x="3616121" y="1466767"/>
                </a:lnTo>
                <a:lnTo>
                  <a:pt x="3597156" y="1511559"/>
                </a:lnTo>
                <a:lnTo>
                  <a:pt x="3577601" y="1556100"/>
                </a:lnTo>
                <a:lnTo>
                  <a:pt x="3557455" y="1600383"/>
                </a:lnTo>
                <a:lnTo>
                  <a:pt x="3536723" y="1644404"/>
                </a:lnTo>
                <a:lnTo>
                  <a:pt x="3515407" y="1688156"/>
                </a:lnTo>
                <a:lnTo>
                  <a:pt x="3493509" y="1731632"/>
                </a:lnTo>
                <a:lnTo>
                  <a:pt x="3471031" y="1774827"/>
                </a:lnTo>
                <a:lnTo>
                  <a:pt x="3447976" y="1817735"/>
                </a:lnTo>
                <a:lnTo>
                  <a:pt x="3424347" y="1860349"/>
                </a:lnTo>
                <a:lnTo>
                  <a:pt x="3400145" y="1902664"/>
                </a:lnTo>
                <a:lnTo>
                  <a:pt x="3375374" y="1944673"/>
                </a:lnTo>
                <a:lnTo>
                  <a:pt x="3350035" y="1986371"/>
                </a:lnTo>
                <a:lnTo>
                  <a:pt x="3324131" y="2027750"/>
                </a:lnTo>
                <a:lnTo>
                  <a:pt x="3297665" y="2068806"/>
                </a:lnTo>
                <a:lnTo>
                  <a:pt x="3270639" y="2109532"/>
                </a:lnTo>
                <a:lnTo>
                  <a:pt x="3243055" y="2149923"/>
                </a:lnTo>
                <a:lnTo>
                  <a:pt x="3214916" y="2189971"/>
                </a:lnTo>
                <a:lnTo>
                  <a:pt x="3186225" y="2229670"/>
                </a:lnTo>
                <a:lnTo>
                  <a:pt x="3156983" y="2269016"/>
                </a:lnTo>
                <a:lnTo>
                  <a:pt x="3127193" y="2308001"/>
                </a:lnTo>
                <a:lnTo>
                  <a:pt x="3096857" y="2346621"/>
                </a:lnTo>
                <a:lnTo>
                  <a:pt x="3065979" y="2384867"/>
                </a:lnTo>
                <a:lnTo>
                  <a:pt x="3034560" y="2422735"/>
                </a:lnTo>
                <a:lnTo>
                  <a:pt x="3002603" y="2460219"/>
                </a:lnTo>
                <a:lnTo>
                  <a:pt x="2970110" y="2497311"/>
                </a:lnTo>
                <a:lnTo>
                  <a:pt x="2937084" y="2534008"/>
                </a:lnTo>
                <a:lnTo>
                  <a:pt x="2903527" y="2570301"/>
                </a:lnTo>
                <a:lnTo>
                  <a:pt x="2869441" y="2606185"/>
                </a:lnTo>
                <a:lnTo>
                  <a:pt x="2834830" y="2641654"/>
                </a:lnTo>
                <a:lnTo>
                  <a:pt x="2799695" y="2676703"/>
                </a:lnTo>
                <a:lnTo>
                  <a:pt x="2764039" y="2711324"/>
                </a:lnTo>
                <a:lnTo>
                  <a:pt x="2727864" y="2745512"/>
                </a:lnTo>
                <a:lnTo>
                  <a:pt x="2691173" y="2779260"/>
                </a:lnTo>
                <a:lnTo>
                  <a:pt x="2653968" y="2812564"/>
                </a:lnTo>
                <a:lnTo>
                  <a:pt x="2616316" y="2845360"/>
                </a:lnTo>
                <a:lnTo>
                  <a:pt x="2578285" y="2877592"/>
                </a:lnTo>
                <a:lnTo>
                  <a:pt x="2539882" y="2909257"/>
                </a:lnTo>
                <a:lnTo>
                  <a:pt x="2501114" y="2940353"/>
                </a:lnTo>
                <a:lnTo>
                  <a:pt x="2461986" y="2970880"/>
                </a:lnTo>
                <a:lnTo>
                  <a:pt x="2422506" y="3000835"/>
                </a:lnTo>
                <a:lnTo>
                  <a:pt x="2382678" y="3030216"/>
                </a:lnTo>
                <a:lnTo>
                  <a:pt x="2342511" y="3059023"/>
                </a:lnTo>
                <a:lnTo>
                  <a:pt x="2302009" y="3087253"/>
                </a:lnTo>
                <a:lnTo>
                  <a:pt x="2261180" y="3114905"/>
                </a:lnTo>
                <a:lnTo>
                  <a:pt x="2220029" y="3141976"/>
                </a:lnTo>
                <a:lnTo>
                  <a:pt x="2178563" y="3168466"/>
                </a:lnTo>
                <a:lnTo>
                  <a:pt x="2136789" y="3194373"/>
                </a:lnTo>
                <a:lnTo>
                  <a:pt x="2130305" y="3198275"/>
                </a:lnTo>
                <a:close/>
              </a:path>
              <a:path w="3898265" h="3729990">
                <a:moveTo>
                  <a:pt x="398438" y="3729415"/>
                </a:moveTo>
                <a:lnTo>
                  <a:pt x="37930" y="3729415"/>
                </a:lnTo>
                <a:lnTo>
                  <a:pt x="0" y="3727314"/>
                </a:lnTo>
                <a:lnTo>
                  <a:pt x="0" y="3190686"/>
                </a:lnTo>
                <a:lnTo>
                  <a:pt x="3152" y="3190928"/>
                </a:lnTo>
                <a:lnTo>
                  <a:pt x="52132" y="3193914"/>
                </a:lnTo>
                <a:lnTo>
                  <a:pt x="101094" y="3196133"/>
                </a:lnTo>
                <a:lnTo>
                  <a:pt x="150030" y="3197586"/>
                </a:lnTo>
                <a:lnTo>
                  <a:pt x="198931" y="3198275"/>
                </a:lnTo>
                <a:lnTo>
                  <a:pt x="2130305" y="3198275"/>
                </a:lnTo>
                <a:lnTo>
                  <a:pt x="2094712" y="3219695"/>
                </a:lnTo>
                <a:lnTo>
                  <a:pt x="2052339" y="3244430"/>
                </a:lnTo>
                <a:lnTo>
                  <a:pt x="2009677" y="3268577"/>
                </a:lnTo>
                <a:lnTo>
                  <a:pt x="1966731" y="3292134"/>
                </a:lnTo>
                <a:lnTo>
                  <a:pt x="1923508" y="3315099"/>
                </a:lnTo>
                <a:lnTo>
                  <a:pt x="1880015" y="3337472"/>
                </a:lnTo>
                <a:lnTo>
                  <a:pt x="1836257" y="3359249"/>
                </a:lnTo>
                <a:lnTo>
                  <a:pt x="1792241" y="3380429"/>
                </a:lnTo>
                <a:lnTo>
                  <a:pt x="1747973" y="3401012"/>
                </a:lnTo>
                <a:lnTo>
                  <a:pt x="1703460" y="3420994"/>
                </a:lnTo>
                <a:lnTo>
                  <a:pt x="1658708" y="3440375"/>
                </a:lnTo>
                <a:lnTo>
                  <a:pt x="1613723" y="3459153"/>
                </a:lnTo>
                <a:lnTo>
                  <a:pt x="1568512" y="3477326"/>
                </a:lnTo>
                <a:lnTo>
                  <a:pt x="1523081" y="3494892"/>
                </a:lnTo>
                <a:lnTo>
                  <a:pt x="1477436" y="3511850"/>
                </a:lnTo>
                <a:lnTo>
                  <a:pt x="1431584" y="3528198"/>
                </a:lnTo>
                <a:lnTo>
                  <a:pt x="1385530" y="3543935"/>
                </a:lnTo>
                <a:lnTo>
                  <a:pt x="1339282" y="3559058"/>
                </a:lnTo>
                <a:lnTo>
                  <a:pt x="1292846" y="3573567"/>
                </a:lnTo>
                <a:lnTo>
                  <a:pt x="1246227" y="3587459"/>
                </a:lnTo>
                <a:lnTo>
                  <a:pt x="1199433" y="3600733"/>
                </a:lnTo>
                <a:lnTo>
                  <a:pt x="1152469" y="3613387"/>
                </a:lnTo>
                <a:lnTo>
                  <a:pt x="1105343" y="3625420"/>
                </a:lnTo>
                <a:lnTo>
                  <a:pt x="1058059" y="3636829"/>
                </a:lnTo>
                <a:lnTo>
                  <a:pt x="1010626" y="3647614"/>
                </a:lnTo>
                <a:lnTo>
                  <a:pt x="963048" y="3657772"/>
                </a:lnTo>
                <a:lnTo>
                  <a:pt x="915332" y="3667302"/>
                </a:lnTo>
                <a:lnTo>
                  <a:pt x="867485" y="3676202"/>
                </a:lnTo>
                <a:lnTo>
                  <a:pt x="819513" y="3684471"/>
                </a:lnTo>
                <a:lnTo>
                  <a:pt x="771422" y="3692107"/>
                </a:lnTo>
                <a:lnTo>
                  <a:pt x="723219" y="3699107"/>
                </a:lnTo>
                <a:lnTo>
                  <a:pt x="674910" y="3705472"/>
                </a:lnTo>
                <a:lnTo>
                  <a:pt x="626501" y="3711198"/>
                </a:lnTo>
                <a:lnTo>
                  <a:pt x="577998" y="3716284"/>
                </a:lnTo>
                <a:lnTo>
                  <a:pt x="529409" y="3720730"/>
                </a:lnTo>
                <a:lnTo>
                  <a:pt x="480738" y="3724531"/>
                </a:lnTo>
                <a:lnTo>
                  <a:pt x="431994" y="3727689"/>
                </a:lnTo>
                <a:lnTo>
                  <a:pt x="398438" y="3729415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5975" y="799500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49" y="8687990"/>
                </a:moveTo>
                <a:lnTo>
                  <a:pt x="1448024" y="8687990"/>
                </a:lnTo>
                <a:lnTo>
                  <a:pt x="1398027" y="8687128"/>
                </a:lnTo>
                <a:lnTo>
                  <a:pt x="1348249" y="8684551"/>
                </a:lnTo>
                <a:lnTo>
                  <a:pt x="1298730" y="8680278"/>
                </a:lnTo>
                <a:lnTo>
                  <a:pt x="1249508" y="8674324"/>
                </a:lnTo>
                <a:lnTo>
                  <a:pt x="1200625" y="8666705"/>
                </a:lnTo>
                <a:lnTo>
                  <a:pt x="1152120" y="8657440"/>
                </a:lnTo>
                <a:lnTo>
                  <a:pt x="1104034" y="8646543"/>
                </a:lnTo>
                <a:lnTo>
                  <a:pt x="1056405" y="8634031"/>
                </a:lnTo>
                <a:lnTo>
                  <a:pt x="1009274" y="8619922"/>
                </a:lnTo>
                <a:lnTo>
                  <a:pt x="962682" y="8604231"/>
                </a:lnTo>
                <a:lnTo>
                  <a:pt x="916667" y="8586975"/>
                </a:lnTo>
                <a:lnTo>
                  <a:pt x="871270" y="8568171"/>
                </a:lnTo>
                <a:lnTo>
                  <a:pt x="826531" y="8547835"/>
                </a:lnTo>
                <a:lnTo>
                  <a:pt x="782490" y="8525984"/>
                </a:lnTo>
                <a:lnTo>
                  <a:pt x="739187" y="8502635"/>
                </a:lnTo>
                <a:lnTo>
                  <a:pt x="696662" y="8477803"/>
                </a:lnTo>
                <a:lnTo>
                  <a:pt x="654954" y="8451506"/>
                </a:lnTo>
                <a:lnTo>
                  <a:pt x="614104" y="8423760"/>
                </a:lnTo>
                <a:lnTo>
                  <a:pt x="574151" y="8394581"/>
                </a:lnTo>
                <a:lnTo>
                  <a:pt x="535136" y="8363986"/>
                </a:lnTo>
                <a:lnTo>
                  <a:pt x="497099" y="8331992"/>
                </a:lnTo>
                <a:lnTo>
                  <a:pt x="460079" y="8298616"/>
                </a:lnTo>
                <a:lnTo>
                  <a:pt x="424116" y="8263873"/>
                </a:lnTo>
                <a:lnTo>
                  <a:pt x="389373" y="8227910"/>
                </a:lnTo>
                <a:lnTo>
                  <a:pt x="355996" y="8190890"/>
                </a:lnTo>
                <a:lnTo>
                  <a:pt x="324003" y="8152852"/>
                </a:lnTo>
                <a:lnTo>
                  <a:pt x="293408" y="8113837"/>
                </a:lnTo>
                <a:lnTo>
                  <a:pt x="264229" y="8073885"/>
                </a:lnTo>
                <a:lnTo>
                  <a:pt x="236483" y="8033035"/>
                </a:lnTo>
                <a:lnTo>
                  <a:pt x="210186" y="7991327"/>
                </a:lnTo>
                <a:lnTo>
                  <a:pt x="185354" y="7948801"/>
                </a:lnTo>
                <a:lnTo>
                  <a:pt x="162005" y="7905498"/>
                </a:lnTo>
                <a:lnTo>
                  <a:pt x="140154" y="7861457"/>
                </a:lnTo>
                <a:lnTo>
                  <a:pt x="119818" y="7816718"/>
                </a:lnTo>
                <a:lnTo>
                  <a:pt x="101014" y="7771321"/>
                </a:lnTo>
                <a:lnTo>
                  <a:pt x="83759" y="7725306"/>
                </a:lnTo>
                <a:lnTo>
                  <a:pt x="68068" y="7678713"/>
                </a:lnTo>
                <a:lnTo>
                  <a:pt x="53958" y="7631582"/>
                </a:lnTo>
                <a:lnTo>
                  <a:pt x="41447" y="7583954"/>
                </a:lnTo>
                <a:lnTo>
                  <a:pt x="30550" y="7535867"/>
                </a:lnTo>
                <a:lnTo>
                  <a:pt x="21284" y="7487361"/>
                </a:lnTo>
                <a:lnTo>
                  <a:pt x="13666" y="7438478"/>
                </a:lnTo>
                <a:lnTo>
                  <a:pt x="7712" y="7389257"/>
                </a:lnTo>
                <a:lnTo>
                  <a:pt x="3438" y="7339737"/>
                </a:lnTo>
                <a:lnTo>
                  <a:pt x="862" y="7289959"/>
                </a:lnTo>
                <a:lnTo>
                  <a:pt x="0" y="7239962"/>
                </a:lnTo>
                <a:lnTo>
                  <a:pt x="0" y="0"/>
                </a:lnTo>
                <a:lnTo>
                  <a:pt x="15455949" y="0"/>
                </a:lnTo>
                <a:lnTo>
                  <a:pt x="15455949" y="86879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002478" y="7813676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49" h="1695450">
                <a:moveTo>
                  <a:pt x="853820" y="1695436"/>
                </a:moveTo>
                <a:lnTo>
                  <a:pt x="440824" y="1695436"/>
                </a:lnTo>
                <a:lnTo>
                  <a:pt x="0" y="1691940"/>
                </a:lnTo>
                <a:lnTo>
                  <a:pt x="1048" y="1643792"/>
                </a:lnTo>
                <a:lnTo>
                  <a:pt x="3417" y="1595983"/>
                </a:lnTo>
                <a:lnTo>
                  <a:pt x="7089" y="1548529"/>
                </a:lnTo>
                <a:lnTo>
                  <a:pt x="12045" y="1501448"/>
                </a:lnTo>
                <a:lnTo>
                  <a:pt x="18268" y="1454758"/>
                </a:lnTo>
                <a:lnTo>
                  <a:pt x="25741" y="1408477"/>
                </a:lnTo>
                <a:lnTo>
                  <a:pt x="34445" y="1362621"/>
                </a:lnTo>
                <a:lnTo>
                  <a:pt x="44364" y="1317209"/>
                </a:lnTo>
                <a:lnTo>
                  <a:pt x="55480" y="1272257"/>
                </a:lnTo>
                <a:lnTo>
                  <a:pt x="67774" y="1227785"/>
                </a:lnTo>
                <a:lnTo>
                  <a:pt x="81230" y="1183808"/>
                </a:lnTo>
                <a:lnTo>
                  <a:pt x="95829" y="1140345"/>
                </a:lnTo>
                <a:lnTo>
                  <a:pt x="111555" y="1097414"/>
                </a:lnTo>
                <a:lnTo>
                  <a:pt x="128388" y="1055031"/>
                </a:lnTo>
                <a:lnTo>
                  <a:pt x="146313" y="1013214"/>
                </a:lnTo>
                <a:lnTo>
                  <a:pt x="165311" y="971982"/>
                </a:lnTo>
                <a:lnTo>
                  <a:pt x="185365" y="931351"/>
                </a:lnTo>
                <a:lnTo>
                  <a:pt x="206456" y="891339"/>
                </a:lnTo>
                <a:lnTo>
                  <a:pt x="228568" y="851963"/>
                </a:lnTo>
                <a:lnTo>
                  <a:pt x="251682" y="813242"/>
                </a:lnTo>
                <a:lnTo>
                  <a:pt x="275782" y="775192"/>
                </a:lnTo>
                <a:lnTo>
                  <a:pt x="300849" y="737832"/>
                </a:lnTo>
                <a:lnTo>
                  <a:pt x="326865" y="701178"/>
                </a:lnTo>
                <a:lnTo>
                  <a:pt x="353814" y="665249"/>
                </a:lnTo>
                <a:lnTo>
                  <a:pt x="381678" y="630061"/>
                </a:lnTo>
                <a:lnTo>
                  <a:pt x="410438" y="595633"/>
                </a:lnTo>
                <a:lnTo>
                  <a:pt x="440077" y="561982"/>
                </a:lnTo>
                <a:lnTo>
                  <a:pt x="470579" y="529126"/>
                </a:lnTo>
                <a:lnTo>
                  <a:pt x="501924" y="497082"/>
                </a:lnTo>
                <a:lnTo>
                  <a:pt x="534096" y="465867"/>
                </a:lnTo>
                <a:lnTo>
                  <a:pt x="567076" y="435500"/>
                </a:lnTo>
                <a:lnTo>
                  <a:pt x="600848" y="405998"/>
                </a:lnTo>
                <a:lnTo>
                  <a:pt x="635393" y="377378"/>
                </a:lnTo>
                <a:lnTo>
                  <a:pt x="670694" y="349658"/>
                </a:lnTo>
                <a:lnTo>
                  <a:pt x="706733" y="322855"/>
                </a:lnTo>
                <a:lnTo>
                  <a:pt x="743493" y="296988"/>
                </a:lnTo>
                <a:lnTo>
                  <a:pt x="780956" y="272073"/>
                </a:lnTo>
                <a:lnTo>
                  <a:pt x="819104" y="248128"/>
                </a:lnTo>
                <a:lnTo>
                  <a:pt x="857920" y="225171"/>
                </a:lnTo>
                <a:lnTo>
                  <a:pt x="897386" y="203219"/>
                </a:lnTo>
                <a:lnTo>
                  <a:pt x="937484" y="182290"/>
                </a:lnTo>
                <a:lnTo>
                  <a:pt x="978198" y="162401"/>
                </a:lnTo>
                <a:lnTo>
                  <a:pt x="1019508" y="143570"/>
                </a:lnTo>
                <a:lnTo>
                  <a:pt x="1061398" y="125815"/>
                </a:lnTo>
                <a:lnTo>
                  <a:pt x="1103851" y="109153"/>
                </a:lnTo>
                <a:lnTo>
                  <a:pt x="1146847" y="93601"/>
                </a:lnTo>
                <a:lnTo>
                  <a:pt x="1190370" y="79178"/>
                </a:lnTo>
                <a:lnTo>
                  <a:pt x="1234403" y="65900"/>
                </a:lnTo>
                <a:lnTo>
                  <a:pt x="1278927" y="53785"/>
                </a:lnTo>
                <a:lnTo>
                  <a:pt x="1323924" y="42852"/>
                </a:lnTo>
                <a:lnTo>
                  <a:pt x="1369378" y="33117"/>
                </a:lnTo>
                <a:lnTo>
                  <a:pt x="1415270" y="24597"/>
                </a:lnTo>
                <a:lnTo>
                  <a:pt x="1461584" y="17312"/>
                </a:lnTo>
                <a:lnTo>
                  <a:pt x="1508300" y="11277"/>
                </a:lnTo>
                <a:lnTo>
                  <a:pt x="1555403" y="6511"/>
                </a:lnTo>
                <a:lnTo>
                  <a:pt x="1602873" y="3031"/>
                </a:lnTo>
                <a:lnTo>
                  <a:pt x="1650694" y="854"/>
                </a:lnTo>
                <a:lnTo>
                  <a:pt x="1698847" y="0"/>
                </a:lnTo>
                <a:lnTo>
                  <a:pt x="1747006" y="479"/>
                </a:lnTo>
                <a:lnTo>
                  <a:pt x="1794842" y="2282"/>
                </a:lnTo>
                <a:lnTo>
                  <a:pt x="1842339" y="5392"/>
                </a:lnTo>
                <a:lnTo>
                  <a:pt x="1889477" y="9790"/>
                </a:lnTo>
                <a:lnTo>
                  <a:pt x="1936239" y="15460"/>
                </a:lnTo>
                <a:lnTo>
                  <a:pt x="1982608" y="22385"/>
                </a:lnTo>
                <a:lnTo>
                  <a:pt x="2028565" y="30546"/>
                </a:lnTo>
                <a:lnTo>
                  <a:pt x="2074093" y="39926"/>
                </a:lnTo>
                <a:lnTo>
                  <a:pt x="2119175" y="50508"/>
                </a:lnTo>
                <a:lnTo>
                  <a:pt x="2163792" y="62275"/>
                </a:lnTo>
                <a:lnTo>
                  <a:pt x="2207926" y="75209"/>
                </a:lnTo>
                <a:lnTo>
                  <a:pt x="2251561" y="89293"/>
                </a:lnTo>
                <a:lnTo>
                  <a:pt x="2294677" y="104508"/>
                </a:lnTo>
                <a:lnTo>
                  <a:pt x="2337258" y="120839"/>
                </a:lnTo>
                <a:lnTo>
                  <a:pt x="2379286" y="138267"/>
                </a:lnTo>
                <a:lnTo>
                  <a:pt x="2420742" y="156775"/>
                </a:lnTo>
                <a:lnTo>
                  <a:pt x="2461609" y="176345"/>
                </a:lnTo>
                <a:lnTo>
                  <a:pt x="2501870" y="196961"/>
                </a:lnTo>
                <a:lnTo>
                  <a:pt x="2541506" y="218604"/>
                </a:lnTo>
                <a:lnTo>
                  <a:pt x="2580500" y="241258"/>
                </a:lnTo>
                <a:lnTo>
                  <a:pt x="2618834" y="264905"/>
                </a:lnTo>
                <a:lnTo>
                  <a:pt x="2656490" y="289527"/>
                </a:lnTo>
                <a:lnTo>
                  <a:pt x="2693450" y="315107"/>
                </a:lnTo>
                <a:lnTo>
                  <a:pt x="2729697" y="341627"/>
                </a:lnTo>
                <a:lnTo>
                  <a:pt x="2765213" y="369071"/>
                </a:lnTo>
                <a:lnTo>
                  <a:pt x="2799981" y="397421"/>
                </a:lnTo>
                <a:lnTo>
                  <a:pt x="2833981" y="426659"/>
                </a:lnTo>
                <a:lnTo>
                  <a:pt x="2867198" y="456768"/>
                </a:lnTo>
                <a:lnTo>
                  <a:pt x="2899612" y="487731"/>
                </a:lnTo>
                <a:lnTo>
                  <a:pt x="2931206" y="519529"/>
                </a:lnTo>
                <a:lnTo>
                  <a:pt x="2961963" y="552147"/>
                </a:lnTo>
                <a:lnTo>
                  <a:pt x="2991864" y="585566"/>
                </a:lnTo>
                <a:lnTo>
                  <a:pt x="3020892" y="619768"/>
                </a:lnTo>
                <a:lnTo>
                  <a:pt x="3049029" y="654737"/>
                </a:lnTo>
                <a:lnTo>
                  <a:pt x="3076257" y="690455"/>
                </a:lnTo>
                <a:lnTo>
                  <a:pt x="3102559" y="726905"/>
                </a:lnTo>
                <a:lnTo>
                  <a:pt x="3127917" y="764069"/>
                </a:lnTo>
                <a:lnTo>
                  <a:pt x="3152312" y="801929"/>
                </a:lnTo>
                <a:lnTo>
                  <a:pt x="3175728" y="840469"/>
                </a:lnTo>
                <a:lnTo>
                  <a:pt x="3183288" y="853688"/>
                </a:lnTo>
                <a:lnTo>
                  <a:pt x="1702177" y="853688"/>
                </a:lnTo>
                <a:lnTo>
                  <a:pt x="1654243" y="855202"/>
                </a:lnTo>
                <a:lnTo>
                  <a:pt x="1607010" y="859321"/>
                </a:lnTo>
                <a:lnTo>
                  <a:pt x="1560547" y="865973"/>
                </a:lnTo>
                <a:lnTo>
                  <a:pt x="1514925" y="875090"/>
                </a:lnTo>
                <a:lnTo>
                  <a:pt x="1470214" y="886602"/>
                </a:lnTo>
                <a:lnTo>
                  <a:pt x="1426486" y="900437"/>
                </a:lnTo>
                <a:lnTo>
                  <a:pt x="1383809" y="916525"/>
                </a:lnTo>
                <a:lnTo>
                  <a:pt x="1342255" y="934798"/>
                </a:lnTo>
                <a:lnTo>
                  <a:pt x="1301894" y="955184"/>
                </a:lnTo>
                <a:lnTo>
                  <a:pt x="1262797" y="977613"/>
                </a:lnTo>
                <a:lnTo>
                  <a:pt x="1225034" y="1002016"/>
                </a:lnTo>
                <a:lnTo>
                  <a:pt x="1188675" y="1028322"/>
                </a:lnTo>
                <a:lnTo>
                  <a:pt x="1153791" y="1056460"/>
                </a:lnTo>
                <a:lnTo>
                  <a:pt x="1120453" y="1086361"/>
                </a:lnTo>
                <a:lnTo>
                  <a:pt x="1088730" y="1117955"/>
                </a:lnTo>
                <a:lnTo>
                  <a:pt x="1058693" y="1151172"/>
                </a:lnTo>
                <a:lnTo>
                  <a:pt x="1030413" y="1185940"/>
                </a:lnTo>
                <a:lnTo>
                  <a:pt x="1003960" y="1222191"/>
                </a:lnTo>
                <a:lnTo>
                  <a:pt x="979404" y="1259854"/>
                </a:lnTo>
                <a:lnTo>
                  <a:pt x="956816" y="1298859"/>
                </a:lnTo>
                <a:lnTo>
                  <a:pt x="936267" y="1339135"/>
                </a:lnTo>
                <a:lnTo>
                  <a:pt x="917826" y="1380613"/>
                </a:lnTo>
                <a:lnTo>
                  <a:pt x="901565" y="1423222"/>
                </a:lnTo>
                <a:lnTo>
                  <a:pt x="887553" y="1466893"/>
                </a:lnTo>
                <a:lnTo>
                  <a:pt x="875861" y="1511555"/>
                </a:lnTo>
                <a:lnTo>
                  <a:pt x="866560" y="1557138"/>
                </a:lnTo>
                <a:lnTo>
                  <a:pt x="859719" y="1603571"/>
                </a:lnTo>
                <a:lnTo>
                  <a:pt x="855411" y="1650786"/>
                </a:lnTo>
                <a:lnTo>
                  <a:pt x="853820" y="1695436"/>
                </a:lnTo>
                <a:close/>
              </a:path>
              <a:path w="3409949" h="1695450">
                <a:moveTo>
                  <a:pt x="2557216" y="1692067"/>
                </a:moveTo>
                <a:lnTo>
                  <a:pt x="2555135" y="1644157"/>
                </a:lnTo>
                <a:lnTo>
                  <a:pt x="2550458" y="1596977"/>
                </a:lnTo>
                <a:lnTo>
                  <a:pt x="2543255" y="1550598"/>
                </a:lnTo>
                <a:lnTo>
                  <a:pt x="2533599" y="1505089"/>
                </a:lnTo>
                <a:lnTo>
                  <a:pt x="2521559" y="1460520"/>
                </a:lnTo>
                <a:lnTo>
                  <a:pt x="2507207" y="1416960"/>
                </a:lnTo>
                <a:lnTo>
                  <a:pt x="2490613" y="1374479"/>
                </a:lnTo>
                <a:lnTo>
                  <a:pt x="2471850" y="1333146"/>
                </a:lnTo>
                <a:lnTo>
                  <a:pt x="2450987" y="1293031"/>
                </a:lnTo>
                <a:lnTo>
                  <a:pt x="2428095" y="1254204"/>
                </a:lnTo>
                <a:lnTo>
                  <a:pt x="2403247" y="1216733"/>
                </a:lnTo>
                <a:lnTo>
                  <a:pt x="2376512" y="1180690"/>
                </a:lnTo>
                <a:lnTo>
                  <a:pt x="2347961" y="1146143"/>
                </a:lnTo>
                <a:lnTo>
                  <a:pt x="2317666" y="1113162"/>
                </a:lnTo>
                <a:lnTo>
                  <a:pt x="2285698" y="1081817"/>
                </a:lnTo>
                <a:lnTo>
                  <a:pt x="2252127" y="1052176"/>
                </a:lnTo>
                <a:lnTo>
                  <a:pt x="2217025" y="1024311"/>
                </a:lnTo>
                <a:lnTo>
                  <a:pt x="2180462" y="998289"/>
                </a:lnTo>
                <a:lnTo>
                  <a:pt x="2142509" y="974182"/>
                </a:lnTo>
                <a:lnTo>
                  <a:pt x="2103239" y="952059"/>
                </a:lnTo>
                <a:lnTo>
                  <a:pt x="2062720" y="931988"/>
                </a:lnTo>
                <a:lnTo>
                  <a:pt x="2021025" y="914040"/>
                </a:lnTo>
                <a:lnTo>
                  <a:pt x="1978224" y="898285"/>
                </a:lnTo>
                <a:lnTo>
                  <a:pt x="1934389" y="884791"/>
                </a:lnTo>
                <a:lnTo>
                  <a:pt x="1889590" y="873629"/>
                </a:lnTo>
                <a:lnTo>
                  <a:pt x="1843898" y="864868"/>
                </a:lnTo>
                <a:lnTo>
                  <a:pt x="1797385" y="858578"/>
                </a:lnTo>
                <a:lnTo>
                  <a:pt x="1750121" y="854828"/>
                </a:lnTo>
                <a:lnTo>
                  <a:pt x="1702177" y="853688"/>
                </a:lnTo>
                <a:lnTo>
                  <a:pt x="3183288" y="853688"/>
                </a:lnTo>
                <a:lnTo>
                  <a:pt x="3219549" y="919517"/>
                </a:lnTo>
                <a:lnTo>
                  <a:pt x="3239919" y="959991"/>
                </a:lnTo>
                <a:lnTo>
                  <a:pt x="3259238" y="1001074"/>
                </a:lnTo>
                <a:lnTo>
                  <a:pt x="3277488" y="1042749"/>
                </a:lnTo>
                <a:lnTo>
                  <a:pt x="3294652" y="1085000"/>
                </a:lnTo>
                <a:lnTo>
                  <a:pt x="3310712" y="1127807"/>
                </a:lnTo>
                <a:lnTo>
                  <a:pt x="3325650" y="1171155"/>
                </a:lnTo>
                <a:lnTo>
                  <a:pt x="3339449" y="1215025"/>
                </a:lnTo>
                <a:lnTo>
                  <a:pt x="3352205" y="1259854"/>
                </a:lnTo>
                <a:lnTo>
                  <a:pt x="3363555" y="1304264"/>
                </a:lnTo>
                <a:lnTo>
                  <a:pt x="3373828" y="1349597"/>
                </a:lnTo>
                <a:lnTo>
                  <a:pt x="3382890" y="1395384"/>
                </a:lnTo>
                <a:lnTo>
                  <a:pt x="3390723" y="1441606"/>
                </a:lnTo>
                <a:lnTo>
                  <a:pt x="3397311" y="1488246"/>
                </a:lnTo>
                <a:lnTo>
                  <a:pt x="3402634" y="1535286"/>
                </a:lnTo>
                <a:lnTo>
                  <a:pt x="3406675" y="1582710"/>
                </a:lnTo>
                <a:lnTo>
                  <a:pt x="3409417" y="1630500"/>
                </a:lnTo>
                <a:lnTo>
                  <a:pt x="3409949" y="1648478"/>
                </a:lnTo>
                <a:lnTo>
                  <a:pt x="3409949" y="1678652"/>
                </a:lnTo>
                <a:lnTo>
                  <a:pt x="2557216" y="1692067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00008" y="2187522"/>
            <a:ext cx="8900683" cy="1065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3453" y="2306226"/>
            <a:ext cx="13713793" cy="1706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21219" y="3471796"/>
            <a:ext cx="11258261" cy="3092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hubham.shukla1975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t1230938@iitd.ac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518413" y="2178050"/>
            <a:ext cx="9327142" cy="1065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25"/>
              </a:spcBef>
            </a:pPr>
            <a:r>
              <a:rPr spc="-420" dirty="0"/>
              <a:t>T</a:t>
            </a:r>
            <a:r>
              <a:rPr spc="-70" dirty="0"/>
              <a:t>E</a:t>
            </a:r>
            <a:r>
              <a:rPr spc="-55" dirty="0"/>
              <a:t>A</a:t>
            </a:r>
            <a:r>
              <a:rPr spc="70" dirty="0"/>
              <a:t>M</a:t>
            </a:r>
            <a:r>
              <a:rPr spc="-395" dirty="0"/>
              <a:t> </a:t>
            </a:r>
            <a:r>
              <a:rPr spc="-630" dirty="0"/>
              <a:t>-</a:t>
            </a:r>
            <a:r>
              <a:rPr spc="-395" dirty="0"/>
              <a:t> </a:t>
            </a:r>
            <a:r>
              <a:rPr spc="-55" dirty="0"/>
              <a:t>A</a:t>
            </a:r>
            <a:r>
              <a:rPr spc="-60" dirty="0"/>
              <a:t>P</a:t>
            </a:r>
            <a:r>
              <a:rPr spc="-450" dirty="0"/>
              <a:t>L</a:t>
            </a:r>
            <a:r>
              <a:rPr spc="-2160" dirty="0"/>
              <a:t>1</a:t>
            </a:r>
            <a:r>
              <a:rPr lang="en-IN" spc="-2160" dirty="0"/>
              <a:t>      </a:t>
            </a:r>
            <a:r>
              <a:rPr spc="-204" dirty="0"/>
              <a:t>00</a:t>
            </a:r>
            <a:r>
              <a:rPr spc="-1810" dirty="0"/>
              <a:t>&gt;&gt;&gt;&gt;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3039" y="4223967"/>
            <a:ext cx="13597890" cy="1979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00175" marR="5080" indent="-1388110">
              <a:lnSpc>
                <a:spcPct val="132300"/>
              </a:lnSpc>
              <a:spcBef>
                <a:spcPts val="90"/>
              </a:spcBef>
            </a:pPr>
            <a:r>
              <a:rPr sz="5000" b="1" spc="-16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5000" b="1" spc="-11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lang="en-IN" sz="5000" b="1" spc="-111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5000" b="1" spc="-6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5000" b="1" spc="-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5000" b="1" spc="-720" dirty="0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r>
              <a:rPr sz="5000" b="1" spc="-30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5000" b="1" spc="-155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5000" b="1" spc="-11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lang="en-IN" sz="5000" b="1" spc="-111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5000" b="1" spc="-36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5000" b="1" spc="-18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5000" b="1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5000" b="1" spc="-16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5000" b="1" spc="-30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5000" b="1" spc="-41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5000" b="1" spc="-38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5000" b="1" spc="-10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5000" b="1" spc="-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5000" b="1" spc="-11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lang="en-IN" sz="5000" b="1" spc="-111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5000" b="1" spc="-1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5000" b="1" spc="-30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5000" b="1" spc="-15" dirty="0">
                <a:solidFill>
                  <a:srgbClr val="26316F"/>
                </a:solidFill>
                <a:latin typeface="Verdana"/>
                <a:cs typeface="Verdana"/>
              </a:rPr>
              <a:t>CO</a:t>
            </a:r>
            <a:r>
              <a:rPr sz="5000" b="1" spc="-16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5000" b="1" spc="-13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5000" b="1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5000" b="1" spc="35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5000" b="1" spc="-1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5000" b="1" spc="-22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5000" b="1" spc="-2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5000" b="1" spc="-3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5000" b="1" spc="-11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lang="en-IN" sz="5000" b="1" spc="-111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5000" b="1" spc="-1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5000" b="1" spc="-110" dirty="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sz="5000" b="1" spc="125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5000" b="1" spc="-11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5000" b="1" spc="-225" dirty="0">
                <a:solidFill>
                  <a:srgbClr val="26316F"/>
                </a:solidFill>
                <a:latin typeface="Verdana"/>
                <a:cs typeface="Verdana"/>
              </a:rPr>
              <a:t>TH</a:t>
            </a:r>
            <a:r>
              <a:rPr sz="5000" b="1" spc="-30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5000" b="1" spc="-36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5000" b="1" spc="-5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5000" b="1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5000" b="1" spc="6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5000" b="1" spc="-16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5000" b="1" spc="-5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5000" b="1" spc="-360" dirty="0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sz="5000" b="1" spc="-30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5000" b="1" spc="-45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5000" b="1" spc="-11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lang="en-IN" sz="5000" b="1" spc="-111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5000" b="1" spc="-16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5000" b="1" spc="-5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5000" b="1" spc="-30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5000" b="1" spc="-36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5000" b="1" spc="-13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5000" b="1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5000" b="1" spc="-22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5000" b="1" spc="-11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lang="en-IN" sz="5000" b="1" spc="-111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5000" b="1" spc="-18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5000" b="1" spc="-19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endParaRPr sz="5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871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1900129" y="1593155"/>
                </a:moveTo>
                <a:lnTo>
                  <a:pt x="1820789" y="1591070"/>
                </a:lnTo>
                <a:lnTo>
                  <a:pt x="1772748" y="1588165"/>
                </a:lnTo>
                <a:lnTo>
                  <a:pt x="1725009" y="1584102"/>
                </a:lnTo>
                <a:lnTo>
                  <a:pt x="1677587" y="1578894"/>
                </a:lnTo>
                <a:lnTo>
                  <a:pt x="1630496" y="1572554"/>
                </a:lnTo>
                <a:lnTo>
                  <a:pt x="1583751" y="1565097"/>
                </a:lnTo>
                <a:lnTo>
                  <a:pt x="1537367" y="1556535"/>
                </a:lnTo>
                <a:lnTo>
                  <a:pt x="1491358" y="1546881"/>
                </a:lnTo>
                <a:lnTo>
                  <a:pt x="1445739" y="1536150"/>
                </a:lnTo>
                <a:lnTo>
                  <a:pt x="1400526" y="1524355"/>
                </a:lnTo>
                <a:lnTo>
                  <a:pt x="1355731" y="1511508"/>
                </a:lnTo>
                <a:lnTo>
                  <a:pt x="1311371" y="1497624"/>
                </a:lnTo>
                <a:lnTo>
                  <a:pt x="1267460" y="1482716"/>
                </a:lnTo>
                <a:lnTo>
                  <a:pt x="1224012" y="1466796"/>
                </a:lnTo>
                <a:lnTo>
                  <a:pt x="1181043" y="1449880"/>
                </a:lnTo>
                <a:lnTo>
                  <a:pt x="1138567" y="1431979"/>
                </a:lnTo>
                <a:lnTo>
                  <a:pt x="1096598" y="1413107"/>
                </a:lnTo>
                <a:lnTo>
                  <a:pt x="1055152" y="1393278"/>
                </a:lnTo>
                <a:lnTo>
                  <a:pt x="1014243" y="1372504"/>
                </a:lnTo>
                <a:lnTo>
                  <a:pt x="973886" y="1350801"/>
                </a:lnTo>
                <a:lnTo>
                  <a:pt x="934095" y="1328180"/>
                </a:lnTo>
                <a:lnTo>
                  <a:pt x="894885" y="1304655"/>
                </a:lnTo>
                <a:lnTo>
                  <a:pt x="856271" y="1280240"/>
                </a:lnTo>
                <a:lnTo>
                  <a:pt x="818170" y="1254879"/>
                </a:lnTo>
                <a:lnTo>
                  <a:pt x="780890" y="1228791"/>
                </a:lnTo>
                <a:lnTo>
                  <a:pt x="744151" y="1201785"/>
                </a:lnTo>
                <a:lnTo>
                  <a:pt x="708068" y="1173941"/>
                </a:lnTo>
                <a:lnTo>
                  <a:pt x="672654" y="1145275"/>
                </a:lnTo>
                <a:lnTo>
                  <a:pt x="637923" y="1115798"/>
                </a:lnTo>
                <a:lnTo>
                  <a:pt x="603892" y="1085524"/>
                </a:lnTo>
                <a:lnTo>
                  <a:pt x="570574" y="1054466"/>
                </a:lnTo>
                <a:lnTo>
                  <a:pt x="537984" y="1022639"/>
                </a:lnTo>
                <a:lnTo>
                  <a:pt x="506137" y="990055"/>
                </a:lnTo>
                <a:lnTo>
                  <a:pt x="475047" y="956728"/>
                </a:lnTo>
                <a:lnTo>
                  <a:pt x="444730" y="922671"/>
                </a:lnTo>
                <a:lnTo>
                  <a:pt x="415199" y="887897"/>
                </a:lnTo>
                <a:lnTo>
                  <a:pt x="386470" y="852421"/>
                </a:lnTo>
                <a:lnTo>
                  <a:pt x="358558" y="816254"/>
                </a:lnTo>
                <a:lnTo>
                  <a:pt x="331476" y="779412"/>
                </a:lnTo>
                <a:lnTo>
                  <a:pt x="305240" y="741906"/>
                </a:lnTo>
                <a:lnTo>
                  <a:pt x="279865" y="703750"/>
                </a:lnTo>
                <a:lnTo>
                  <a:pt x="255364" y="664959"/>
                </a:lnTo>
                <a:lnTo>
                  <a:pt x="231753" y="625545"/>
                </a:lnTo>
                <a:lnTo>
                  <a:pt x="209047" y="585521"/>
                </a:lnTo>
                <a:lnTo>
                  <a:pt x="187260" y="544901"/>
                </a:lnTo>
                <a:lnTo>
                  <a:pt x="166406" y="503698"/>
                </a:lnTo>
                <a:lnTo>
                  <a:pt x="146501" y="461927"/>
                </a:lnTo>
                <a:lnTo>
                  <a:pt x="127560" y="419599"/>
                </a:lnTo>
                <a:lnTo>
                  <a:pt x="109596" y="376729"/>
                </a:lnTo>
                <a:lnTo>
                  <a:pt x="92625" y="333329"/>
                </a:lnTo>
                <a:lnTo>
                  <a:pt x="76661" y="289414"/>
                </a:lnTo>
                <a:lnTo>
                  <a:pt x="61720" y="244996"/>
                </a:lnTo>
                <a:lnTo>
                  <a:pt x="47815" y="200090"/>
                </a:lnTo>
                <a:lnTo>
                  <a:pt x="34961" y="154708"/>
                </a:lnTo>
                <a:lnTo>
                  <a:pt x="23174" y="108863"/>
                </a:lnTo>
                <a:lnTo>
                  <a:pt x="12467" y="62570"/>
                </a:lnTo>
                <a:lnTo>
                  <a:pt x="2856" y="15841"/>
                </a:lnTo>
                <a:lnTo>
                  <a:pt x="0" y="0"/>
                </a:lnTo>
                <a:lnTo>
                  <a:pt x="310847" y="0"/>
                </a:lnTo>
                <a:lnTo>
                  <a:pt x="318778" y="34815"/>
                </a:lnTo>
                <a:lnTo>
                  <a:pt x="330697" y="80901"/>
                </a:lnTo>
                <a:lnTo>
                  <a:pt x="343891" y="126430"/>
                </a:lnTo>
                <a:lnTo>
                  <a:pt x="358340" y="171383"/>
                </a:lnTo>
                <a:lnTo>
                  <a:pt x="374023" y="215742"/>
                </a:lnTo>
                <a:lnTo>
                  <a:pt x="390919" y="259486"/>
                </a:lnTo>
                <a:lnTo>
                  <a:pt x="409007" y="302596"/>
                </a:lnTo>
                <a:lnTo>
                  <a:pt x="428265" y="345055"/>
                </a:lnTo>
                <a:lnTo>
                  <a:pt x="448673" y="386841"/>
                </a:lnTo>
                <a:lnTo>
                  <a:pt x="470210" y="427937"/>
                </a:lnTo>
                <a:lnTo>
                  <a:pt x="492855" y="468323"/>
                </a:lnTo>
                <a:lnTo>
                  <a:pt x="516586" y="507979"/>
                </a:lnTo>
                <a:lnTo>
                  <a:pt x="541384" y="546888"/>
                </a:lnTo>
                <a:lnTo>
                  <a:pt x="567225" y="585029"/>
                </a:lnTo>
                <a:lnTo>
                  <a:pt x="594091" y="622384"/>
                </a:lnTo>
                <a:lnTo>
                  <a:pt x="621959" y="658933"/>
                </a:lnTo>
                <a:lnTo>
                  <a:pt x="650809" y="694658"/>
                </a:lnTo>
                <a:lnTo>
                  <a:pt x="680620" y="729539"/>
                </a:lnTo>
                <a:lnTo>
                  <a:pt x="711370" y="763556"/>
                </a:lnTo>
                <a:lnTo>
                  <a:pt x="743039" y="796692"/>
                </a:lnTo>
                <a:lnTo>
                  <a:pt x="775605" y="828926"/>
                </a:lnTo>
                <a:lnTo>
                  <a:pt x="809049" y="860240"/>
                </a:lnTo>
                <a:lnTo>
                  <a:pt x="843347" y="890615"/>
                </a:lnTo>
                <a:lnTo>
                  <a:pt x="878481" y="920030"/>
                </a:lnTo>
                <a:lnTo>
                  <a:pt x="914427" y="948468"/>
                </a:lnTo>
                <a:lnTo>
                  <a:pt x="951167" y="975909"/>
                </a:lnTo>
                <a:lnTo>
                  <a:pt x="988678" y="1002334"/>
                </a:lnTo>
                <a:lnTo>
                  <a:pt x="1026939" y="1027724"/>
                </a:lnTo>
                <a:lnTo>
                  <a:pt x="1065930" y="1052059"/>
                </a:lnTo>
                <a:lnTo>
                  <a:pt x="1105630" y="1075321"/>
                </a:lnTo>
                <a:lnTo>
                  <a:pt x="1146017" y="1097490"/>
                </a:lnTo>
                <a:lnTo>
                  <a:pt x="1187070" y="1118548"/>
                </a:lnTo>
                <a:lnTo>
                  <a:pt x="1228769" y="1138474"/>
                </a:lnTo>
                <a:lnTo>
                  <a:pt x="1271092" y="1157251"/>
                </a:lnTo>
                <a:lnTo>
                  <a:pt x="1314019" y="1174858"/>
                </a:lnTo>
                <a:lnTo>
                  <a:pt x="1357528" y="1191277"/>
                </a:lnTo>
                <a:lnTo>
                  <a:pt x="1401599" y="1206489"/>
                </a:lnTo>
                <a:lnTo>
                  <a:pt x="1446210" y="1220474"/>
                </a:lnTo>
                <a:lnTo>
                  <a:pt x="1491340" y="1233214"/>
                </a:lnTo>
                <a:lnTo>
                  <a:pt x="1536969" y="1244688"/>
                </a:lnTo>
                <a:lnTo>
                  <a:pt x="1583075" y="1254879"/>
                </a:lnTo>
                <a:lnTo>
                  <a:pt x="1629637" y="1263767"/>
                </a:lnTo>
                <a:lnTo>
                  <a:pt x="1676635" y="1271332"/>
                </a:lnTo>
                <a:lnTo>
                  <a:pt x="1724047" y="1277556"/>
                </a:lnTo>
                <a:lnTo>
                  <a:pt x="1771853" y="1282419"/>
                </a:lnTo>
                <a:lnTo>
                  <a:pt x="1820030" y="1285903"/>
                </a:lnTo>
                <a:lnTo>
                  <a:pt x="1868559" y="1287988"/>
                </a:lnTo>
                <a:lnTo>
                  <a:pt x="1900129" y="1288419"/>
                </a:lnTo>
                <a:lnTo>
                  <a:pt x="1900129" y="1593155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7242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1919003" y="2249757"/>
                </a:moveTo>
                <a:lnTo>
                  <a:pt x="1478789" y="2249757"/>
                </a:lnTo>
                <a:lnTo>
                  <a:pt x="1476454" y="2207872"/>
                </a:lnTo>
                <a:lnTo>
                  <a:pt x="1472536" y="2159361"/>
                </a:lnTo>
                <a:lnTo>
                  <a:pt x="1467436" y="2111165"/>
                </a:lnTo>
                <a:lnTo>
                  <a:pt x="1461168" y="2063299"/>
                </a:lnTo>
                <a:lnTo>
                  <a:pt x="1453743" y="2015778"/>
                </a:lnTo>
                <a:lnTo>
                  <a:pt x="1445178" y="1968618"/>
                </a:lnTo>
                <a:lnTo>
                  <a:pt x="1435484" y="1921836"/>
                </a:lnTo>
                <a:lnTo>
                  <a:pt x="1424675" y="1875447"/>
                </a:lnTo>
                <a:lnTo>
                  <a:pt x="1412766" y="1829466"/>
                </a:lnTo>
                <a:lnTo>
                  <a:pt x="1399769" y="1783911"/>
                </a:lnTo>
                <a:lnTo>
                  <a:pt x="1385699" y="1738796"/>
                </a:lnTo>
                <a:lnTo>
                  <a:pt x="1370569" y="1694138"/>
                </a:lnTo>
                <a:lnTo>
                  <a:pt x="1354392" y="1649952"/>
                </a:lnTo>
                <a:lnTo>
                  <a:pt x="1337182" y="1606254"/>
                </a:lnTo>
                <a:lnTo>
                  <a:pt x="1318953" y="1563060"/>
                </a:lnTo>
                <a:lnTo>
                  <a:pt x="1299719" y="1520386"/>
                </a:lnTo>
                <a:lnTo>
                  <a:pt x="1279492" y="1478248"/>
                </a:lnTo>
                <a:lnTo>
                  <a:pt x="1258287" y="1436661"/>
                </a:lnTo>
                <a:lnTo>
                  <a:pt x="1236117" y="1395642"/>
                </a:lnTo>
                <a:lnTo>
                  <a:pt x="1212996" y="1355205"/>
                </a:lnTo>
                <a:lnTo>
                  <a:pt x="1188937" y="1315368"/>
                </a:lnTo>
                <a:lnTo>
                  <a:pt x="1163955" y="1276145"/>
                </a:lnTo>
                <a:lnTo>
                  <a:pt x="1138062" y="1237554"/>
                </a:lnTo>
                <a:lnTo>
                  <a:pt x="1111272" y="1199608"/>
                </a:lnTo>
                <a:lnTo>
                  <a:pt x="1083599" y="1162326"/>
                </a:lnTo>
                <a:lnTo>
                  <a:pt x="1055057" y="1125721"/>
                </a:lnTo>
                <a:lnTo>
                  <a:pt x="1025658" y="1089810"/>
                </a:lnTo>
                <a:lnTo>
                  <a:pt x="995417" y="1054610"/>
                </a:lnTo>
                <a:lnTo>
                  <a:pt x="964348" y="1020135"/>
                </a:lnTo>
                <a:lnTo>
                  <a:pt x="932463" y="986402"/>
                </a:lnTo>
                <a:lnTo>
                  <a:pt x="899777" y="953426"/>
                </a:lnTo>
                <a:lnTo>
                  <a:pt x="866303" y="921223"/>
                </a:lnTo>
                <a:lnTo>
                  <a:pt x="832054" y="889809"/>
                </a:lnTo>
                <a:lnTo>
                  <a:pt x="797045" y="859201"/>
                </a:lnTo>
                <a:lnTo>
                  <a:pt x="761289" y="829413"/>
                </a:lnTo>
                <a:lnTo>
                  <a:pt x="724799" y="800462"/>
                </a:lnTo>
                <a:lnTo>
                  <a:pt x="687589" y="772363"/>
                </a:lnTo>
                <a:lnTo>
                  <a:pt x="649673" y="745132"/>
                </a:lnTo>
                <a:lnTo>
                  <a:pt x="611065" y="718786"/>
                </a:lnTo>
                <a:lnTo>
                  <a:pt x="571777" y="693339"/>
                </a:lnTo>
                <a:lnTo>
                  <a:pt x="531824" y="668809"/>
                </a:lnTo>
                <a:lnTo>
                  <a:pt x="491219" y="645210"/>
                </a:lnTo>
                <a:lnTo>
                  <a:pt x="449976" y="622558"/>
                </a:lnTo>
                <a:lnTo>
                  <a:pt x="408108" y="600870"/>
                </a:lnTo>
                <a:lnTo>
                  <a:pt x="365630" y="580161"/>
                </a:lnTo>
                <a:lnTo>
                  <a:pt x="322553" y="560447"/>
                </a:lnTo>
                <a:lnTo>
                  <a:pt x="278893" y="541744"/>
                </a:lnTo>
                <a:lnTo>
                  <a:pt x="234581" y="524037"/>
                </a:lnTo>
                <a:lnTo>
                  <a:pt x="189876" y="507434"/>
                </a:lnTo>
                <a:lnTo>
                  <a:pt x="144547" y="491858"/>
                </a:lnTo>
                <a:lnTo>
                  <a:pt x="98687" y="477357"/>
                </a:lnTo>
                <a:lnTo>
                  <a:pt x="52312" y="463945"/>
                </a:lnTo>
                <a:lnTo>
                  <a:pt x="5435" y="451640"/>
                </a:lnTo>
                <a:lnTo>
                  <a:pt x="0" y="450356"/>
                </a:lnTo>
                <a:lnTo>
                  <a:pt x="0" y="0"/>
                </a:lnTo>
                <a:lnTo>
                  <a:pt x="79790" y="17185"/>
                </a:lnTo>
                <a:lnTo>
                  <a:pt x="126898" y="28742"/>
                </a:lnTo>
                <a:lnTo>
                  <a:pt x="173606" y="41207"/>
                </a:lnTo>
                <a:lnTo>
                  <a:pt x="219905" y="54569"/>
                </a:lnTo>
                <a:lnTo>
                  <a:pt x="265785" y="68820"/>
                </a:lnTo>
                <a:lnTo>
                  <a:pt x="311239" y="83947"/>
                </a:lnTo>
                <a:lnTo>
                  <a:pt x="356257" y="99940"/>
                </a:lnTo>
                <a:lnTo>
                  <a:pt x="400830" y="116790"/>
                </a:lnTo>
                <a:lnTo>
                  <a:pt x="444949" y="134485"/>
                </a:lnTo>
                <a:lnTo>
                  <a:pt x="488606" y="153015"/>
                </a:lnTo>
                <a:lnTo>
                  <a:pt x="531790" y="172370"/>
                </a:lnTo>
                <a:lnTo>
                  <a:pt x="574493" y="192538"/>
                </a:lnTo>
                <a:lnTo>
                  <a:pt x="616706" y="213510"/>
                </a:lnTo>
                <a:lnTo>
                  <a:pt x="658420" y="235276"/>
                </a:lnTo>
                <a:lnTo>
                  <a:pt x="699627" y="257823"/>
                </a:lnTo>
                <a:lnTo>
                  <a:pt x="740316" y="281143"/>
                </a:lnTo>
                <a:lnTo>
                  <a:pt x="780479" y="305225"/>
                </a:lnTo>
                <a:lnTo>
                  <a:pt x="820107" y="330057"/>
                </a:lnTo>
                <a:lnTo>
                  <a:pt x="859192" y="355631"/>
                </a:lnTo>
                <a:lnTo>
                  <a:pt x="897723" y="381934"/>
                </a:lnTo>
                <a:lnTo>
                  <a:pt x="935692" y="408957"/>
                </a:lnTo>
                <a:lnTo>
                  <a:pt x="973090" y="436690"/>
                </a:lnTo>
                <a:lnTo>
                  <a:pt x="1009909" y="465121"/>
                </a:lnTo>
                <a:lnTo>
                  <a:pt x="1046138" y="494240"/>
                </a:lnTo>
                <a:lnTo>
                  <a:pt x="1081804" y="524068"/>
                </a:lnTo>
                <a:lnTo>
                  <a:pt x="1116793" y="554501"/>
                </a:lnTo>
                <a:lnTo>
                  <a:pt x="1151201" y="585622"/>
                </a:lnTo>
                <a:lnTo>
                  <a:pt x="1184984" y="617390"/>
                </a:lnTo>
                <a:lnTo>
                  <a:pt x="1218133" y="649793"/>
                </a:lnTo>
                <a:lnTo>
                  <a:pt x="1250639" y="682821"/>
                </a:lnTo>
                <a:lnTo>
                  <a:pt x="1282492" y="716465"/>
                </a:lnTo>
                <a:lnTo>
                  <a:pt x="1313685" y="750713"/>
                </a:lnTo>
                <a:lnTo>
                  <a:pt x="1344207" y="785554"/>
                </a:lnTo>
                <a:lnTo>
                  <a:pt x="1374051" y="820979"/>
                </a:lnTo>
                <a:lnTo>
                  <a:pt x="1403206" y="856977"/>
                </a:lnTo>
                <a:lnTo>
                  <a:pt x="1431665" y="893538"/>
                </a:lnTo>
                <a:lnTo>
                  <a:pt x="1459417" y="930650"/>
                </a:lnTo>
                <a:lnTo>
                  <a:pt x="1486454" y="968304"/>
                </a:lnTo>
                <a:lnTo>
                  <a:pt x="1512767" y="1006489"/>
                </a:lnTo>
                <a:lnTo>
                  <a:pt x="1538347" y="1045194"/>
                </a:lnTo>
                <a:lnTo>
                  <a:pt x="1563184" y="1084410"/>
                </a:lnTo>
                <a:lnTo>
                  <a:pt x="1587271" y="1124125"/>
                </a:lnTo>
                <a:lnTo>
                  <a:pt x="1610597" y="1164329"/>
                </a:lnTo>
                <a:lnTo>
                  <a:pt x="1633154" y="1205011"/>
                </a:lnTo>
                <a:lnTo>
                  <a:pt x="1654934" y="1246162"/>
                </a:lnTo>
                <a:lnTo>
                  <a:pt x="1675925" y="1287770"/>
                </a:lnTo>
                <a:lnTo>
                  <a:pt x="1696121" y="1329826"/>
                </a:lnTo>
                <a:lnTo>
                  <a:pt x="1715512" y="1372318"/>
                </a:lnTo>
                <a:lnTo>
                  <a:pt x="1734088" y="1415236"/>
                </a:lnTo>
                <a:lnTo>
                  <a:pt x="1751841" y="1458570"/>
                </a:lnTo>
                <a:lnTo>
                  <a:pt x="1768763" y="1502309"/>
                </a:lnTo>
                <a:lnTo>
                  <a:pt x="1784842" y="1546443"/>
                </a:lnTo>
                <a:lnTo>
                  <a:pt x="1800072" y="1590961"/>
                </a:lnTo>
                <a:lnTo>
                  <a:pt x="1814442" y="1635853"/>
                </a:lnTo>
                <a:lnTo>
                  <a:pt x="1827945" y="1681108"/>
                </a:lnTo>
                <a:lnTo>
                  <a:pt x="1840570" y="1726716"/>
                </a:lnTo>
                <a:lnTo>
                  <a:pt x="1852309" y="1772667"/>
                </a:lnTo>
                <a:lnTo>
                  <a:pt x="1863152" y="1818949"/>
                </a:lnTo>
                <a:lnTo>
                  <a:pt x="1873091" y="1865552"/>
                </a:lnTo>
                <a:lnTo>
                  <a:pt x="1882118" y="1912466"/>
                </a:lnTo>
                <a:lnTo>
                  <a:pt x="1890221" y="1959681"/>
                </a:lnTo>
                <a:lnTo>
                  <a:pt x="1897394" y="2007186"/>
                </a:lnTo>
                <a:lnTo>
                  <a:pt x="1903626" y="2054969"/>
                </a:lnTo>
                <a:lnTo>
                  <a:pt x="1908909" y="2103022"/>
                </a:lnTo>
                <a:lnTo>
                  <a:pt x="1913234" y="2151334"/>
                </a:lnTo>
                <a:lnTo>
                  <a:pt x="1916592" y="2199893"/>
                </a:lnTo>
                <a:lnTo>
                  <a:pt x="1918973" y="2248690"/>
                </a:lnTo>
                <a:lnTo>
                  <a:pt x="1919003" y="2249757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400"/>
            <a:ext cx="6219825" cy="72840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28" y="2034107"/>
            <a:ext cx="2804160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60" dirty="0">
                <a:solidFill>
                  <a:srgbClr val="29357A"/>
                </a:solidFill>
              </a:rPr>
              <a:t>I</a:t>
            </a:r>
            <a:r>
              <a:rPr sz="3500" spc="60" dirty="0"/>
              <a:t>DE</a:t>
            </a:r>
            <a:r>
              <a:rPr sz="3500" spc="60" dirty="0">
                <a:solidFill>
                  <a:srgbClr val="29357A"/>
                </a:solidFill>
              </a:rPr>
              <a:t>A</a:t>
            </a:r>
            <a:r>
              <a:rPr sz="3500" spc="-114" dirty="0">
                <a:solidFill>
                  <a:srgbClr val="29357A"/>
                </a:solidFill>
              </a:rPr>
              <a:t> </a:t>
            </a:r>
            <a:r>
              <a:rPr sz="3500" spc="-5" dirty="0"/>
              <a:t>INTRO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1825381" y="3347728"/>
            <a:ext cx="6478905" cy="516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700" spc="7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70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0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00" spc="114" dirty="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sz="270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0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00" spc="-2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70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0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sz="2700" spc="12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00" spc="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00" spc="160" dirty="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sz="270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00" spc="-14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00" spc="-9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00" spc="10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00" spc="-3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70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0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00" spc="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00" spc="10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2700" spc="14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00" spc="5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0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700" spc="4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00" spc="14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700" spc="15" dirty="0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sz="2700" b="1" spc="-7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00" b="1" spc="-265" dirty="0">
                <a:solidFill>
                  <a:srgbClr val="29357A"/>
                </a:solidFill>
                <a:latin typeface="Verdana"/>
                <a:cs typeface="Verdana"/>
              </a:rPr>
              <a:t>x</a:t>
            </a:r>
            <a:r>
              <a:rPr sz="2700" b="1" spc="-4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00" b="1" spc="-12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00" b="1" spc="-17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00" b="1" spc="-9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00" b="1" spc="-18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b="1" spc="-65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2700" b="1" spc="-24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00" b="1" spc="-12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00" b="1" spc="20" dirty="0">
                <a:solidFill>
                  <a:srgbClr val="29357A"/>
                </a:solidFill>
                <a:latin typeface="Verdana"/>
                <a:cs typeface="Verdana"/>
              </a:rPr>
              <a:t>ﬁ</a:t>
            </a:r>
            <a:r>
              <a:rPr sz="2700" b="1" spc="-15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00" b="1" spc="-114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00" b="1" spc="-22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00" spc="-6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2700" spc="-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00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00" spc="2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00" spc="10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00" spc="-11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0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0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00" spc="10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2700" spc="8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00" spc="-2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270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0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00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00" spc="12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00" spc="14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0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spc="12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00" spc="35" dirty="0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sz="2700" spc="4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00" spc="12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0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0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00" spc="-18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00" spc="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00" spc="-7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0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spc="10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00" spc="-9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00" spc="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0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0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00" spc="5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00" spc="-409" dirty="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sz="270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00" spc="-12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00" spc="11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7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0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0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00" spc="-2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00" spc="45" dirty="0">
                <a:solidFill>
                  <a:srgbClr val="26316F"/>
                </a:solidFill>
                <a:latin typeface="Verdana"/>
                <a:cs typeface="Verdana"/>
              </a:rPr>
              <a:t>oo</a:t>
            </a:r>
            <a:r>
              <a:rPr sz="270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0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spc="155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2700" spc="-20" dirty="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sz="270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0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spc="12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00" spc="1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00" spc="-2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700" spc="105" dirty="0">
                <a:solidFill>
                  <a:srgbClr val="29357A"/>
                </a:solidFill>
                <a:latin typeface="Verdana"/>
                <a:cs typeface="Verdana"/>
              </a:rPr>
              <a:t>p  </a:t>
            </a:r>
            <a:r>
              <a:rPr sz="2700" spc="14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00" spc="-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00" spc="-18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00" spc="1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00" spc="-2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00" spc="4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00" spc="140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2700" spc="1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00" spc="-8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0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0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spc="-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00" spc="5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0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00" spc="11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00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00" spc="-11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0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0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spc="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00" spc="12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00" spc="1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00" spc="-7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0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00" spc="8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700" spc="4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00" spc="14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70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0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spc="165" dirty="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sz="2700" spc="-2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00" spc="1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00" spc="-70" dirty="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sz="2700" spc="-375" dirty="0">
                <a:solidFill>
                  <a:srgbClr val="26316F"/>
                </a:solidFill>
                <a:latin typeface="Verdana"/>
                <a:cs typeface="Verdana"/>
              </a:rPr>
              <a:t>[</a:t>
            </a:r>
            <a:r>
              <a:rPr sz="2700" spc="9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00" spc="110" dirty="0">
                <a:solidFill>
                  <a:srgbClr val="29357A"/>
                </a:solidFill>
                <a:latin typeface="Verdana"/>
                <a:cs typeface="Verdana"/>
              </a:rPr>
              <a:t>nh</a:t>
            </a:r>
            <a:r>
              <a:rPr sz="2700" spc="-3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700" spc="12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00" spc="8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70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0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00" spc="24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00" spc="-11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00" spc="4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00" spc="14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700" spc="10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2700" spc="12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00" spc="2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00" spc="-14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0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00" spc="-13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70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spc="-660" dirty="0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r>
              <a:rPr sz="2700" spc="-340" dirty="0">
                <a:solidFill>
                  <a:srgbClr val="29357A"/>
                </a:solidFill>
                <a:latin typeface="Verdana"/>
                <a:cs typeface="Verdana"/>
              </a:rPr>
              <a:t>)</a:t>
            </a:r>
            <a:r>
              <a:rPr sz="270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00" spc="-370" dirty="0">
                <a:solidFill>
                  <a:srgbClr val="26316F"/>
                </a:solidFill>
                <a:latin typeface="Verdana"/>
                <a:cs typeface="Verdana"/>
              </a:rPr>
              <a:t>]</a:t>
            </a:r>
            <a:r>
              <a:rPr sz="270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00" spc="12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00" spc="14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70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00" spc="23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2700" spc="4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00" spc="-11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0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0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00" spc="80" dirty="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sz="2700" spc="55" dirty="0">
                <a:solidFill>
                  <a:srgbClr val="29357A"/>
                </a:solidFill>
                <a:latin typeface="Verdana"/>
                <a:cs typeface="Verdana"/>
              </a:rPr>
              <a:t>th</a:t>
            </a:r>
            <a:r>
              <a:rPr sz="2700" spc="5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0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spc="30" dirty="0">
                <a:solidFill>
                  <a:srgbClr val="26316F"/>
                </a:solidFill>
                <a:latin typeface="Verdana"/>
                <a:cs typeface="Verdana"/>
              </a:rPr>
              <a:t>fo</a:t>
            </a:r>
            <a:r>
              <a:rPr sz="2700" spc="30" dirty="0">
                <a:solidFill>
                  <a:srgbClr val="29357A"/>
                </a:solidFill>
                <a:latin typeface="Verdana"/>
                <a:cs typeface="Verdana"/>
              </a:rPr>
              <a:t>rm</a:t>
            </a:r>
            <a:r>
              <a:rPr sz="270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26316F"/>
                </a:solidFill>
                <a:latin typeface="Verdana"/>
                <a:cs typeface="Verdana"/>
              </a:rPr>
              <a:t>of</a:t>
            </a:r>
            <a:r>
              <a:rPr sz="270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b="1" spc="-15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00" b="1" spc="-150" dirty="0">
                <a:solidFill>
                  <a:srgbClr val="29357A"/>
                </a:solidFill>
                <a:latin typeface="Verdana"/>
                <a:cs typeface="Verdana"/>
              </a:rPr>
              <a:t>in</a:t>
            </a:r>
            <a:r>
              <a:rPr sz="2700" b="1" spc="-150" dirty="0">
                <a:solidFill>
                  <a:srgbClr val="26316F"/>
                </a:solidFill>
                <a:latin typeface="Verdana"/>
                <a:cs typeface="Verdana"/>
              </a:rPr>
              <a:t>ks</a:t>
            </a:r>
            <a:r>
              <a:rPr sz="2700" b="1" spc="-18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spc="15" dirty="0">
                <a:solidFill>
                  <a:srgbClr val="26316F"/>
                </a:solidFill>
                <a:latin typeface="Verdana"/>
                <a:cs typeface="Verdana"/>
              </a:rPr>
              <a:t>to</a:t>
            </a:r>
            <a:r>
              <a:rPr sz="270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spc="10" dirty="0">
                <a:solidFill>
                  <a:srgbClr val="26316F"/>
                </a:solidFill>
                <a:latin typeface="Verdana"/>
                <a:cs typeface="Verdana"/>
              </a:rPr>
              <a:t>anyw</a:t>
            </a:r>
            <a:r>
              <a:rPr sz="2700" spc="10" dirty="0">
                <a:solidFill>
                  <a:srgbClr val="29357A"/>
                </a:solidFill>
                <a:latin typeface="Verdana"/>
                <a:cs typeface="Verdana"/>
              </a:rPr>
              <a:t>he</a:t>
            </a:r>
            <a:r>
              <a:rPr sz="2700" spc="10" dirty="0">
                <a:solidFill>
                  <a:srgbClr val="26316F"/>
                </a:solidFill>
                <a:latin typeface="Verdana"/>
                <a:cs typeface="Verdana"/>
              </a:rPr>
              <a:t>re</a:t>
            </a:r>
            <a:r>
              <a:rPr sz="270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spc="8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00" spc="8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00" spc="-24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00" spc="5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00" spc="5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700" spc="55" dirty="0">
                <a:solidFill>
                  <a:srgbClr val="26316F"/>
                </a:solidFill>
                <a:latin typeface="Verdana"/>
                <a:cs typeface="Verdana"/>
              </a:rPr>
              <a:t>e </a:t>
            </a:r>
            <a:r>
              <a:rPr sz="2700" spc="6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00" spc="-25" dirty="0">
                <a:solidFill>
                  <a:srgbClr val="26316F"/>
                </a:solidFill>
                <a:latin typeface="Verdana"/>
                <a:cs typeface="Verdana"/>
              </a:rPr>
              <a:t>nte</a:t>
            </a:r>
            <a:r>
              <a:rPr sz="2700" spc="-2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00" spc="-25" dirty="0">
                <a:solidFill>
                  <a:srgbClr val="26316F"/>
                </a:solidFill>
                <a:latin typeface="Verdana"/>
                <a:cs typeface="Verdana"/>
              </a:rPr>
              <a:t>net.</a:t>
            </a:r>
            <a:endParaRPr sz="2700">
              <a:latin typeface="Verdana"/>
              <a:cs typeface="Verdana"/>
            </a:endParaRPr>
          </a:p>
          <a:p>
            <a:pPr marL="12700" marR="109220">
              <a:lnSpc>
                <a:spcPct val="125000"/>
              </a:lnSpc>
            </a:pPr>
            <a:r>
              <a:rPr sz="2700" b="1" spc="145" dirty="0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sz="2700" b="1" spc="5" dirty="0">
                <a:solidFill>
                  <a:srgbClr val="29357A"/>
                </a:solidFill>
                <a:latin typeface="Tahoma"/>
                <a:cs typeface="Tahoma"/>
              </a:rPr>
              <a:t>f</a:t>
            </a:r>
            <a:r>
              <a:rPr sz="2700" b="1" spc="-10" dirty="0">
                <a:solidFill>
                  <a:srgbClr val="29357A"/>
                </a:solidFill>
                <a:latin typeface="Tahoma"/>
                <a:cs typeface="Tahoma"/>
              </a:rPr>
              <a:t>f</a:t>
            </a:r>
            <a:r>
              <a:rPr sz="2700" b="1" spc="95" dirty="0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sz="2700" b="1" spc="30" dirty="0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sz="2700" b="1" spc="45" dirty="0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sz="2700" b="1" spc="-10" dirty="0">
                <a:solidFill>
                  <a:srgbClr val="29357A"/>
                </a:solidFill>
                <a:latin typeface="Tahoma"/>
                <a:cs typeface="Tahoma"/>
              </a:rPr>
              <a:t>l</a:t>
            </a:r>
            <a:r>
              <a:rPr sz="2700" b="1" spc="95" dirty="0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sz="2700" b="1" spc="35" dirty="0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sz="2700" b="1" spc="35" dirty="0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sz="2700" b="1" spc="-10" dirty="0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sz="2700" b="1" spc="60" dirty="0">
                <a:solidFill>
                  <a:srgbClr val="26316F"/>
                </a:solidFill>
                <a:latin typeface="Tahoma"/>
                <a:cs typeface="Tahoma"/>
              </a:rPr>
              <a:t>y</a:t>
            </a:r>
            <a:r>
              <a:rPr sz="2700" b="1" spc="-30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2700" b="1" spc="35" dirty="0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sz="2700" b="1" spc="130" dirty="0">
                <a:solidFill>
                  <a:srgbClr val="29357A"/>
                </a:solidFill>
                <a:latin typeface="Tahoma"/>
                <a:cs typeface="Tahoma"/>
              </a:rPr>
              <a:t>h</a:t>
            </a:r>
            <a:r>
              <a:rPr sz="2700" b="1" spc="40" dirty="0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sz="2700" b="1" spc="-35" dirty="0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sz="2700" b="1" spc="100" dirty="0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sz="2700" b="1" spc="-85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2700" spc="165" dirty="0">
                <a:solidFill>
                  <a:srgbClr val="29357A"/>
                </a:solidFill>
                <a:latin typeface="Verdana"/>
                <a:cs typeface="Verdana"/>
              </a:rPr>
              <a:t>ﬁ</a:t>
            </a:r>
            <a:r>
              <a:rPr sz="2700" spc="-2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700" spc="1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0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0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00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00" spc="12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00" spc="105" dirty="0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sz="2700" spc="114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2700" spc="4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00" spc="-9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00" spc="-2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2700" spc="-9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00" spc="135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270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00" spc="8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00" spc="1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00" spc="-9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00" spc="-409" dirty="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sz="270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00" spc="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00" spc="-2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00" spc="229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2700" spc="-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00" spc="11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00" spc="-3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700" spc="2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00" spc="-2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00" spc="12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00" spc="17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0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spc="2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00" spc="12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70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0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00" spc="12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00" spc="15" dirty="0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sz="2700" spc="14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0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00" spc="-6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2700" spc="4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00" spc="-65" dirty="0">
                <a:solidFill>
                  <a:srgbClr val="29357A"/>
                </a:solidFill>
                <a:latin typeface="Verdana"/>
                <a:cs typeface="Verdana"/>
              </a:rPr>
              <a:t>r  </a:t>
            </a:r>
            <a:r>
              <a:rPr sz="2700" spc="229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2700" spc="-3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700" spc="11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00" spc="10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00" spc="-3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700" spc="-1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70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00" spc="165" dirty="0">
                <a:solidFill>
                  <a:srgbClr val="29357A"/>
                </a:solidFill>
                <a:latin typeface="Verdana"/>
                <a:cs typeface="Verdana"/>
              </a:rPr>
              <a:t>ﬁ</a:t>
            </a:r>
            <a:r>
              <a:rPr sz="2700" spc="-2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70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0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00" spc="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00" spc="-9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00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00" spc="11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00" spc="-9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00" spc="-6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2700" spc="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00" spc="-8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00" spc="-9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00" spc="-409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7000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7" y="1885207"/>
            <a:ext cx="575373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80" dirty="0">
                <a:solidFill>
                  <a:srgbClr val="FFCE00"/>
                </a:solidFill>
              </a:rPr>
              <a:t>DEVE</a:t>
            </a:r>
            <a:r>
              <a:rPr sz="3350" spc="180" dirty="0">
                <a:solidFill>
                  <a:srgbClr val="FABC00"/>
                </a:solidFill>
              </a:rPr>
              <a:t>LOPMEN</a:t>
            </a:r>
            <a:r>
              <a:rPr sz="3350" spc="180" dirty="0">
                <a:solidFill>
                  <a:srgbClr val="FFCE00"/>
                </a:solidFill>
              </a:rPr>
              <a:t>T</a:t>
            </a:r>
            <a:r>
              <a:rPr sz="3350" spc="-80" dirty="0">
                <a:solidFill>
                  <a:srgbClr val="FFCE00"/>
                </a:solidFill>
              </a:rPr>
              <a:t> </a:t>
            </a:r>
            <a:r>
              <a:rPr sz="3350" spc="150" dirty="0">
                <a:solidFill>
                  <a:srgbClr val="FFCE00"/>
                </a:solidFill>
              </a:rPr>
              <a:t>P</a:t>
            </a:r>
            <a:r>
              <a:rPr sz="3350" spc="150" dirty="0">
                <a:solidFill>
                  <a:srgbClr val="FABC00"/>
                </a:solidFill>
              </a:rPr>
              <a:t>ROCES</a:t>
            </a:r>
            <a:r>
              <a:rPr sz="3350" spc="150" dirty="0">
                <a:solidFill>
                  <a:srgbClr val="FFCE00"/>
                </a:solidFill>
              </a:rPr>
              <a:t>S</a:t>
            </a:r>
            <a:endParaRPr sz="3350"/>
          </a:p>
        </p:txBody>
      </p:sp>
      <p:sp>
        <p:nvSpPr>
          <p:cNvPr id="6" name="object 6"/>
          <p:cNvSpPr txBox="1"/>
          <p:nvPr/>
        </p:nvSpPr>
        <p:spPr>
          <a:xfrm>
            <a:off x="1810901" y="3275838"/>
            <a:ext cx="6022975" cy="545469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110"/>
              </a:spcBef>
            </a:pPr>
            <a:r>
              <a:rPr sz="2750" b="1" spc="105" dirty="0">
                <a:solidFill>
                  <a:srgbClr val="29357A"/>
                </a:solidFill>
                <a:latin typeface="Tahoma"/>
                <a:cs typeface="Tahoma"/>
              </a:rPr>
              <a:t>The </a:t>
            </a:r>
            <a:r>
              <a:rPr sz="2750" b="1" spc="80" dirty="0">
                <a:solidFill>
                  <a:srgbClr val="26316F"/>
                </a:solidFill>
                <a:latin typeface="Tahoma"/>
                <a:cs typeface="Tahoma"/>
              </a:rPr>
              <a:t>idea </a:t>
            </a:r>
            <a:r>
              <a:rPr sz="2750" b="1" spc="35" dirty="0">
                <a:solidFill>
                  <a:srgbClr val="26316F"/>
                </a:solidFill>
                <a:latin typeface="Tahoma"/>
                <a:cs typeface="Tahoma"/>
              </a:rPr>
              <a:t>wil</a:t>
            </a:r>
            <a:r>
              <a:rPr sz="2750" b="1" spc="35" dirty="0">
                <a:solidFill>
                  <a:srgbClr val="29357A"/>
                </a:solidFill>
                <a:latin typeface="Tahoma"/>
                <a:cs typeface="Tahoma"/>
              </a:rPr>
              <a:t>l </a:t>
            </a:r>
            <a:r>
              <a:rPr sz="2750" b="1" spc="140" dirty="0">
                <a:solidFill>
                  <a:srgbClr val="26316F"/>
                </a:solidFill>
                <a:latin typeface="Tahoma"/>
                <a:cs typeface="Tahoma"/>
              </a:rPr>
              <a:t>b</a:t>
            </a:r>
            <a:r>
              <a:rPr sz="2750" b="1" spc="140" dirty="0">
                <a:solidFill>
                  <a:srgbClr val="29357A"/>
                </a:solidFill>
                <a:latin typeface="Tahoma"/>
                <a:cs typeface="Tahoma"/>
              </a:rPr>
              <a:t>e </a:t>
            </a:r>
            <a:r>
              <a:rPr sz="2750" b="1" spc="75" dirty="0">
                <a:solidFill>
                  <a:srgbClr val="29357A"/>
                </a:solidFill>
                <a:latin typeface="Tahoma"/>
                <a:cs typeface="Tahoma"/>
              </a:rPr>
              <a:t>in </a:t>
            </a:r>
            <a:r>
              <a:rPr sz="2750" b="1" spc="114" dirty="0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sz="2750" b="1" spc="114" dirty="0">
                <a:solidFill>
                  <a:srgbClr val="26316F"/>
                </a:solidFill>
                <a:latin typeface="Tahoma"/>
                <a:cs typeface="Tahoma"/>
              </a:rPr>
              <a:t>h</a:t>
            </a:r>
            <a:r>
              <a:rPr sz="2750" b="1" spc="114" dirty="0">
                <a:solidFill>
                  <a:srgbClr val="29357A"/>
                </a:solidFill>
                <a:latin typeface="Tahoma"/>
                <a:cs typeface="Tahoma"/>
              </a:rPr>
              <a:t>e </a:t>
            </a:r>
            <a:r>
              <a:rPr sz="2750" b="1" spc="95" dirty="0">
                <a:solidFill>
                  <a:srgbClr val="26316F"/>
                </a:solidFill>
                <a:latin typeface="Tahoma"/>
                <a:cs typeface="Tahoma"/>
              </a:rPr>
              <a:t>for</a:t>
            </a:r>
            <a:r>
              <a:rPr sz="2750" b="1" spc="95" dirty="0">
                <a:solidFill>
                  <a:srgbClr val="29357A"/>
                </a:solidFill>
                <a:latin typeface="Tahoma"/>
                <a:cs typeface="Tahoma"/>
              </a:rPr>
              <a:t>m </a:t>
            </a:r>
            <a:r>
              <a:rPr sz="2750" b="1" spc="65" dirty="0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sz="2750" b="1" spc="65" dirty="0">
                <a:solidFill>
                  <a:srgbClr val="29357A"/>
                </a:solidFill>
                <a:latin typeface="Tahoma"/>
                <a:cs typeface="Tahoma"/>
              </a:rPr>
              <a:t>f a </a:t>
            </a:r>
            <a:r>
              <a:rPr sz="2750" b="1" spc="-795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lang="en-IN" sz="2750" b="1" spc="135" dirty="0">
                <a:solidFill>
                  <a:srgbClr val="26316F"/>
                </a:solidFill>
                <a:latin typeface="Tahoma"/>
                <a:cs typeface="Tahoma"/>
              </a:rPr>
              <a:t>VS Code</a:t>
            </a:r>
            <a:r>
              <a:rPr sz="2750" b="1" spc="135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2750" b="1" spc="70" dirty="0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sz="2750" b="1" spc="70" dirty="0">
                <a:solidFill>
                  <a:srgbClr val="29357A"/>
                </a:solidFill>
                <a:latin typeface="Tahoma"/>
                <a:cs typeface="Tahoma"/>
              </a:rPr>
              <a:t>x</a:t>
            </a:r>
            <a:r>
              <a:rPr sz="2750" b="1" spc="70" dirty="0">
                <a:solidFill>
                  <a:srgbClr val="26316F"/>
                </a:solidFill>
                <a:latin typeface="Tahoma"/>
                <a:cs typeface="Tahoma"/>
              </a:rPr>
              <a:t>te</a:t>
            </a:r>
            <a:r>
              <a:rPr sz="2750" b="1" spc="70" dirty="0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sz="2750" b="1" spc="70" dirty="0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sz="2750" b="1" spc="70" dirty="0">
                <a:solidFill>
                  <a:srgbClr val="29357A"/>
                </a:solidFill>
                <a:latin typeface="Tahoma"/>
                <a:cs typeface="Tahoma"/>
              </a:rPr>
              <a:t>io</a:t>
            </a:r>
            <a:r>
              <a:rPr sz="2750" b="1" spc="70" dirty="0">
                <a:solidFill>
                  <a:srgbClr val="26316F"/>
                </a:solidFill>
                <a:latin typeface="Tahoma"/>
                <a:cs typeface="Tahoma"/>
              </a:rPr>
              <a:t>n </a:t>
            </a:r>
            <a:r>
              <a:rPr sz="2750" b="1" spc="80" dirty="0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sz="2750" b="1" spc="80" dirty="0">
                <a:solidFill>
                  <a:srgbClr val="29357A"/>
                </a:solidFill>
                <a:latin typeface="Tahoma"/>
                <a:cs typeface="Tahoma"/>
              </a:rPr>
              <a:t>h</a:t>
            </a:r>
            <a:r>
              <a:rPr sz="2750" b="1" spc="80" dirty="0">
                <a:solidFill>
                  <a:srgbClr val="26316F"/>
                </a:solidFill>
                <a:latin typeface="Tahoma"/>
                <a:cs typeface="Tahoma"/>
              </a:rPr>
              <a:t>at </a:t>
            </a:r>
            <a:r>
              <a:rPr sz="2750" b="1" spc="85" dirty="0">
                <a:solidFill>
                  <a:srgbClr val="26316F"/>
                </a:solidFill>
                <a:latin typeface="Tahoma"/>
                <a:cs typeface="Tahoma"/>
              </a:rPr>
              <a:t>runs </a:t>
            </a:r>
            <a:r>
              <a:rPr sz="2750" b="1" spc="75" dirty="0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sz="2750" b="1" spc="75" dirty="0">
                <a:solidFill>
                  <a:srgbClr val="26316F"/>
                </a:solidFill>
                <a:latin typeface="Tahoma"/>
                <a:cs typeface="Tahoma"/>
              </a:rPr>
              <a:t>n </a:t>
            </a:r>
            <a:r>
              <a:rPr sz="2750" b="1" spc="80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2750" b="1" spc="114" dirty="0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sz="2750" b="1" spc="114" dirty="0">
                <a:solidFill>
                  <a:srgbClr val="29357A"/>
                </a:solidFill>
                <a:latin typeface="Tahoma"/>
                <a:cs typeface="Tahoma"/>
              </a:rPr>
              <a:t>he </a:t>
            </a:r>
            <a:r>
              <a:rPr sz="2750" b="1" spc="130" dirty="0">
                <a:solidFill>
                  <a:srgbClr val="26316F"/>
                </a:solidFill>
                <a:latin typeface="Tahoma"/>
                <a:cs typeface="Tahoma"/>
              </a:rPr>
              <a:t>b</a:t>
            </a:r>
            <a:r>
              <a:rPr sz="2750" b="1" spc="130" dirty="0">
                <a:solidFill>
                  <a:srgbClr val="29357A"/>
                </a:solidFill>
                <a:latin typeface="Tahoma"/>
                <a:cs typeface="Tahoma"/>
              </a:rPr>
              <a:t>ac</a:t>
            </a:r>
            <a:r>
              <a:rPr sz="2750" b="1" spc="130" dirty="0">
                <a:solidFill>
                  <a:srgbClr val="26316F"/>
                </a:solidFill>
                <a:latin typeface="Tahoma"/>
                <a:cs typeface="Tahoma"/>
              </a:rPr>
              <a:t>k</a:t>
            </a:r>
            <a:r>
              <a:rPr sz="2750" b="1" spc="130" dirty="0">
                <a:solidFill>
                  <a:srgbClr val="29357A"/>
                </a:solidFill>
                <a:latin typeface="Tahoma"/>
                <a:cs typeface="Tahoma"/>
              </a:rPr>
              <a:t>g</a:t>
            </a:r>
            <a:r>
              <a:rPr sz="2750" b="1" spc="130" dirty="0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sz="2750" b="1" spc="130" dirty="0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sz="2750" b="1" spc="130" dirty="0">
                <a:solidFill>
                  <a:srgbClr val="26316F"/>
                </a:solidFill>
                <a:latin typeface="Tahoma"/>
                <a:cs typeface="Tahoma"/>
              </a:rPr>
              <a:t>und </a:t>
            </a:r>
            <a:r>
              <a:rPr sz="2750" b="1" spc="80" dirty="0">
                <a:solidFill>
                  <a:srgbClr val="29357A"/>
                </a:solidFill>
                <a:latin typeface="Tahoma"/>
                <a:cs typeface="Tahoma"/>
              </a:rPr>
              <a:t>w</a:t>
            </a:r>
            <a:r>
              <a:rPr sz="2750" b="1" spc="80" dirty="0">
                <a:solidFill>
                  <a:srgbClr val="26316F"/>
                </a:solidFill>
                <a:latin typeface="Tahoma"/>
                <a:cs typeface="Tahoma"/>
              </a:rPr>
              <a:t>hile </a:t>
            </a:r>
            <a:r>
              <a:rPr sz="2750" b="1" spc="95" dirty="0">
                <a:solidFill>
                  <a:srgbClr val="26316F"/>
                </a:solidFill>
                <a:latin typeface="Tahoma"/>
                <a:cs typeface="Tahoma"/>
              </a:rPr>
              <a:t>you </a:t>
            </a:r>
            <a:r>
              <a:rPr sz="2750" b="1" spc="50" dirty="0">
                <a:solidFill>
                  <a:srgbClr val="26316F"/>
                </a:solidFill>
                <a:latin typeface="Tahoma"/>
                <a:cs typeface="Tahoma"/>
              </a:rPr>
              <a:t>are </a:t>
            </a:r>
            <a:r>
              <a:rPr sz="2750" b="1" spc="55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2750" b="1" spc="114" dirty="0">
                <a:solidFill>
                  <a:srgbClr val="26316F"/>
                </a:solidFill>
                <a:latin typeface="Tahoma"/>
                <a:cs typeface="Tahoma"/>
              </a:rPr>
              <a:t>us</a:t>
            </a:r>
            <a:r>
              <a:rPr sz="2750" b="1" spc="114" dirty="0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sz="2750" b="1" spc="114" dirty="0">
                <a:solidFill>
                  <a:srgbClr val="26316F"/>
                </a:solidFill>
                <a:latin typeface="Tahoma"/>
                <a:cs typeface="Tahoma"/>
              </a:rPr>
              <a:t>ng </a:t>
            </a:r>
            <a:r>
              <a:rPr sz="2750" b="1" spc="95" dirty="0">
                <a:solidFill>
                  <a:srgbClr val="29357A"/>
                </a:solidFill>
                <a:latin typeface="Tahoma"/>
                <a:cs typeface="Tahoma"/>
              </a:rPr>
              <a:t>VS </a:t>
            </a:r>
            <a:r>
              <a:rPr sz="2750" b="1" spc="135" dirty="0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sz="2750" b="1" spc="135" dirty="0">
                <a:solidFill>
                  <a:srgbClr val="29357A"/>
                </a:solidFill>
                <a:latin typeface="Tahoma"/>
                <a:cs typeface="Tahoma"/>
              </a:rPr>
              <a:t>ode </a:t>
            </a:r>
            <a:r>
              <a:rPr sz="2750" b="1" spc="140" dirty="0">
                <a:solidFill>
                  <a:srgbClr val="29357A"/>
                </a:solidFill>
                <a:latin typeface="Tahoma"/>
                <a:cs typeface="Tahoma"/>
              </a:rPr>
              <a:t>an</a:t>
            </a:r>
            <a:r>
              <a:rPr sz="2750" b="1" spc="140" dirty="0">
                <a:solidFill>
                  <a:srgbClr val="26316F"/>
                </a:solidFill>
                <a:latin typeface="Tahoma"/>
                <a:cs typeface="Tahoma"/>
              </a:rPr>
              <a:t>d </a:t>
            </a:r>
            <a:r>
              <a:rPr sz="2750" b="1" spc="114" dirty="0">
                <a:solidFill>
                  <a:srgbClr val="29357A"/>
                </a:solidFill>
                <a:latin typeface="Tahoma"/>
                <a:cs typeface="Tahoma"/>
              </a:rPr>
              <a:t>u</a:t>
            </a:r>
            <a:r>
              <a:rPr sz="2750" b="1" spc="114" dirty="0">
                <a:solidFill>
                  <a:srgbClr val="26316F"/>
                </a:solidFill>
                <a:latin typeface="Tahoma"/>
                <a:cs typeface="Tahoma"/>
              </a:rPr>
              <a:t>si</a:t>
            </a:r>
            <a:r>
              <a:rPr sz="2750" b="1" spc="114" dirty="0">
                <a:solidFill>
                  <a:srgbClr val="29357A"/>
                </a:solidFill>
                <a:latin typeface="Tahoma"/>
                <a:cs typeface="Tahoma"/>
              </a:rPr>
              <a:t>ng </a:t>
            </a:r>
            <a:r>
              <a:rPr sz="2750" b="1" spc="65" dirty="0">
                <a:solidFill>
                  <a:srgbClr val="26316F"/>
                </a:solidFill>
                <a:latin typeface="Tahoma"/>
                <a:cs typeface="Tahoma"/>
              </a:rPr>
              <a:t>a </a:t>
            </a:r>
            <a:r>
              <a:rPr sz="2750" b="1" spc="70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2750" b="1" spc="95" dirty="0">
                <a:solidFill>
                  <a:srgbClr val="29357A"/>
                </a:solidFill>
                <a:latin typeface="Tahoma"/>
                <a:cs typeface="Tahoma"/>
              </a:rPr>
              <a:t>sho</a:t>
            </a:r>
            <a:r>
              <a:rPr sz="2750" b="1" spc="95" dirty="0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sz="2750" b="1" spc="95" dirty="0">
                <a:solidFill>
                  <a:srgbClr val="29357A"/>
                </a:solidFill>
                <a:latin typeface="Tahoma"/>
                <a:cs typeface="Tahoma"/>
              </a:rPr>
              <a:t>tc</a:t>
            </a:r>
            <a:r>
              <a:rPr sz="2750" b="1" spc="95" dirty="0">
                <a:solidFill>
                  <a:srgbClr val="26316F"/>
                </a:solidFill>
                <a:latin typeface="Tahoma"/>
                <a:cs typeface="Tahoma"/>
              </a:rPr>
              <a:t>ut </a:t>
            </a:r>
            <a:r>
              <a:rPr sz="2750" b="1" spc="90" dirty="0">
                <a:solidFill>
                  <a:srgbClr val="26316F"/>
                </a:solidFill>
                <a:latin typeface="Tahoma"/>
                <a:cs typeface="Tahoma"/>
              </a:rPr>
              <a:t>keyb</a:t>
            </a:r>
            <a:r>
              <a:rPr sz="2750" b="1" spc="90" dirty="0">
                <a:solidFill>
                  <a:srgbClr val="29357A"/>
                </a:solidFill>
                <a:latin typeface="Tahoma"/>
                <a:cs typeface="Tahoma"/>
              </a:rPr>
              <a:t>oard </a:t>
            </a:r>
            <a:r>
              <a:rPr lang="en-IN" sz="2750" b="1" spc="90" dirty="0">
                <a:solidFill>
                  <a:srgbClr val="29357A"/>
                </a:solidFill>
                <a:latin typeface="Tahoma"/>
                <a:cs typeface="Tahoma"/>
              </a:rPr>
              <a:t>binding(Shift+/) </a:t>
            </a:r>
            <a:r>
              <a:rPr sz="2750" b="1" spc="120" dirty="0">
                <a:solidFill>
                  <a:srgbClr val="29357A"/>
                </a:solidFill>
                <a:latin typeface="Tahoma"/>
                <a:cs typeface="Tahoma"/>
              </a:rPr>
              <a:t>op</a:t>
            </a:r>
            <a:r>
              <a:rPr sz="2750" b="1" spc="120" dirty="0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sz="2750" b="1" spc="120" dirty="0">
                <a:solidFill>
                  <a:srgbClr val="29357A"/>
                </a:solidFill>
                <a:latin typeface="Tahoma"/>
                <a:cs typeface="Tahoma"/>
              </a:rPr>
              <a:t>ns</a:t>
            </a:r>
            <a:r>
              <a:rPr sz="2750" b="1" spc="-30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2750" b="1" spc="114" dirty="0">
                <a:solidFill>
                  <a:srgbClr val="29357A"/>
                </a:solidFill>
                <a:latin typeface="Tahoma"/>
                <a:cs typeface="Tahoma"/>
              </a:rPr>
              <a:t>the</a:t>
            </a:r>
            <a:r>
              <a:rPr sz="2750" b="1" spc="-30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2750" b="1" spc="85" dirty="0">
                <a:solidFill>
                  <a:srgbClr val="29357A"/>
                </a:solidFill>
                <a:latin typeface="Tahoma"/>
                <a:cs typeface="Tahoma"/>
              </a:rPr>
              <a:t>c</a:t>
            </a:r>
            <a:r>
              <a:rPr sz="2750" b="1" spc="85" dirty="0">
                <a:solidFill>
                  <a:srgbClr val="26316F"/>
                </a:solidFill>
                <a:latin typeface="Tahoma"/>
                <a:cs typeface="Tahoma"/>
              </a:rPr>
              <a:t>u</a:t>
            </a:r>
            <a:r>
              <a:rPr sz="2750" b="1" spc="85" dirty="0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sz="2750" b="1" spc="85" dirty="0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sz="2750" b="1" spc="85" dirty="0">
                <a:solidFill>
                  <a:srgbClr val="29357A"/>
                </a:solidFill>
                <a:latin typeface="Tahoma"/>
                <a:cs typeface="Tahoma"/>
              </a:rPr>
              <a:t>ent</a:t>
            </a:r>
            <a:r>
              <a:rPr sz="2750" b="1" spc="-30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2750" b="1" spc="125" dirty="0">
                <a:solidFill>
                  <a:srgbClr val="29357A"/>
                </a:solidFill>
                <a:latin typeface="Tahoma"/>
                <a:cs typeface="Tahoma"/>
              </a:rPr>
              <a:t>ﬁ</a:t>
            </a:r>
            <a:r>
              <a:rPr sz="2750" b="1" spc="125" dirty="0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sz="2750" b="1" spc="125" dirty="0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sz="2750" b="1" spc="-30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2750" b="1" spc="55" dirty="0">
                <a:solidFill>
                  <a:srgbClr val="26316F"/>
                </a:solidFill>
                <a:latin typeface="Tahoma"/>
                <a:cs typeface="Tahoma"/>
              </a:rPr>
              <a:t>as</a:t>
            </a:r>
            <a:r>
              <a:rPr sz="2750" b="1" spc="-25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2750" b="1" spc="65" dirty="0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sz="2750" b="1" spc="-30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2750" b="1" spc="95" dirty="0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sz="2750" b="1" spc="95" dirty="0">
                <a:solidFill>
                  <a:srgbClr val="26316F"/>
                </a:solidFill>
                <a:latin typeface="Tahoma"/>
                <a:cs typeface="Tahoma"/>
              </a:rPr>
              <a:t>ab</a:t>
            </a:r>
            <a:r>
              <a:rPr sz="2750" b="1" spc="-30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2750" b="1" spc="75" dirty="0">
                <a:solidFill>
                  <a:srgbClr val="26316F"/>
                </a:solidFill>
                <a:latin typeface="Tahoma"/>
                <a:cs typeface="Tahoma"/>
              </a:rPr>
              <a:t>in </a:t>
            </a:r>
            <a:r>
              <a:rPr sz="2750" b="1" spc="-790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2750" b="1" spc="114" dirty="0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sz="2750" b="1" spc="114" dirty="0">
                <a:solidFill>
                  <a:srgbClr val="26316F"/>
                </a:solidFill>
                <a:latin typeface="Tahoma"/>
                <a:cs typeface="Tahoma"/>
              </a:rPr>
              <a:t>h</a:t>
            </a:r>
            <a:r>
              <a:rPr sz="2750" b="1" spc="114" dirty="0">
                <a:solidFill>
                  <a:srgbClr val="29357A"/>
                </a:solidFill>
                <a:latin typeface="Tahoma"/>
                <a:cs typeface="Tahoma"/>
              </a:rPr>
              <a:t>e </a:t>
            </a:r>
            <a:r>
              <a:rPr sz="2750" b="1" spc="70" dirty="0">
                <a:solidFill>
                  <a:srgbClr val="26316F"/>
                </a:solidFill>
                <a:latin typeface="Tahoma"/>
                <a:cs typeface="Tahoma"/>
              </a:rPr>
              <a:t>brow</a:t>
            </a:r>
            <a:r>
              <a:rPr sz="2750" b="1" spc="70" dirty="0">
                <a:solidFill>
                  <a:srgbClr val="29357A"/>
                </a:solidFill>
                <a:latin typeface="Tahoma"/>
                <a:cs typeface="Tahoma"/>
              </a:rPr>
              <a:t>ser </a:t>
            </a:r>
            <a:r>
              <a:rPr sz="2750" b="1" spc="120" dirty="0">
                <a:solidFill>
                  <a:srgbClr val="26316F"/>
                </a:solidFill>
                <a:latin typeface="Tahoma"/>
                <a:cs typeface="Tahoma"/>
              </a:rPr>
              <a:t>w</a:t>
            </a:r>
            <a:r>
              <a:rPr sz="2750" b="1" spc="120" dirty="0">
                <a:solidFill>
                  <a:srgbClr val="29357A"/>
                </a:solidFill>
                <a:latin typeface="Tahoma"/>
                <a:cs typeface="Tahoma"/>
              </a:rPr>
              <a:t>indow </a:t>
            </a:r>
            <a:r>
              <a:rPr sz="2750" b="1" spc="90" dirty="0">
                <a:solidFill>
                  <a:srgbClr val="29357A"/>
                </a:solidFill>
                <a:latin typeface="Tahoma"/>
                <a:cs typeface="Tahoma"/>
              </a:rPr>
              <a:t>w</a:t>
            </a:r>
            <a:r>
              <a:rPr sz="2750" b="1" spc="90" dirty="0">
                <a:solidFill>
                  <a:srgbClr val="26316F"/>
                </a:solidFill>
                <a:latin typeface="Tahoma"/>
                <a:cs typeface="Tahoma"/>
              </a:rPr>
              <a:t>ith</a:t>
            </a:r>
            <a:r>
              <a:rPr lang="en-IN" sz="2750" b="1" spc="90" dirty="0">
                <a:solidFill>
                  <a:srgbClr val="26316F"/>
                </a:solidFill>
                <a:latin typeface="Tahoma"/>
                <a:cs typeface="Tahoma"/>
              </a:rPr>
              <a:t> all</a:t>
            </a:r>
            <a:r>
              <a:rPr sz="2750" b="1" spc="90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2750" b="1" spc="114" dirty="0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sz="2750" b="1" spc="114" dirty="0">
                <a:solidFill>
                  <a:srgbClr val="26316F"/>
                </a:solidFill>
                <a:latin typeface="Tahoma"/>
                <a:cs typeface="Tahoma"/>
              </a:rPr>
              <a:t>he</a:t>
            </a:r>
            <a:r>
              <a:rPr sz="2750" b="1" spc="120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2750" b="1" spc="30" dirty="0">
                <a:solidFill>
                  <a:srgbClr val="29357A"/>
                </a:solidFill>
                <a:latin typeface="Tahoma"/>
                <a:cs typeface="Tahoma"/>
              </a:rPr>
              <a:t>cod</a:t>
            </a:r>
            <a:r>
              <a:rPr sz="2750" b="1" spc="30" dirty="0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sz="2750" b="1" spc="-50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2750" b="1" spc="125" dirty="0">
                <a:solidFill>
                  <a:srgbClr val="26316F"/>
                </a:solidFill>
                <a:latin typeface="Tahoma"/>
                <a:cs typeface="Tahoma"/>
              </a:rPr>
              <a:t>wh</a:t>
            </a:r>
            <a:r>
              <a:rPr sz="2750" b="1" spc="125" dirty="0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sz="2750" b="1" spc="125" dirty="0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sz="2750" b="1" spc="125" dirty="0">
                <a:solidFill>
                  <a:srgbClr val="29357A"/>
                </a:solidFill>
                <a:latin typeface="Tahoma"/>
                <a:cs typeface="Tahoma"/>
              </a:rPr>
              <a:t>h</a:t>
            </a:r>
            <a:r>
              <a:rPr sz="2750" b="1" spc="-45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2750" b="1" spc="95" dirty="0">
                <a:solidFill>
                  <a:srgbClr val="29357A"/>
                </a:solidFill>
                <a:latin typeface="Tahoma"/>
                <a:cs typeface="Tahoma"/>
              </a:rPr>
              <a:t>you </a:t>
            </a:r>
            <a:r>
              <a:rPr sz="2750" b="1" spc="-790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2750" b="1" spc="130" dirty="0">
                <a:solidFill>
                  <a:srgbClr val="26316F"/>
                </a:solidFill>
                <a:latin typeface="Tahoma"/>
                <a:cs typeface="Tahoma"/>
              </a:rPr>
              <a:t>ca</a:t>
            </a:r>
            <a:r>
              <a:rPr sz="2750" b="1" spc="130" dirty="0">
                <a:solidFill>
                  <a:srgbClr val="29357A"/>
                </a:solidFill>
                <a:latin typeface="Tahoma"/>
                <a:cs typeface="Tahoma"/>
              </a:rPr>
              <a:t>n </a:t>
            </a:r>
            <a:r>
              <a:rPr sz="2750" b="1" spc="70" dirty="0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sz="2750" b="1" spc="70" dirty="0">
                <a:solidFill>
                  <a:srgbClr val="29357A"/>
                </a:solidFill>
                <a:latin typeface="Tahoma"/>
                <a:cs typeface="Tahoma"/>
              </a:rPr>
              <a:t>h</a:t>
            </a:r>
            <a:r>
              <a:rPr sz="2750" b="1" spc="70" dirty="0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sz="2750" b="1" spc="70" dirty="0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sz="2750" b="1" spc="70" dirty="0">
                <a:solidFill>
                  <a:srgbClr val="26316F"/>
                </a:solidFill>
                <a:latin typeface="Tahoma"/>
                <a:cs typeface="Tahoma"/>
              </a:rPr>
              <a:t>e </a:t>
            </a:r>
            <a:r>
              <a:rPr sz="2750" b="1" spc="90" dirty="0">
                <a:solidFill>
                  <a:srgbClr val="26316F"/>
                </a:solidFill>
                <a:latin typeface="Tahoma"/>
                <a:cs typeface="Tahoma"/>
              </a:rPr>
              <a:t>w</a:t>
            </a:r>
            <a:r>
              <a:rPr sz="2750" b="1" spc="90" dirty="0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sz="2750" b="1" spc="90" dirty="0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sz="2750" b="1" spc="90" dirty="0">
                <a:solidFill>
                  <a:srgbClr val="29357A"/>
                </a:solidFill>
                <a:latin typeface="Tahoma"/>
                <a:cs typeface="Tahoma"/>
              </a:rPr>
              <a:t>h </a:t>
            </a:r>
            <a:r>
              <a:rPr sz="2750" b="1" spc="70" dirty="0">
                <a:solidFill>
                  <a:srgbClr val="29357A"/>
                </a:solidFill>
                <a:latin typeface="Tahoma"/>
                <a:cs typeface="Tahoma"/>
              </a:rPr>
              <a:t>y</a:t>
            </a:r>
            <a:r>
              <a:rPr sz="2750" b="1" spc="70" dirty="0">
                <a:solidFill>
                  <a:srgbClr val="26316F"/>
                </a:solidFill>
                <a:latin typeface="Tahoma"/>
                <a:cs typeface="Tahoma"/>
              </a:rPr>
              <a:t>ou</a:t>
            </a:r>
            <a:r>
              <a:rPr sz="2750" b="1" spc="70" dirty="0">
                <a:solidFill>
                  <a:srgbClr val="29357A"/>
                </a:solidFill>
                <a:latin typeface="Tahoma"/>
                <a:cs typeface="Tahoma"/>
              </a:rPr>
              <a:t>r </a:t>
            </a:r>
            <a:r>
              <a:rPr sz="2750" b="1" spc="105" dirty="0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sz="2750" b="1" spc="105" dirty="0">
                <a:solidFill>
                  <a:srgbClr val="26316F"/>
                </a:solidFill>
                <a:latin typeface="Tahoma"/>
                <a:cs typeface="Tahoma"/>
              </a:rPr>
              <a:t>ea</a:t>
            </a:r>
            <a:r>
              <a:rPr sz="2750" b="1" spc="105" dirty="0">
                <a:solidFill>
                  <a:srgbClr val="29357A"/>
                </a:solidFill>
                <a:latin typeface="Tahoma"/>
                <a:cs typeface="Tahoma"/>
              </a:rPr>
              <a:t>m </a:t>
            </a:r>
            <a:r>
              <a:rPr sz="2750" b="1" spc="114" dirty="0">
                <a:solidFill>
                  <a:srgbClr val="29357A"/>
                </a:solidFill>
                <a:latin typeface="Tahoma"/>
                <a:cs typeface="Tahoma"/>
              </a:rPr>
              <a:t>u</a:t>
            </a:r>
            <a:r>
              <a:rPr sz="2750" b="1" spc="114" dirty="0">
                <a:solidFill>
                  <a:srgbClr val="26316F"/>
                </a:solidFill>
                <a:latin typeface="Tahoma"/>
                <a:cs typeface="Tahoma"/>
              </a:rPr>
              <a:t>si</a:t>
            </a:r>
            <a:r>
              <a:rPr sz="2750" b="1" spc="114" dirty="0">
                <a:solidFill>
                  <a:srgbClr val="29357A"/>
                </a:solidFill>
                <a:latin typeface="Tahoma"/>
                <a:cs typeface="Tahoma"/>
              </a:rPr>
              <a:t>ng </a:t>
            </a:r>
            <a:r>
              <a:rPr sz="2750" b="1" spc="-795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2750" b="1" spc="114" dirty="0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sz="2750" b="1" spc="114" dirty="0">
                <a:solidFill>
                  <a:srgbClr val="26316F"/>
                </a:solidFill>
                <a:latin typeface="Tahoma"/>
                <a:cs typeface="Tahoma"/>
              </a:rPr>
              <a:t>h</a:t>
            </a:r>
            <a:r>
              <a:rPr sz="2750" b="1" spc="114" dirty="0">
                <a:solidFill>
                  <a:srgbClr val="29357A"/>
                </a:solidFill>
                <a:latin typeface="Tahoma"/>
                <a:cs typeface="Tahoma"/>
              </a:rPr>
              <a:t>e </a:t>
            </a:r>
            <a:r>
              <a:rPr sz="2750" b="1" spc="130" dirty="0">
                <a:solidFill>
                  <a:srgbClr val="29357A"/>
                </a:solidFill>
                <a:latin typeface="Tahoma"/>
                <a:cs typeface="Tahoma"/>
              </a:rPr>
              <a:t>c</a:t>
            </a:r>
            <a:r>
              <a:rPr sz="2750" b="1" spc="130" dirty="0">
                <a:solidFill>
                  <a:srgbClr val="26316F"/>
                </a:solidFill>
                <a:latin typeface="Tahoma"/>
                <a:cs typeface="Tahoma"/>
              </a:rPr>
              <a:t>u</a:t>
            </a:r>
            <a:r>
              <a:rPr sz="2750" b="1" spc="130" dirty="0">
                <a:solidFill>
                  <a:srgbClr val="29357A"/>
                </a:solidFill>
                <a:latin typeface="Tahoma"/>
                <a:cs typeface="Tahoma"/>
              </a:rPr>
              <a:t>st</a:t>
            </a:r>
            <a:r>
              <a:rPr sz="2750" b="1" spc="130" dirty="0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sz="2750" b="1" spc="130" dirty="0">
                <a:solidFill>
                  <a:srgbClr val="29357A"/>
                </a:solidFill>
                <a:latin typeface="Tahoma"/>
                <a:cs typeface="Tahoma"/>
              </a:rPr>
              <a:t>m </a:t>
            </a:r>
            <a:r>
              <a:rPr sz="2750" b="1" spc="80" dirty="0">
                <a:solidFill>
                  <a:srgbClr val="29357A"/>
                </a:solidFill>
                <a:latin typeface="Tahoma"/>
                <a:cs typeface="Tahoma"/>
              </a:rPr>
              <a:t>lin</a:t>
            </a:r>
            <a:r>
              <a:rPr sz="2750" b="1" spc="80" dirty="0">
                <a:solidFill>
                  <a:srgbClr val="26316F"/>
                </a:solidFill>
                <a:latin typeface="Tahoma"/>
                <a:cs typeface="Tahoma"/>
              </a:rPr>
              <a:t>k </a:t>
            </a:r>
            <a:r>
              <a:rPr sz="2750" b="1" spc="105" dirty="0">
                <a:solidFill>
                  <a:srgbClr val="26316F"/>
                </a:solidFill>
                <a:latin typeface="Tahoma"/>
                <a:cs typeface="Tahoma"/>
              </a:rPr>
              <a:t>g</a:t>
            </a:r>
            <a:r>
              <a:rPr sz="2750" b="1" spc="105" dirty="0">
                <a:solidFill>
                  <a:srgbClr val="29357A"/>
                </a:solidFill>
                <a:latin typeface="Tahoma"/>
                <a:cs typeface="Tahoma"/>
              </a:rPr>
              <a:t>enerate</a:t>
            </a:r>
            <a:r>
              <a:rPr sz="2750" b="1" spc="105" dirty="0">
                <a:solidFill>
                  <a:srgbClr val="26316F"/>
                </a:solidFill>
                <a:latin typeface="Tahoma"/>
                <a:cs typeface="Tahoma"/>
              </a:rPr>
              <a:t>d </a:t>
            </a:r>
            <a:r>
              <a:rPr sz="2750" b="1" spc="110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2750" b="1" spc="45" dirty="0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sz="2750" b="1" spc="45" dirty="0">
                <a:solidFill>
                  <a:srgbClr val="26316F"/>
                </a:solidFill>
                <a:latin typeface="Tahoma"/>
                <a:cs typeface="Tahoma"/>
              </a:rPr>
              <a:t>eaml</a:t>
            </a:r>
            <a:r>
              <a:rPr sz="2750" b="1" spc="45" dirty="0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sz="2750" b="1" spc="45" dirty="0">
                <a:solidFill>
                  <a:srgbClr val="26316F"/>
                </a:solidFill>
                <a:latin typeface="Tahoma"/>
                <a:cs typeface="Tahoma"/>
              </a:rPr>
              <a:t>ss</a:t>
            </a:r>
            <a:r>
              <a:rPr sz="2750" b="1" spc="45" dirty="0">
                <a:solidFill>
                  <a:srgbClr val="29357A"/>
                </a:solidFill>
                <a:latin typeface="Tahoma"/>
                <a:cs typeface="Tahoma"/>
              </a:rPr>
              <a:t>ly</a:t>
            </a:r>
            <a:r>
              <a:rPr sz="2750" b="1" spc="45" dirty="0">
                <a:solidFill>
                  <a:srgbClr val="26316F"/>
                </a:solidFill>
                <a:latin typeface="Tahoma"/>
                <a:cs typeface="Tahoma"/>
              </a:rPr>
              <a:t>.</a:t>
            </a:r>
            <a:endParaRPr sz="27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56" y="6465105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493" y="3821894"/>
                </a:moveTo>
                <a:lnTo>
                  <a:pt x="17375" y="3821894"/>
                </a:lnTo>
                <a:lnTo>
                  <a:pt x="13088" y="3779147"/>
                </a:lnTo>
                <a:lnTo>
                  <a:pt x="9028" y="3731101"/>
                </a:lnTo>
                <a:lnTo>
                  <a:pt x="5723" y="3683035"/>
                </a:lnTo>
                <a:lnTo>
                  <a:pt x="3170" y="3634958"/>
                </a:lnTo>
                <a:lnTo>
                  <a:pt x="1366" y="3586875"/>
                </a:lnTo>
                <a:lnTo>
                  <a:pt x="310" y="3538794"/>
                </a:lnTo>
                <a:lnTo>
                  <a:pt x="0" y="3490722"/>
                </a:lnTo>
                <a:lnTo>
                  <a:pt x="432" y="3442666"/>
                </a:lnTo>
                <a:lnTo>
                  <a:pt x="1606" y="3394633"/>
                </a:lnTo>
                <a:lnTo>
                  <a:pt x="3520" y="3346630"/>
                </a:lnTo>
                <a:lnTo>
                  <a:pt x="6169" y="3298665"/>
                </a:lnTo>
                <a:lnTo>
                  <a:pt x="9554" y="3250743"/>
                </a:lnTo>
                <a:lnTo>
                  <a:pt x="13671" y="3202873"/>
                </a:lnTo>
                <a:lnTo>
                  <a:pt x="18519" y="3155062"/>
                </a:lnTo>
                <a:lnTo>
                  <a:pt x="24095" y="3107316"/>
                </a:lnTo>
                <a:lnTo>
                  <a:pt x="30435" y="3059383"/>
                </a:lnTo>
                <a:lnTo>
                  <a:pt x="37536" y="3011357"/>
                </a:lnTo>
                <a:lnTo>
                  <a:pt x="45170" y="2964543"/>
                </a:lnTo>
                <a:lnTo>
                  <a:pt x="53637" y="2917130"/>
                </a:lnTo>
                <a:lnTo>
                  <a:pt x="62822" y="2869818"/>
                </a:lnTo>
                <a:lnTo>
                  <a:pt x="72722" y="2822615"/>
                </a:lnTo>
                <a:lnTo>
                  <a:pt x="83335" y="2775526"/>
                </a:lnTo>
                <a:lnTo>
                  <a:pt x="94659" y="2728560"/>
                </a:lnTo>
                <a:lnTo>
                  <a:pt x="106692" y="2681723"/>
                </a:lnTo>
                <a:lnTo>
                  <a:pt x="119431" y="2635022"/>
                </a:lnTo>
                <a:lnTo>
                  <a:pt x="132875" y="2588465"/>
                </a:lnTo>
                <a:lnTo>
                  <a:pt x="147022" y="2542058"/>
                </a:lnTo>
                <a:lnTo>
                  <a:pt x="161868" y="2495809"/>
                </a:lnTo>
                <a:lnTo>
                  <a:pt x="177413" y="2449724"/>
                </a:lnTo>
                <a:lnTo>
                  <a:pt x="193653" y="2403812"/>
                </a:lnTo>
                <a:lnTo>
                  <a:pt x="210587" y="2358078"/>
                </a:lnTo>
                <a:lnTo>
                  <a:pt x="228213" y="2312530"/>
                </a:lnTo>
                <a:lnTo>
                  <a:pt x="246528" y="2267175"/>
                </a:lnTo>
                <a:lnTo>
                  <a:pt x="265530" y="2222020"/>
                </a:lnTo>
                <a:lnTo>
                  <a:pt x="285219" y="2177070"/>
                </a:lnTo>
                <a:lnTo>
                  <a:pt x="305588" y="2132339"/>
                </a:lnTo>
                <a:lnTo>
                  <a:pt x="326639" y="2087827"/>
                </a:lnTo>
                <a:lnTo>
                  <a:pt x="348368" y="2043543"/>
                </a:lnTo>
                <a:lnTo>
                  <a:pt x="370774" y="1999495"/>
                </a:lnTo>
                <a:lnTo>
                  <a:pt x="393855" y="1955690"/>
                </a:lnTo>
                <a:lnTo>
                  <a:pt x="417607" y="1912134"/>
                </a:lnTo>
                <a:lnTo>
                  <a:pt x="442029" y="1868835"/>
                </a:lnTo>
                <a:lnTo>
                  <a:pt x="467119" y="1825799"/>
                </a:lnTo>
                <a:lnTo>
                  <a:pt x="492875" y="1783035"/>
                </a:lnTo>
                <a:lnTo>
                  <a:pt x="519295" y="1740548"/>
                </a:lnTo>
                <a:lnTo>
                  <a:pt x="546375" y="1698347"/>
                </a:lnTo>
                <a:lnTo>
                  <a:pt x="574115" y="1656438"/>
                </a:lnTo>
                <a:lnTo>
                  <a:pt x="602512" y="1614828"/>
                </a:lnTo>
                <a:lnTo>
                  <a:pt x="631563" y="1573524"/>
                </a:lnTo>
                <a:lnTo>
                  <a:pt x="661268" y="1532533"/>
                </a:lnTo>
                <a:lnTo>
                  <a:pt x="691623" y="1491863"/>
                </a:lnTo>
                <a:lnTo>
                  <a:pt x="722626" y="1451521"/>
                </a:lnTo>
                <a:lnTo>
                  <a:pt x="754275" y="1411513"/>
                </a:lnTo>
                <a:lnTo>
                  <a:pt x="786569" y="1371847"/>
                </a:lnTo>
                <a:lnTo>
                  <a:pt x="819504" y="1332530"/>
                </a:lnTo>
                <a:lnTo>
                  <a:pt x="851339" y="1295562"/>
                </a:lnTo>
                <a:lnTo>
                  <a:pt x="883652" y="1259026"/>
                </a:lnTo>
                <a:lnTo>
                  <a:pt x="916439" y="1222927"/>
                </a:lnTo>
                <a:lnTo>
                  <a:pt x="949694" y="1187266"/>
                </a:lnTo>
                <a:lnTo>
                  <a:pt x="983409" y="1152048"/>
                </a:lnTo>
                <a:lnTo>
                  <a:pt x="1017580" y="1117275"/>
                </a:lnTo>
                <a:lnTo>
                  <a:pt x="1052200" y="1082951"/>
                </a:lnTo>
                <a:lnTo>
                  <a:pt x="1087264" y="1049078"/>
                </a:lnTo>
                <a:lnTo>
                  <a:pt x="1122764" y="1015660"/>
                </a:lnTo>
                <a:lnTo>
                  <a:pt x="1158697" y="982700"/>
                </a:lnTo>
                <a:lnTo>
                  <a:pt x="1195054" y="950202"/>
                </a:lnTo>
                <a:lnTo>
                  <a:pt x="1231831" y="918167"/>
                </a:lnTo>
                <a:lnTo>
                  <a:pt x="1269022" y="886600"/>
                </a:lnTo>
                <a:lnTo>
                  <a:pt x="1306619" y="855503"/>
                </a:lnTo>
                <a:lnTo>
                  <a:pt x="1344619" y="824881"/>
                </a:lnTo>
                <a:lnTo>
                  <a:pt x="1383013" y="794735"/>
                </a:lnTo>
                <a:lnTo>
                  <a:pt x="1421798" y="765069"/>
                </a:lnTo>
                <a:lnTo>
                  <a:pt x="1460965" y="735886"/>
                </a:lnTo>
                <a:lnTo>
                  <a:pt x="1500511" y="707190"/>
                </a:lnTo>
                <a:lnTo>
                  <a:pt x="1540427" y="678983"/>
                </a:lnTo>
                <a:lnTo>
                  <a:pt x="1580710" y="651268"/>
                </a:lnTo>
                <a:lnTo>
                  <a:pt x="1621352" y="624050"/>
                </a:lnTo>
                <a:lnTo>
                  <a:pt x="1662347" y="597330"/>
                </a:lnTo>
                <a:lnTo>
                  <a:pt x="1703690" y="571112"/>
                </a:lnTo>
                <a:lnTo>
                  <a:pt x="1745375" y="545400"/>
                </a:lnTo>
                <a:lnTo>
                  <a:pt x="1787395" y="520196"/>
                </a:lnTo>
                <a:lnTo>
                  <a:pt x="1829745" y="495503"/>
                </a:lnTo>
                <a:lnTo>
                  <a:pt x="1872418" y="471326"/>
                </a:lnTo>
                <a:lnTo>
                  <a:pt x="1915410" y="447666"/>
                </a:lnTo>
                <a:lnTo>
                  <a:pt x="1958713" y="424526"/>
                </a:lnTo>
                <a:lnTo>
                  <a:pt x="2002321" y="401912"/>
                </a:lnTo>
                <a:lnTo>
                  <a:pt x="2046230" y="379824"/>
                </a:lnTo>
                <a:lnTo>
                  <a:pt x="2090432" y="358267"/>
                </a:lnTo>
                <a:lnTo>
                  <a:pt x="2134922" y="337243"/>
                </a:lnTo>
                <a:lnTo>
                  <a:pt x="2179693" y="316756"/>
                </a:lnTo>
                <a:lnTo>
                  <a:pt x="2224741" y="296809"/>
                </a:lnTo>
                <a:lnTo>
                  <a:pt x="2270058" y="277405"/>
                </a:lnTo>
                <a:lnTo>
                  <a:pt x="2315639" y="258547"/>
                </a:lnTo>
                <a:lnTo>
                  <a:pt x="2361478" y="240238"/>
                </a:lnTo>
                <a:lnTo>
                  <a:pt x="2407569" y="222482"/>
                </a:lnTo>
                <a:lnTo>
                  <a:pt x="2453905" y="205282"/>
                </a:lnTo>
                <a:lnTo>
                  <a:pt x="2500482" y="188640"/>
                </a:lnTo>
                <a:lnTo>
                  <a:pt x="2547292" y="172560"/>
                </a:lnTo>
                <a:lnTo>
                  <a:pt x="2594330" y="157046"/>
                </a:lnTo>
                <a:lnTo>
                  <a:pt x="2641590" y="142099"/>
                </a:lnTo>
                <a:lnTo>
                  <a:pt x="2689067" y="127724"/>
                </a:lnTo>
                <a:lnTo>
                  <a:pt x="2736753" y="113923"/>
                </a:lnTo>
                <a:lnTo>
                  <a:pt x="2784643" y="100700"/>
                </a:lnTo>
                <a:lnTo>
                  <a:pt x="2832731" y="88058"/>
                </a:lnTo>
                <a:lnTo>
                  <a:pt x="2881011" y="76000"/>
                </a:lnTo>
                <a:lnTo>
                  <a:pt x="2929477" y="64529"/>
                </a:lnTo>
                <a:lnTo>
                  <a:pt x="2978124" y="53648"/>
                </a:lnTo>
                <a:lnTo>
                  <a:pt x="3026944" y="43361"/>
                </a:lnTo>
                <a:lnTo>
                  <a:pt x="3075932" y="33670"/>
                </a:lnTo>
                <a:lnTo>
                  <a:pt x="3125083" y="24579"/>
                </a:lnTo>
                <a:lnTo>
                  <a:pt x="3174389" y="16091"/>
                </a:lnTo>
                <a:lnTo>
                  <a:pt x="3223846" y="8209"/>
                </a:lnTo>
                <a:lnTo>
                  <a:pt x="3273447" y="936"/>
                </a:lnTo>
                <a:lnTo>
                  <a:pt x="3280441" y="0"/>
                </a:lnTo>
                <a:lnTo>
                  <a:pt x="3280441" y="558413"/>
                </a:lnTo>
                <a:lnTo>
                  <a:pt x="3268443" y="560300"/>
                </a:lnTo>
                <a:lnTo>
                  <a:pt x="3218296" y="568942"/>
                </a:lnTo>
                <a:lnTo>
                  <a:pt x="3168336" y="578306"/>
                </a:lnTo>
                <a:lnTo>
                  <a:pt x="3118572" y="588386"/>
                </a:lnTo>
                <a:lnTo>
                  <a:pt x="3069013" y="599179"/>
                </a:lnTo>
                <a:lnTo>
                  <a:pt x="3019666" y="610679"/>
                </a:lnTo>
                <a:lnTo>
                  <a:pt x="2970541" y="622882"/>
                </a:lnTo>
                <a:lnTo>
                  <a:pt x="2921647" y="635783"/>
                </a:lnTo>
                <a:lnTo>
                  <a:pt x="2872992" y="649378"/>
                </a:lnTo>
                <a:lnTo>
                  <a:pt x="2824585" y="663663"/>
                </a:lnTo>
                <a:lnTo>
                  <a:pt x="2776434" y="678632"/>
                </a:lnTo>
                <a:lnTo>
                  <a:pt x="2728549" y="694281"/>
                </a:lnTo>
                <a:lnTo>
                  <a:pt x="2680938" y="710606"/>
                </a:lnTo>
                <a:lnTo>
                  <a:pt x="2633610" y="727602"/>
                </a:lnTo>
                <a:lnTo>
                  <a:pt x="2586573" y="745265"/>
                </a:lnTo>
                <a:lnTo>
                  <a:pt x="2539837" y="763589"/>
                </a:lnTo>
                <a:lnTo>
                  <a:pt x="2493410" y="782571"/>
                </a:lnTo>
                <a:lnTo>
                  <a:pt x="2447300" y="802206"/>
                </a:lnTo>
                <a:lnTo>
                  <a:pt x="2401516" y="822488"/>
                </a:lnTo>
                <a:lnTo>
                  <a:pt x="2356068" y="843415"/>
                </a:lnTo>
                <a:lnTo>
                  <a:pt x="2310964" y="864980"/>
                </a:lnTo>
                <a:lnTo>
                  <a:pt x="2266212" y="887180"/>
                </a:lnTo>
                <a:lnTo>
                  <a:pt x="2221821" y="910011"/>
                </a:lnTo>
                <a:lnTo>
                  <a:pt x="2177800" y="933466"/>
                </a:lnTo>
                <a:lnTo>
                  <a:pt x="2134158" y="957542"/>
                </a:lnTo>
                <a:lnTo>
                  <a:pt x="2090903" y="982235"/>
                </a:lnTo>
                <a:lnTo>
                  <a:pt x="2048045" y="1007539"/>
                </a:lnTo>
                <a:lnTo>
                  <a:pt x="2005591" y="1033451"/>
                </a:lnTo>
                <a:lnTo>
                  <a:pt x="1963551" y="1059965"/>
                </a:lnTo>
                <a:lnTo>
                  <a:pt x="1921933" y="1087077"/>
                </a:lnTo>
                <a:lnTo>
                  <a:pt x="1880746" y="1114783"/>
                </a:lnTo>
                <a:lnTo>
                  <a:pt x="1839998" y="1143077"/>
                </a:lnTo>
                <a:lnTo>
                  <a:pt x="1799699" y="1171956"/>
                </a:lnTo>
                <a:lnTo>
                  <a:pt x="1759857" y="1201415"/>
                </a:lnTo>
                <a:lnTo>
                  <a:pt x="1720481" y="1231449"/>
                </a:lnTo>
                <a:lnTo>
                  <a:pt x="1681580" y="1262054"/>
                </a:lnTo>
                <a:lnTo>
                  <a:pt x="1643162" y="1293224"/>
                </a:lnTo>
                <a:lnTo>
                  <a:pt x="1605235" y="1324957"/>
                </a:lnTo>
                <a:lnTo>
                  <a:pt x="1567810" y="1357246"/>
                </a:lnTo>
                <a:lnTo>
                  <a:pt x="1530894" y="1390087"/>
                </a:lnTo>
                <a:lnTo>
                  <a:pt x="1494496" y="1423477"/>
                </a:lnTo>
                <a:lnTo>
                  <a:pt x="1458624" y="1457410"/>
                </a:lnTo>
                <a:lnTo>
                  <a:pt x="1423289" y="1491881"/>
                </a:lnTo>
                <a:lnTo>
                  <a:pt x="1388497" y="1526887"/>
                </a:lnTo>
                <a:lnTo>
                  <a:pt x="1354259" y="1562422"/>
                </a:lnTo>
                <a:lnTo>
                  <a:pt x="1320582" y="1598482"/>
                </a:lnTo>
                <a:lnTo>
                  <a:pt x="1287476" y="1635063"/>
                </a:lnTo>
                <a:lnTo>
                  <a:pt x="1254948" y="1672160"/>
                </a:lnTo>
                <a:lnTo>
                  <a:pt x="1221053" y="1712111"/>
                </a:lnTo>
                <a:lnTo>
                  <a:pt x="1187952" y="1752484"/>
                </a:lnTo>
                <a:lnTo>
                  <a:pt x="1155651" y="1793268"/>
                </a:lnTo>
                <a:lnTo>
                  <a:pt x="1124151" y="1834451"/>
                </a:lnTo>
                <a:lnTo>
                  <a:pt x="1093457" y="1876024"/>
                </a:lnTo>
                <a:lnTo>
                  <a:pt x="1063572" y="1917977"/>
                </a:lnTo>
                <a:lnTo>
                  <a:pt x="1034498" y="1960298"/>
                </a:lnTo>
                <a:lnTo>
                  <a:pt x="1006240" y="2002978"/>
                </a:lnTo>
                <a:lnTo>
                  <a:pt x="978800" y="2046005"/>
                </a:lnTo>
                <a:lnTo>
                  <a:pt x="952182" y="2089370"/>
                </a:lnTo>
                <a:lnTo>
                  <a:pt x="926389" y="2133062"/>
                </a:lnTo>
                <a:lnTo>
                  <a:pt x="901423" y="2177072"/>
                </a:lnTo>
                <a:lnTo>
                  <a:pt x="877292" y="2221383"/>
                </a:lnTo>
                <a:lnTo>
                  <a:pt x="853994" y="2265993"/>
                </a:lnTo>
                <a:lnTo>
                  <a:pt x="831535" y="2310887"/>
                </a:lnTo>
                <a:lnTo>
                  <a:pt x="809917" y="2356055"/>
                </a:lnTo>
                <a:lnTo>
                  <a:pt x="789144" y="2401487"/>
                </a:lnTo>
                <a:lnTo>
                  <a:pt x="769219" y="2447173"/>
                </a:lnTo>
                <a:lnTo>
                  <a:pt x="750146" y="2493102"/>
                </a:lnTo>
                <a:lnTo>
                  <a:pt x="731928" y="2539263"/>
                </a:lnTo>
                <a:lnTo>
                  <a:pt x="714567" y="2585647"/>
                </a:lnTo>
                <a:lnTo>
                  <a:pt x="698068" y="2632241"/>
                </a:lnTo>
                <a:lnTo>
                  <a:pt x="682434" y="2679037"/>
                </a:lnTo>
                <a:lnTo>
                  <a:pt x="667667" y="2726024"/>
                </a:lnTo>
                <a:lnTo>
                  <a:pt x="653772" y="2773190"/>
                </a:lnTo>
                <a:lnTo>
                  <a:pt x="640751" y="2820526"/>
                </a:lnTo>
                <a:lnTo>
                  <a:pt x="628608" y="2868021"/>
                </a:lnTo>
                <a:lnTo>
                  <a:pt x="617347" y="2915665"/>
                </a:lnTo>
                <a:lnTo>
                  <a:pt x="606969" y="2963447"/>
                </a:lnTo>
                <a:lnTo>
                  <a:pt x="597480" y="3011357"/>
                </a:lnTo>
                <a:lnTo>
                  <a:pt x="588839" y="3059643"/>
                </a:lnTo>
                <a:lnTo>
                  <a:pt x="581177" y="3107517"/>
                </a:lnTo>
                <a:lnTo>
                  <a:pt x="574370" y="3155746"/>
                </a:lnTo>
                <a:lnTo>
                  <a:pt x="568464" y="3204062"/>
                </a:lnTo>
                <a:lnTo>
                  <a:pt x="563462" y="3252452"/>
                </a:lnTo>
                <a:lnTo>
                  <a:pt x="559368" y="3300907"/>
                </a:lnTo>
                <a:lnTo>
                  <a:pt x="556185" y="3349417"/>
                </a:lnTo>
                <a:lnTo>
                  <a:pt x="553916" y="3397970"/>
                </a:lnTo>
                <a:lnTo>
                  <a:pt x="552564" y="3446557"/>
                </a:lnTo>
                <a:lnTo>
                  <a:pt x="552132" y="3495167"/>
                </a:lnTo>
                <a:lnTo>
                  <a:pt x="552625" y="3543788"/>
                </a:lnTo>
                <a:lnTo>
                  <a:pt x="554045" y="3592412"/>
                </a:lnTo>
                <a:lnTo>
                  <a:pt x="556395" y="3641027"/>
                </a:lnTo>
                <a:lnTo>
                  <a:pt x="559679" y="3689623"/>
                </a:lnTo>
                <a:lnTo>
                  <a:pt x="563901" y="3738190"/>
                </a:lnTo>
                <a:lnTo>
                  <a:pt x="569063" y="3786716"/>
                </a:lnTo>
                <a:lnTo>
                  <a:pt x="573493" y="3821894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1587595" y="874480"/>
                  </a:moveTo>
                  <a:lnTo>
                    <a:pt x="185042" y="874480"/>
                  </a:lnTo>
                  <a:lnTo>
                    <a:pt x="234443" y="873307"/>
                  </a:lnTo>
                  <a:lnTo>
                    <a:pt x="283615" y="869636"/>
                  </a:lnTo>
                  <a:lnTo>
                    <a:pt x="332464" y="863489"/>
                  </a:lnTo>
                  <a:lnTo>
                    <a:pt x="380896" y="854888"/>
                  </a:lnTo>
                  <a:lnTo>
                    <a:pt x="428818" y="843854"/>
                  </a:lnTo>
                  <a:lnTo>
                    <a:pt x="476136" y="830409"/>
                  </a:lnTo>
                  <a:lnTo>
                    <a:pt x="522754" y="814575"/>
                  </a:lnTo>
                  <a:lnTo>
                    <a:pt x="568580" y="796372"/>
                  </a:lnTo>
                  <a:lnTo>
                    <a:pt x="613519" y="775824"/>
                  </a:lnTo>
                  <a:lnTo>
                    <a:pt x="657477" y="752950"/>
                  </a:lnTo>
                  <a:lnTo>
                    <a:pt x="700360" y="727774"/>
                  </a:lnTo>
                  <a:lnTo>
                    <a:pt x="742075" y="700317"/>
                  </a:lnTo>
                  <a:lnTo>
                    <a:pt x="782527" y="670600"/>
                  </a:lnTo>
                  <a:lnTo>
                    <a:pt x="821394" y="638839"/>
                  </a:lnTo>
                  <a:lnTo>
                    <a:pt x="858387" y="605291"/>
                  </a:lnTo>
                  <a:lnTo>
                    <a:pt x="893463" y="570043"/>
                  </a:lnTo>
                  <a:lnTo>
                    <a:pt x="926577" y="533179"/>
                  </a:lnTo>
                  <a:lnTo>
                    <a:pt x="957685" y="494786"/>
                  </a:lnTo>
                  <a:lnTo>
                    <a:pt x="986741" y="454950"/>
                  </a:lnTo>
                  <a:lnTo>
                    <a:pt x="1013702" y="413754"/>
                  </a:lnTo>
                  <a:lnTo>
                    <a:pt x="1038523" y="371287"/>
                  </a:lnTo>
                  <a:lnTo>
                    <a:pt x="1061160" y="327632"/>
                  </a:lnTo>
                  <a:lnTo>
                    <a:pt x="1081568" y="282877"/>
                  </a:lnTo>
                  <a:lnTo>
                    <a:pt x="1099704" y="237105"/>
                  </a:lnTo>
                  <a:lnTo>
                    <a:pt x="1115522" y="190404"/>
                  </a:lnTo>
                  <a:lnTo>
                    <a:pt x="1128978" y="142859"/>
                  </a:lnTo>
                  <a:lnTo>
                    <a:pt x="1140027" y="94554"/>
                  </a:lnTo>
                  <a:lnTo>
                    <a:pt x="1148626" y="45577"/>
                  </a:lnTo>
                  <a:lnTo>
                    <a:pt x="1154239" y="0"/>
                  </a:lnTo>
                  <a:lnTo>
                    <a:pt x="1889291" y="0"/>
                  </a:lnTo>
                  <a:lnTo>
                    <a:pt x="1883120" y="78583"/>
                  </a:lnTo>
                  <a:lnTo>
                    <a:pt x="1877261" y="127884"/>
                  </a:lnTo>
                  <a:lnTo>
                    <a:pt x="1869991" y="176869"/>
                  </a:lnTo>
                  <a:lnTo>
                    <a:pt x="1861321" y="225510"/>
                  </a:lnTo>
                  <a:lnTo>
                    <a:pt x="1851268" y="273780"/>
                  </a:lnTo>
                  <a:lnTo>
                    <a:pt x="1839845" y="321652"/>
                  </a:lnTo>
                  <a:lnTo>
                    <a:pt x="1827065" y="369099"/>
                  </a:lnTo>
                  <a:lnTo>
                    <a:pt x="1812944" y="416092"/>
                  </a:lnTo>
                  <a:lnTo>
                    <a:pt x="1797496" y="462606"/>
                  </a:lnTo>
                  <a:lnTo>
                    <a:pt x="1780734" y="508611"/>
                  </a:lnTo>
                  <a:lnTo>
                    <a:pt x="1762673" y="554082"/>
                  </a:lnTo>
                  <a:lnTo>
                    <a:pt x="1743327" y="598991"/>
                  </a:lnTo>
                  <a:lnTo>
                    <a:pt x="1722711" y="643310"/>
                  </a:lnTo>
                  <a:lnTo>
                    <a:pt x="1700837" y="687012"/>
                  </a:lnTo>
                  <a:lnTo>
                    <a:pt x="1677721" y="730069"/>
                  </a:lnTo>
                  <a:lnTo>
                    <a:pt x="1653377" y="772456"/>
                  </a:lnTo>
                  <a:lnTo>
                    <a:pt x="1627819" y="814143"/>
                  </a:lnTo>
                  <a:lnTo>
                    <a:pt x="1601061" y="855104"/>
                  </a:lnTo>
                  <a:lnTo>
                    <a:pt x="1587595" y="874480"/>
                  </a:lnTo>
                  <a:close/>
                </a:path>
                <a:path w="1889760" h="1603375">
                  <a:moveTo>
                    <a:pt x="303239" y="1603297"/>
                  </a:moveTo>
                  <a:lnTo>
                    <a:pt x="69550" y="1603297"/>
                  </a:lnTo>
                  <a:lnTo>
                    <a:pt x="33177" y="1600539"/>
                  </a:lnTo>
                  <a:lnTo>
                    <a:pt x="0" y="1597052"/>
                  </a:lnTo>
                  <a:lnTo>
                    <a:pt x="0" y="856134"/>
                  </a:lnTo>
                  <a:lnTo>
                    <a:pt x="36409" y="862796"/>
                  </a:lnTo>
                  <a:lnTo>
                    <a:pt x="85932" y="869246"/>
                  </a:lnTo>
                  <a:lnTo>
                    <a:pt x="135507" y="873133"/>
                  </a:lnTo>
                  <a:lnTo>
                    <a:pt x="185042" y="874480"/>
                  </a:lnTo>
                  <a:lnTo>
                    <a:pt x="1587595" y="874480"/>
                  </a:lnTo>
                  <a:lnTo>
                    <a:pt x="1573117" y="895312"/>
                  </a:lnTo>
                  <a:lnTo>
                    <a:pt x="1544001" y="934738"/>
                  </a:lnTo>
                  <a:lnTo>
                    <a:pt x="1513728" y="973357"/>
                  </a:lnTo>
                  <a:lnTo>
                    <a:pt x="1482312" y="1011140"/>
                  </a:lnTo>
                  <a:lnTo>
                    <a:pt x="1449767" y="1048060"/>
                  </a:lnTo>
                  <a:lnTo>
                    <a:pt x="1416106" y="1084089"/>
                  </a:lnTo>
                  <a:lnTo>
                    <a:pt x="1381345" y="1119202"/>
                  </a:lnTo>
                  <a:lnTo>
                    <a:pt x="1345498" y="1153369"/>
                  </a:lnTo>
                  <a:lnTo>
                    <a:pt x="1308578" y="1186564"/>
                  </a:lnTo>
                  <a:lnTo>
                    <a:pt x="1270600" y="1218760"/>
                  </a:lnTo>
                  <a:lnTo>
                    <a:pt x="1231577" y="1249928"/>
                  </a:lnTo>
                  <a:lnTo>
                    <a:pt x="1191661" y="1279943"/>
                  </a:lnTo>
                  <a:lnTo>
                    <a:pt x="1151010" y="1308691"/>
                  </a:lnTo>
                  <a:lnTo>
                    <a:pt x="1109655" y="1336165"/>
                  </a:lnTo>
                  <a:lnTo>
                    <a:pt x="1067626" y="1362358"/>
                  </a:lnTo>
                  <a:lnTo>
                    <a:pt x="1024953" y="1387262"/>
                  </a:lnTo>
                  <a:lnTo>
                    <a:pt x="981666" y="1410873"/>
                  </a:lnTo>
                  <a:lnTo>
                    <a:pt x="937795" y="1433181"/>
                  </a:lnTo>
                  <a:lnTo>
                    <a:pt x="893370" y="1454181"/>
                  </a:lnTo>
                  <a:lnTo>
                    <a:pt x="848421" y="1473866"/>
                  </a:lnTo>
                  <a:lnTo>
                    <a:pt x="802978" y="1492228"/>
                  </a:lnTo>
                  <a:lnTo>
                    <a:pt x="757071" y="1509260"/>
                  </a:lnTo>
                  <a:lnTo>
                    <a:pt x="710729" y="1524957"/>
                  </a:lnTo>
                  <a:lnTo>
                    <a:pt x="663984" y="1539310"/>
                  </a:lnTo>
                  <a:lnTo>
                    <a:pt x="616864" y="1552314"/>
                  </a:lnTo>
                  <a:lnTo>
                    <a:pt x="569401" y="1563960"/>
                  </a:lnTo>
                  <a:lnTo>
                    <a:pt x="521623" y="1574243"/>
                  </a:lnTo>
                  <a:lnTo>
                    <a:pt x="473562" y="1583155"/>
                  </a:lnTo>
                  <a:lnTo>
                    <a:pt x="425246" y="1590689"/>
                  </a:lnTo>
                  <a:lnTo>
                    <a:pt x="376707" y="1596839"/>
                  </a:lnTo>
                  <a:lnTo>
                    <a:pt x="327973" y="1601597"/>
                  </a:lnTo>
                  <a:lnTo>
                    <a:pt x="303239" y="160329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29" y="799499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799"/>
                  </a:moveTo>
                  <a:lnTo>
                    <a:pt x="1391668" y="8686799"/>
                  </a:lnTo>
                  <a:lnTo>
                    <a:pt x="1348246" y="8684552"/>
                  </a:lnTo>
                  <a:lnTo>
                    <a:pt x="1298726" y="8680278"/>
                  </a:lnTo>
                  <a:lnTo>
                    <a:pt x="1249505" y="8674324"/>
                  </a:lnTo>
                  <a:lnTo>
                    <a:pt x="1200622" y="8666706"/>
                  </a:lnTo>
                  <a:lnTo>
                    <a:pt x="1152117" y="8657440"/>
                  </a:lnTo>
                  <a:lnTo>
                    <a:pt x="1104031" y="8646543"/>
                  </a:lnTo>
                  <a:lnTo>
                    <a:pt x="1056402" y="8634031"/>
                  </a:lnTo>
                  <a:lnTo>
                    <a:pt x="1009272" y="8619922"/>
                  </a:lnTo>
                  <a:lnTo>
                    <a:pt x="962679" y="8604231"/>
                  </a:lnTo>
                  <a:lnTo>
                    <a:pt x="916665" y="8586975"/>
                  </a:lnTo>
                  <a:lnTo>
                    <a:pt x="871268" y="8568171"/>
                  </a:lnTo>
                  <a:lnTo>
                    <a:pt x="826529" y="8547835"/>
                  </a:lnTo>
                  <a:lnTo>
                    <a:pt x="782488" y="8525984"/>
                  </a:lnTo>
                  <a:lnTo>
                    <a:pt x="739185" y="8502635"/>
                  </a:lnTo>
                  <a:lnTo>
                    <a:pt x="696660" y="8477803"/>
                  </a:lnTo>
                  <a:lnTo>
                    <a:pt x="654952" y="8451506"/>
                  </a:lnTo>
                  <a:lnTo>
                    <a:pt x="614102" y="8423760"/>
                  </a:lnTo>
                  <a:lnTo>
                    <a:pt x="574149" y="8394581"/>
                  </a:lnTo>
                  <a:lnTo>
                    <a:pt x="535134" y="8363986"/>
                  </a:lnTo>
                  <a:lnTo>
                    <a:pt x="497097" y="8331992"/>
                  </a:lnTo>
                  <a:lnTo>
                    <a:pt x="460077" y="8298616"/>
                  </a:lnTo>
                  <a:lnTo>
                    <a:pt x="424115" y="8263873"/>
                  </a:lnTo>
                  <a:lnTo>
                    <a:pt x="389372" y="8227910"/>
                  </a:lnTo>
                  <a:lnTo>
                    <a:pt x="355995" y="8190890"/>
                  </a:lnTo>
                  <a:lnTo>
                    <a:pt x="324002" y="8152852"/>
                  </a:lnTo>
                  <a:lnTo>
                    <a:pt x="293407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5" y="7991327"/>
                  </a:lnTo>
                  <a:lnTo>
                    <a:pt x="185354" y="7948801"/>
                  </a:lnTo>
                  <a:lnTo>
                    <a:pt x="162004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8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2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6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7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21219" y="3471796"/>
            <a:ext cx="11232515" cy="2485296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543050" indent="-411480">
              <a:lnSpc>
                <a:spcPct val="100000"/>
              </a:lnSpc>
              <a:spcBef>
                <a:spcPts val="760"/>
              </a:spcBef>
              <a:buClr>
                <a:srgbClr val="26316F"/>
              </a:buClr>
              <a:buAutoNum type="arabicPeriod"/>
              <a:tabLst>
                <a:tab pos="1543685" algn="l"/>
              </a:tabLst>
            </a:pPr>
            <a:r>
              <a:rPr sz="3450" b="1" spc="145" dirty="0">
                <a:solidFill>
                  <a:srgbClr val="29357A"/>
                </a:solidFill>
                <a:latin typeface="Tahoma"/>
                <a:cs typeface="Tahoma"/>
              </a:rPr>
              <a:t>M</a:t>
            </a:r>
            <a:r>
              <a:rPr sz="3450" b="1" spc="145" dirty="0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sz="3450" b="1" spc="145" dirty="0">
                <a:solidFill>
                  <a:srgbClr val="29357A"/>
                </a:solidFill>
                <a:latin typeface="Tahoma"/>
                <a:cs typeface="Tahoma"/>
              </a:rPr>
              <a:t>k</a:t>
            </a:r>
            <a:r>
              <a:rPr sz="3450" b="1" spc="145" dirty="0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sz="3450" b="1" spc="145" dirty="0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sz="3450" b="1" spc="145" dirty="0">
                <a:solidFill>
                  <a:srgbClr val="26316F"/>
                </a:solidFill>
                <a:latin typeface="Tahoma"/>
                <a:cs typeface="Tahoma"/>
              </a:rPr>
              <a:t>g</a:t>
            </a:r>
            <a:r>
              <a:rPr sz="3450" b="1" spc="-40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3450" b="1" spc="130" dirty="0">
                <a:solidFill>
                  <a:srgbClr val="29357A"/>
                </a:solidFill>
                <a:latin typeface="Tahoma"/>
                <a:cs typeface="Tahoma"/>
              </a:rPr>
              <a:t>th</a:t>
            </a:r>
            <a:r>
              <a:rPr sz="3450" b="1" spc="130" dirty="0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sz="3450" b="1" spc="-40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lang="en-IN" sz="3450" b="1" spc="160" dirty="0">
                <a:solidFill>
                  <a:srgbClr val="26316F"/>
                </a:solidFill>
                <a:latin typeface="Tahoma"/>
                <a:cs typeface="Tahoma"/>
              </a:rPr>
              <a:t>tool</a:t>
            </a:r>
            <a:r>
              <a:rPr sz="3450" b="1" spc="-40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3450" b="1" spc="100" dirty="0">
                <a:solidFill>
                  <a:srgbClr val="29357A"/>
                </a:solidFill>
                <a:latin typeface="Tahoma"/>
                <a:cs typeface="Tahoma"/>
              </a:rPr>
              <a:t>w</a:t>
            </a:r>
            <a:r>
              <a:rPr sz="3450" b="1" spc="100" dirty="0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sz="3450" b="1" spc="100" dirty="0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sz="3450" b="1" spc="100" dirty="0">
                <a:solidFill>
                  <a:srgbClr val="26316F"/>
                </a:solidFill>
                <a:latin typeface="Tahoma"/>
                <a:cs typeface="Tahoma"/>
              </a:rPr>
              <a:t>k</a:t>
            </a:r>
            <a:r>
              <a:rPr sz="3450" b="1" spc="-40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3450" b="1" spc="100" dirty="0">
                <a:solidFill>
                  <a:srgbClr val="29357A"/>
                </a:solidFill>
                <a:latin typeface="Tahoma"/>
                <a:cs typeface="Tahoma"/>
              </a:rPr>
              <a:t>w</a:t>
            </a:r>
            <a:r>
              <a:rPr sz="3450" b="1" spc="100" dirty="0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sz="3450" b="1" spc="100" dirty="0">
                <a:solidFill>
                  <a:srgbClr val="29357A"/>
                </a:solidFill>
                <a:latin typeface="Tahoma"/>
                <a:cs typeface="Tahoma"/>
              </a:rPr>
              <a:t>th</a:t>
            </a:r>
            <a:r>
              <a:rPr sz="3450" b="1" spc="-40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3450" b="1" spc="140" dirty="0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sz="3450" b="1" spc="140" dirty="0">
                <a:solidFill>
                  <a:srgbClr val="29357A"/>
                </a:solidFill>
                <a:latin typeface="Tahoma"/>
                <a:cs typeface="Tahoma"/>
              </a:rPr>
              <a:t>ore</a:t>
            </a:r>
            <a:r>
              <a:rPr sz="3450" b="1" spc="-40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3450" b="1" spc="-20" dirty="0">
                <a:solidFill>
                  <a:srgbClr val="29357A"/>
                </a:solidFill>
                <a:latin typeface="Tahoma"/>
                <a:cs typeface="Tahoma"/>
              </a:rPr>
              <a:t>IDEs</a:t>
            </a:r>
            <a:endParaRPr sz="3450" dirty="0">
              <a:latin typeface="Tahoma"/>
              <a:cs typeface="Tahoma"/>
            </a:endParaRPr>
          </a:p>
          <a:p>
            <a:pPr marL="546735" marR="36830" indent="-546735">
              <a:lnSpc>
                <a:spcPts val="4880"/>
              </a:lnSpc>
              <a:spcBef>
                <a:spcPts val="204"/>
              </a:spcBef>
              <a:buAutoNum type="arabicPeriod"/>
              <a:tabLst>
                <a:tab pos="546735" algn="l"/>
              </a:tabLst>
            </a:pPr>
            <a:r>
              <a:rPr sz="3450" b="1" spc="100" dirty="0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sz="3450" b="1" spc="100" dirty="0">
                <a:solidFill>
                  <a:srgbClr val="29357A"/>
                </a:solidFill>
                <a:latin typeface="Tahoma"/>
                <a:cs typeface="Tahoma"/>
              </a:rPr>
              <a:t>llow</a:t>
            </a:r>
            <a:r>
              <a:rPr sz="3450" b="1" spc="-40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3450" b="1" spc="110" dirty="0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sz="3450" b="1" spc="110" dirty="0">
                <a:solidFill>
                  <a:srgbClr val="29357A"/>
                </a:solidFill>
                <a:latin typeface="Tahoma"/>
                <a:cs typeface="Tahoma"/>
              </a:rPr>
              <a:t>elec</a:t>
            </a:r>
            <a:r>
              <a:rPr sz="3450" b="1" spc="110" dirty="0">
                <a:solidFill>
                  <a:srgbClr val="26316F"/>
                </a:solidFill>
                <a:latin typeface="Tahoma"/>
                <a:cs typeface="Tahoma"/>
              </a:rPr>
              <a:t>ted</a:t>
            </a:r>
            <a:r>
              <a:rPr sz="3450" b="1" spc="-40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3450" b="1" spc="70" dirty="0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sz="3450" b="1" spc="70" dirty="0">
                <a:solidFill>
                  <a:srgbClr val="26316F"/>
                </a:solidFill>
                <a:latin typeface="Tahoma"/>
                <a:cs typeface="Tahoma"/>
              </a:rPr>
              <a:t>ea</a:t>
            </a:r>
            <a:r>
              <a:rPr sz="3450" b="1" spc="70" dirty="0">
                <a:solidFill>
                  <a:srgbClr val="29357A"/>
                </a:solidFill>
                <a:latin typeface="Tahoma"/>
                <a:cs typeface="Tahoma"/>
              </a:rPr>
              <a:t>ders</a:t>
            </a:r>
            <a:r>
              <a:rPr sz="3450" b="1" spc="-40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3450" b="1" spc="65" dirty="0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sz="3450" b="1" spc="65" dirty="0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sz="3450" b="1" spc="-35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3450" b="1" spc="195" dirty="0">
                <a:solidFill>
                  <a:srgbClr val="26316F"/>
                </a:solidFill>
                <a:latin typeface="Tahoma"/>
                <a:cs typeface="Tahoma"/>
              </a:rPr>
              <a:t>co</a:t>
            </a:r>
            <a:r>
              <a:rPr sz="3450" b="1" spc="195" dirty="0">
                <a:solidFill>
                  <a:srgbClr val="29357A"/>
                </a:solidFill>
                <a:latin typeface="Tahoma"/>
                <a:cs typeface="Tahoma"/>
              </a:rPr>
              <a:t>mm</a:t>
            </a:r>
            <a:r>
              <a:rPr sz="3450" b="1" spc="195" dirty="0">
                <a:solidFill>
                  <a:srgbClr val="26316F"/>
                </a:solidFill>
                <a:latin typeface="Tahoma"/>
                <a:cs typeface="Tahoma"/>
              </a:rPr>
              <a:t>en</a:t>
            </a:r>
            <a:r>
              <a:rPr sz="3450" b="1" spc="195" dirty="0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sz="3450" b="1" spc="-40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3450" b="1" spc="150" dirty="0">
                <a:solidFill>
                  <a:srgbClr val="29357A"/>
                </a:solidFill>
                <a:latin typeface="Tahoma"/>
                <a:cs typeface="Tahoma"/>
              </a:rPr>
              <a:t>on</a:t>
            </a:r>
            <a:r>
              <a:rPr sz="3450" b="1" spc="-40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3450" b="1" spc="130" dirty="0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sz="3450" b="1" spc="130" dirty="0">
                <a:solidFill>
                  <a:srgbClr val="29357A"/>
                </a:solidFill>
                <a:latin typeface="Tahoma"/>
                <a:cs typeface="Tahoma"/>
              </a:rPr>
              <a:t>he</a:t>
            </a:r>
            <a:r>
              <a:rPr sz="3450" b="1" spc="-40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3450" b="1" spc="145" dirty="0">
                <a:solidFill>
                  <a:srgbClr val="29357A"/>
                </a:solidFill>
                <a:latin typeface="Tahoma"/>
                <a:cs typeface="Tahoma"/>
              </a:rPr>
              <a:t>ﬁle </a:t>
            </a:r>
            <a:r>
              <a:rPr sz="3450" b="1" spc="-994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endParaRPr sz="3450" dirty="0">
              <a:latin typeface="Tahoma"/>
              <a:cs typeface="Tahoma"/>
            </a:endParaRPr>
          </a:p>
          <a:p>
            <a:pPr marL="510540" indent="-498475">
              <a:lnSpc>
                <a:spcPct val="100000"/>
              </a:lnSpc>
              <a:spcBef>
                <a:spcPts val="370"/>
              </a:spcBef>
              <a:buClr>
                <a:srgbClr val="29357A"/>
              </a:buClr>
              <a:buAutoNum type="arabicPeriod"/>
              <a:tabLst>
                <a:tab pos="511175" algn="l"/>
              </a:tabLst>
            </a:pPr>
            <a:r>
              <a:rPr sz="3450" b="1" spc="100" dirty="0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sz="3450" b="1" spc="100" dirty="0">
                <a:solidFill>
                  <a:srgbClr val="29357A"/>
                </a:solidFill>
                <a:latin typeface="Tahoma"/>
                <a:cs typeface="Tahoma"/>
              </a:rPr>
              <a:t>l</a:t>
            </a:r>
            <a:r>
              <a:rPr sz="3450" b="1" spc="100" dirty="0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sz="3450" b="1" spc="100" dirty="0">
                <a:solidFill>
                  <a:srgbClr val="29357A"/>
                </a:solidFill>
                <a:latin typeface="Tahoma"/>
                <a:cs typeface="Tahoma"/>
              </a:rPr>
              <a:t>ow</a:t>
            </a:r>
            <a:r>
              <a:rPr sz="3450" b="1" spc="-40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3450" b="1" spc="70" dirty="0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sz="3450" b="1" spc="70" dirty="0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sz="3450" b="1" spc="70" dirty="0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sz="3450" b="1" spc="70" dirty="0">
                <a:solidFill>
                  <a:srgbClr val="26316F"/>
                </a:solidFill>
                <a:latin typeface="Tahoma"/>
                <a:cs typeface="Tahoma"/>
              </a:rPr>
              <a:t>ders</a:t>
            </a:r>
            <a:r>
              <a:rPr sz="3450" b="1" spc="-40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3450" b="1" spc="65" dirty="0">
                <a:solidFill>
                  <a:srgbClr val="29357A"/>
                </a:solidFill>
                <a:latin typeface="Tahoma"/>
                <a:cs typeface="Tahoma"/>
              </a:rPr>
              <a:t>to</a:t>
            </a:r>
            <a:r>
              <a:rPr sz="3450" b="1" spc="-40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3450" b="1" spc="160" dirty="0">
                <a:solidFill>
                  <a:srgbClr val="26316F"/>
                </a:solidFill>
                <a:latin typeface="Tahoma"/>
                <a:cs typeface="Tahoma"/>
              </a:rPr>
              <a:t>open</a:t>
            </a:r>
            <a:r>
              <a:rPr sz="3450" b="1" spc="-35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3450" b="1" spc="130" dirty="0">
                <a:solidFill>
                  <a:srgbClr val="26316F"/>
                </a:solidFill>
                <a:latin typeface="Tahoma"/>
                <a:cs typeface="Tahoma"/>
              </a:rPr>
              <a:t>the</a:t>
            </a:r>
            <a:r>
              <a:rPr sz="3450" b="1" spc="-40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3450" b="1" spc="90" dirty="0">
                <a:solidFill>
                  <a:srgbClr val="29357A"/>
                </a:solidFill>
                <a:latin typeface="Tahoma"/>
                <a:cs typeface="Tahoma"/>
              </a:rPr>
              <a:t>lin</a:t>
            </a:r>
            <a:r>
              <a:rPr sz="3450" b="1" spc="90" dirty="0">
                <a:solidFill>
                  <a:srgbClr val="26316F"/>
                </a:solidFill>
                <a:latin typeface="Tahoma"/>
                <a:cs typeface="Tahoma"/>
              </a:rPr>
              <a:t>k</a:t>
            </a:r>
            <a:r>
              <a:rPr sz="3450" b="1" spc="-40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3450" b="1" spc="85" dirty="0">
                <a:solidFill>
                  <a:srgbClr val="26316F"/>
                </a:solidFill>
                <a:latin typeface="Tahoma"/>
                <a:cs typeface="Tahoma"/>
              </a:rPr>
              <a:t>in</a:t>
            </a:r>
            <a:r>
              <a:rPr sz="3450" b="1" spc="-40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3450" b="1" spc="75" dirty="0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sz="3450" b="1" spc="75" dirty="0">
                <a:solidFill>
                  <a:srgbClr val="29357A"/>
                </a:solidFill>
                <a:latin typeface="Tahoma"/>
                <a:cs typeface="Tahoma"/>
              </a:rPr>
              <a:t>hei</a:t>
            </a:r>
            <a:r>
              <a:rPr sz="3450" b="1" spc="75" dirty="0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sz="3450" b="1" spc="-40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3450" b="1" spc="100" dirty="0">
                <a:solidFill>
                  <a:srgbClr val="26316F"/>
                </a:solidFill>
                <a:latin typeface="Tahoma"/>
                <a:cs typeface="Tahoma"/>
              </a:rPr>
              <a:t>VS</a:t>
            </a:r>
            <a:r>
              <a:rPr sz="3450" b="1" spc="-35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3450" b="1" spc="155" dirty="0">
                <a:solidFill>
                  <a:srgbClr val="26316F"/>
                </a:solidFill>
                <a:latin typeface="Tahoma"/>
                <a:cs typeface="Tahoma"/>
              </a:rPr>
              <a:t>Code</a:t>
            </a:r>
            <a:endParaRPr sz="3450" dirty="0">
              <a:latin typeface="Tahoma"/>
              <a:cs typeface="Tahoma"/>
            </a:endParaRPr>
          </a:p>
          <a:p>
            <a:pPr marL="3514090">
              <a:lnSpc>
                <a:spcPct val="100000"/>
              </a:lnSpc>
              <a:spcBef>
                <a:spcPts val="735"/>
              </a:spcBef>
            </a:pPr>
            <a:r>
              <a:rPr sz="3450" b="1" spc="100" dirty="0">
                <a:solidFill>
                  <a:srgbClr val="26316F"/>
                </a:solidFill>
                <a:latin typeface="Tahoma"/>
                <a:cs typeface="Tahoma"/>
              </a:rPr>
              <a:t>w</a:t>
            </a:r>
            <a:r>
              <a:rPr sz="3450" b="1" spc="100" dirty="0">
                <a:solidFill>
                  <a:srgbClr val="29357A"/>
                </a:solidFill>
                <a:latin typeface="Tahoma"/>
                <a:cs typeface="Tahoma"/>
              </a:rPr>
              <a:t>ith</a:t>
            </a:r>
            <a:r>
              <a:rPr sz="3450" b="1" spc="-55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3450" b="1" spc="20" dirty="0">
                <a:solidFill>
                  <a:srgbClr val="29357A"/>
                </a:solidFill>
                <a:latin typeface="Tahoma"/>
                <a:cs typeface="Tahoma"/>
              </a:rPr>
              <a:t>j</a:t>
            </a:r>
            <a:r>
              <a:rPr sz="3450" b="1" spc="20" dirty="0">
                <a:solidFill>
                  <a:srgbClr val="26316F"/>
                </a:solidFill>
                <a:latin typeface="Tahoma"/>
                <a:cs typeface="Tahoma"/>
              </a:rPr>
              <a:t>ust</a:t>
            </a:r>
            <a:r>
              <a:rPr sz="3450" b="1" spc="-55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3450" b="1" spc="150" dirty="0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sz="3450" b="1" spc="150" dirty="0">
                <a:solidFill>
                  <a:srgbClr val="29357A"/>
                </a:solidFill>
                <a:latin typeface="Tahoma"/>
                <a:cs typeface="Tahoma"/>
              </a:rPr>
              <a:t>ne</a:t>
            </a:r>
            <a:r>
              <a:rPr sz="3450" b="1" spc="-55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3450" b="1" spc="120" dirty="0">
                <a:solidFill>
                  <a:srgbClr val="26316F"/>
                </a:solidFill>
                <a:latin typeface="Tahoma"/>
                <a:cs typeface="Tahoma"/>
              </a:rPr>
              <a:t>clic</a:t>
            </a:r>
            <a:r>
              <a:rPr sz="3450" b="1" spc="120" dirty="0">
                <a:solidFill>
                  <a:srgbClr val="29357A"/>
                </a:solidFill>
                <a:latin typeface="Tahoma"/>
                <a:cs typeface="Tahoma"/>
              </a:rPr>
              <a:t>k</a:t>
            </a:r>
            <a:endParaRPr sz="345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606580" y="2299183"/>
            <a:ext cx="5061585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125" dirty="0">
                <a:solidFill>
                  <a:srgbClr val="FFCE00"/>
                </a:solidFill>
              </a:rPr>
              <a:t>F</a:t>
            </a:r>
            <a:r>
              <a:rPr sz="3500" spc="125" dirty="0">
                <a:solidFill>
                  <a:srgbClr val="FABC00"/>
                </a:solidFill>
              </a:rPr>
              <a:t>URT</a:t>
            </a:r>
            <a:r>
              <a:rPr sz="3500" spc="125" dirty="0">
                <a:solidFill>
                  <a:srgbClr val="FFCE00"/>
                </a:solidFill>
              </a:rPr>
              <a:t>H</a:t>
            </a:r>
            <a:r>
              <a:rPr sz="3500" spc="125" dirty="0">
                <a:solidFill>
                  <a:srgbClr val="FABC00"/>
                </a:solidFill>
              </a:rPr>
              <a:t>E</a:t>
            </a:r>
            <a:r>
              <a:rPr sz="3500" spc="125" dirty="0">
                <a:solidFill>
                  <a:srgbClr val="FFCE00"/>
                </a:solidFill>
              </a:rPr>
              <a:t>R</a:t>
            </a:r>
            <a:r>
              <a:rPr sz="3500" spc="-80" dirty="0">
                <a:solidFill>
                  <a:srgbClr val="FFCE00"/>
                </a:solidFill>
              </a:rPr>
              <a:t> </a:t>
            </a:r>
            <a:r>
              <a:rPr sz="3500" spc="25" dirty="0">
                <a:solidFill>
                  <a:srgbClr val="FFCE00"/>
                </a:solidFill>
              </a:rPr>
              <a:t>ADDI</a:t>
            </a:r>
            <a:r>
              <a:rPr sz="3500" spc="25" dirty="0">
                <a:solidFill>
                  <a:srgbClr val="FABC00"/>
                </a:solidFill>
              </a:rPr>
              <a:t>TI</a:t>
            </a:r>
            <a:r>
              <a:rPr sz="3500" spc="25" dirty="0">
                <a:solidFill>
                  <a:srgbClr val="FFCE00"/>
                </a:solidFill>
              </a:rPr>
              <a:t>O</a:t>
            </a:r>
            <a:r>
              <a:rPr sz="3500" spc="25" dirty="0">
                <a:solidFill>
                  <a:srgbClr val="FABC00"/>
                </a:solidFill>
              </a:rPr>
              <a:t>NS</a:t>
            </a:r>
            <a:endParaRPr sz="3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3453" y="2306226"/>
            <a:ext cx="5740400" cy="1706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T</a:t>
            </a:r>
            <a:r>
              <a:rPr spc="575" dirty="0"/>
              <a:t>h</a:t>
            </a:r>
            <a:r>
              <a:rPr spc="215" dirty="0"/>
              <a:t>a</a:t>
            </a:r>
            <a:r>
              <a:rPr spc="575" dirty="0"/>
              <a:t>n</a:t>
            </a:r>
            <a:r>
              <a:rPr spc="450" dirty="0"/>
              <a:t>k</a:t>
            </a:r>
            <a:r>
              <a:rPr spc="190" dirty="0"/>
              <a:t>s</a:t>
            </a:r>
            <a:r>
              <a:rPr spc="-585" dirty="0">
                <a:solidFill>
                  <a:srgbClr val="29357A"/>
                </a:solidFill>
              </a:rPr>
              <a:t>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1253" y="4229723"/>
            <a:ext cx="6735445" cy="23209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65"/>
              </a:spcBef>
            </a:pPr>
            <a:r>
              <a:rPr sz="3150" spc="165" dirty="0">
                <a:solidFill>
                  <a:srgbClr val="FFCE00"/>
                </a:solidFill>
                <a:latin typeface="Verdana"/>
                <a:cs typeface="Verdana"/>
              </a:rPr>
              <a:t>D</a:t>
            </a:r>
            <a:r>
              <a:rPr sz="3150" spc="60" dirty="0">
                <a:solidFill>
                  <a:srgbClr val="FABC00"/>
                </a:solidFill>
                <a:latin typeface="Verdana"/>
                <a:cs typeface="Verdana"/>
              </a:rPr>
              <a:t>o</a:t>
            </a:r>
            <a:r>
              <a:rPr sz="3150" spc="-285" dirty="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sz="3150" spc="-210" dirty="0">
                <a:solidFill>
                  <a:srgbClr val="FFCE00"/>
                </a:solidFill>
                <a:latin typeface="Verdana"/>
                <a:cs typeface="Verdana"/>
              </a:rPr>
              <a:t>y</a:t>
            </a:r>
            <a:r>
              <a:rPr sz="3150" spc="55" dirty="0">
                <a:solidFill>
                  <a:srgbClr val="FABC00"/>
                </a:solidFill>
                <a:latin typeface="Verdana"/>
                <a:cs typeface="Verdana"/>
              </a:rPr>
              <a:t>o</a:t>
            </a:r>
            <a:r>
              <a:rPr sz="3150" spc="125" dirty="0">
                <a:solidFill>
                  <a:srgbClr val="FABC00"/>
                </a:solidFill>
                <a:latin typeface="Verdana"/>
                <a:cs typeface="Verdana"/>
              </a:rPr>
              <a:t>u</a:t>
            </a:r>
            <a:r>
              <a:rPr sz="3150" spc="-285" dirty="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sz="3150" spc="130" dirty="0">
                <a:solidFill>
                  <a:srgbClr val="FABC00"/>
                </a:solidFill>
                <a:latin typeface="Verdana"/>
                <a:cs typeface="Verdana"/>
              </a:rPr>
              <a:t>h</a:t>
            </a:r>
            <a:r>
              <a:rPr sz="3150" spc="-70" dirty="0">
                <a:solidFill>
                  <a:srgbClr val="FABC00"/>
                </a:solidFill>
                <a:latin typeface="Verdana"/>
                <a:cs typeface="Verdana"/>
              </a:rPr>
              <a:t>a</a:t>
            </a:r>
            <a:r>
              <a:rPr sz="3150" spc="-210" dirty="0">
                <a:solidFill>
                  <a:srgbClr val="FFCE00"/>
                </a:solidFill>
                <a:latin typeface="Verdana"/>
                <a:cs typeface="Verdana"/>
              </a:rPr>
              <a:t>v</a:t>
            </a:r>
            <a:r>
              <a:rPr sz="3150" spc="25" dirty="0">
                <a:solidFill>
                  <a:srgbClr val="FABC00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FFCE00"/>
                </a:solidFill>
                <a:latin typeface="Verdana"/>
                <a:cs typeface="Verdana"/>
              </a:rPr>
              <a:t>a</a:t>
            </a:r>
            <a:r>
              <a:rPr sz="3150" spc="100" dirty="0">
                <a:solidFill>
                  <a:srgbClr val="FABC00"/>
                </a:solidFill>
                <a:latin typeface="Verdana"/>
                <a:cs typeface="Verdana"/>
              </a:rPr>
              <a:t>n</a:t>
            </a:r>
            <a:r>
              <a:rPr sz="3150" spc="-160" dirty="0">
                <a:solidFill>
                  <a:srgbClr val="FFCE00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FABC00"/>
                </a:solidFill>
                <a:latin typeface="Verdana"/>
                <a:cs typeface="Verdana"/>
              </a:rPr>
              <a:t>q</a:t>
            </a:r>
            <a:r>
              <a:rPr sz="3150" spc="120" dirty="0">
                <a:solidFill>
                  <a:srgbClr val="FFCE00"/>
                </a:solidFill>
                <a:latin typeface="Verdana"/>
                <a:cs typeface="Verdana"/>
              </a:rPr>
              <a:t>u</a:t>
            </a:r>
            <a:r>
              <a:rPr sz="3150" spc="20" dirty="0">
                <a:solidFill>
                  <a:srgbClr val="FFCE00"/>
                </a:solidFill>
                <a:latin typeface="Verdana"/>
                <a:cs typeface="Verdana"/>
              </a:rPr>
              <a:t>e</a:t>
            </a:r>
            <a:r>
              <a:rPr sz="3150" spc="-110" dirty="0">
                <a:solidFill>
                  <a:srgbClr val="FABC00"/>
                </a:solidFill>
                <a:latin typeface="Verdana"/>
                <a:cs typeface="Verdana"/>
              </a:rPr>
              <a:t>s</a:t>
            </a:r>
            <a:r>
              <a:rPr sz="3150" spc="30" dirty="0">
                <a:solidFill>
                  <a:srgbClr val="FABC00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FABC00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FABC00"/>
                </a:solidFill>
                <a:latin typeface="Verdana"/>
                <a:cs typeface="Verdana"/>
              </a:rPr>
              <a:t>o</a:t>
            </a:r>
            <a:r>
              <a:rPr sz="3150" spc="130" dirty="0">
                <a:solidFill>
                  <a:srgbClr val="FABC00"/>
                </a:solidFill>
                <a:latin typeface="Verdana"/>
                <a:cs typeface="Verdana"/>
              </a:rPr>
              <a:t>n</a:t>
            </a:r>
            <a:r>
              <a:rPr sz="3150" spc="-165" dirty="0">
                <a:solidFill>
                  <a:srgbClr val="FFCE00"/>
                </a:solidFill>
                <a:latin typeface="Verdana"/>
                <a:cs typeface="Verdana"/>
              </a:rPr>
              <a:t>s</a:t>
            </a:r>
            <a:r>
              <a:rPr sz="3150" spc="50" dirty="0">
                <a:solidFill>
                  <a:srgbClr val="FFCE00"/>
                </a:solidFill>
                <a:latin typeface="Verdana"/>
                <a:cs typeface="Verdana"/>
              </a:rPr>
              <a:t>?  </a:t>
            </a:r>
            <a:r>
              <a:rPr sz="3150" spc="-30" dirty="0">
                <a:solidFill>
                  <a:srgbClr val="26316F"/>
                </a:solidFill>
                <a:latin typeface="Verdana"/>
                <a:cs typeface="Verdana"/>
                <a:hlinkClick r:id="rId3"/>
              </a:rPr>
              <a:t>shu</a:t>
            </a:r>
            <a:r>
              <a:rPr sz="3150" spc="-30" dirty="0">
                <a:solidFill>
                  <a:srgbClr val="29357A"/>
                </a:solidFill>
                <a:latin typeface="Verdana"/>
                <a:cs typeface="Verdana"/>
                <a:hlinkClick r:id="rId3"/>
              </a:rPr>
              <a:t>b</a:t>
            </a:r>
            <a:r>
              <a:rPr sz="3150" spc="-30" dirty="0">
                <a:solidFill>
                  <a:srgbClr val="26316F"/>
                </a:solidFill>
                <a:latin typeface="Verdana"/>
                <a:cs typeface="Verdana"/>
                <a:hlinkClick r:id="rId3"/>
              </a:rPr>
              <a:t>h</a:t>
            </a:r>
            <a:r>
              <a:rPr sz="3150" spc="-30" dirty="0">
                <a:solidFill>
                  <a:srgbClr val="29357A"/>
                </a:solidFill>
                <a:latin typeface="Verdana"/>
                <a:cs typeface="Verdana"/>
                <a:hlinkClick r:id="rId3"/>
              </a:rPr>
              <a:t>am</a:t>
            </a:r>
            <a:r>
              <a:rPr sz="3150" spc="-30" dirty="0">
                <a:solidFill>
                  <a:srgbClr val="26316F"/>
                </a:solidFill>
                <a:latin typeface="Verdana"/>
                <a:cs typeface="Verdana"/>
                <a:hlinkClick r:id="rId3"/>
              </a:rPr>
              <a:t>.s</a:t>
            </a:r>
            <a:r>
              <a:rPr sz="3150" spc="-30" dirty="0">
                <a:solidFill>
                  <a:srgbClr val="29357A"/>
                </a:solidFill>
                <a:latin typeface="Verdana"/>
                <a:cs typeface="Verdana"/>
                <a:hlinkClick r:id="rId3"/>
              </a:rPr>
              <a:t>huk</a:t>
            </a:r>
            <a:r>
              <a:rPr sz="3150" spc="-30" dirty="0">
                <a:solidFill>
                  <a:srgbClr val="26316F"/>
                </a:solidFill>
                <a:latin typeface="Verdana"/>
                <a:cs typeface="Verdana"/>
                <a:hlinkClick r:id="rId3"/>
              </a:rPr>
              <a:t>l</a:t>
            </a:r>
            <a:r>
              <a:rPr sz="3150" spc="-30" dirty="0">
                <a:solidFill>
                  <a:srgbClr val="29357A"/>
                </a:solidFill>
                <a:latin typeface="Verdana"/>
                <a:cs typeface="Verdana"/>
                <a:hlinkClick r:id="rId3"/>
              </a:rPr>
              <a:t>a</a:t>
            </a:r>
            <a:r>
              <a:rPr sz="3150" spc="-30" dirty="0">
                <a:solidFill>
                  <a:srgbClr val="26316F"/>
                </a:solidFill>
                <a:latin typeface="Verdana"/>
                <a:cs typeface="Verdana"/>
                <a:hlinkClick r:id="rId3"/>
              </a:rPr>
              <a:t>19</a:t>
            </a:r>
            <a:r>
              <a:rPr sz="3150" spc="-30" dirty="0">
                <a:solidFill>
                  <a:srgbClr val="29357A"/>
                </a:solidFill>
                <a:latin typeface="Verdana"/>
                <a:cs typeface="Verdana"/>
                <a:hlinkClick r:id="rId3"/>
              </a:rPr>
              <a:t>75</a:t>
            </a:r>
            <a:r>
              <a:rPr sz="3150" spc="-30" dirty="0">
                <a:solidFill>
                  <a:srgbClr val="26316F"/>
                </a:solidFill>
                <a:latin typeface="Verdana"/>
                <a:cs typeface="Verdana"/>
                <a:hlinkClick r:id="rId3"/>
              </a:rPr>
              <a:t>@g</a:t>
            </a:r>
            <a:r>
              <a:rPr sz="3150" spc="-30" dirty="0">
                <a:solidFill>
                  <a:srgbClr val="29357A"/>
                </a:solidFill>
                <a:latin typeface="Verdana"/>
                <a:cs typeface="Verdana"/>
                <a:hlinkClick r:id="rId3"/>
              </a:rPr>
              <a:t>mai</a:t>
            </a:r>
            <a:r>
              <a:rPr sz="3150" spc="-30" dirty="0">
                <a:solidFill>
                  <a:srgbClr val="26316F"/>
                </a:solidFill>
                <a:latin typeface="Verdana"/>
                <a:cs typeface="Verdana"/>
                <a:hlinkClick r:id="rId3"/>
              </a:rPr>
              <a:t>l</a:t>
            </a:r>
            <a:r>
              <a:rPr sz="3150" spc="-30" dirty="0">
                <a:solidFill>
                  <a:srgbClr val="29357A"/>
                </a:solidFill>
                <a:latin typeface="Verdana"/>
                <a:cs typeface="Verdana"/>
                <a:hlinkClick r:id="rId3"/>
              </a:rPr>
              <a:t>.co</a:t>
            </a:r>
            <a:r>
              <a:rPr sz="3150" spc="-30" dirty="0">
                <a:solidFill>
                  <a:srgbClr val="26316F"/>
                </a:solidFill>
                <a:latin typeface="Verdana"/>
                <a:cs typeface="Verdana"/>
                <a:hlinkClick r:id="rId3"/>
              </a:rPr>
              <a:t>m </a:t>
            </a:r>
            <a:r>
              <a:rPr sz="3150" spc="-109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105" dirty="0">
                <a:solidFill>
                  <a:srgbClr val="29357A"/>
                </a:solidFill>
                <a:latin typeface="Verdana"/>
                <a:cs typeface="Verdana"/>
                <a:hlinkClick r:id="rId4"/>
              </a:rPr>
              <a:t>tt12</a:t>
            </a:r>
            <a:r>
              <a:rPr sz="3150" spc="-105" dirty="0">
                <a:solidFill>
                  <a:srgbClr val="26316F"/>
                </a:solidFill>
                <a:latin typeface="Verdana"/>
                <a:cs typeface="Verdana"/>
                <a:hlinkClick r:id="rId4"/>
              </a:rPr>
              <a:t>3</a:t>
            </a:r>
            <a:r>
              <a:rPr sz="3150" spc="-105" dirty="0">
                <a:solidFill>
                  <a:srgbClr val="29357A"/>
                </a:solidFill>
                <a:latin typeface="Verdana"/>
                <a:cs typeface="Verdana"/>
                <a:hlinkClick r:id="rId4"/>
              </a:rPr>
              <a:t>0</a:t>
            </a:r>
            <a:r>
              <a:rPr sz="3150" spc="-105" dirty="0">
                <a:solidFill>
                  <a:srgbClr val="26316F"/>
                </a:solidFill>
                <a:latin typeface="Verdana"/>
                <a:cs typeface="Verdana"/>
                <a:hlinkClick r:id="rId4"/>
              </a:rPr>
              <a:t>9</a:t>
            </a:r>
            <a:r>
              <a:rPr sz="3150" spc="-105" dirty="0">
                <a:solidFill>
                  <a:srgbClr val="29357A"/>
                </a:solidFill>
                <a:latin typeface="Verdana"/>
                <a:cs typeface="Verdana"/>
                <a:hlinkClick r:id="rId4"/>
              </a:rPr>
              <a:t>38@</a:t>
            </a:r>
            <a:r>
              <a:rPr sz="3150" spc="-105" dirty="0">
                <a:solidFill>
                  <a:srgbClr val="26316F"/>
                </a:solidFill>
                <a:latin typeface="Verdana"/>
                <a:cs typeface="Verdana"/>
                <a:hlinkClick r:id="rId4"/>
              </a:rPr>
              <a:t>iit</a:t>
            </a:r>
            <a:r>
              <a:rPr sz="3150" spc="-105" dirty="0">
                <a:solidFill>
                  <a:srgbClr val="29357A"/>
                </a:solidFill>
                <a:latin typeface="Verdana"/>
                <a:cs typeface="Verdana"/>
                <a:hlinkClick r:id="rId4"/>
              </a:rPr>
              <a:t>d.</a:t>
            </a:r>
            <a:r>
              <a:rPr sz="3150" spc="-105" dirty="0">
                <a:solidFill>
                  <a:srgbClr val="26316F"/>
                </a:solidFill>
                <a:latin typeface="Verdana"/>
                <a:cs typeface="Verdana"/>
                <a:hlinkClick r:id="rId4"/>
              </a:rPr>
              <a:t>ac.in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150" spc="-775" dirty="0">
                <a:solidFill>
                  <a:srgbClr val="26316F"/>
                </a:solidFill>
                <a:latin typeface="Verdana"/>
                <a:cs typeface="Verdana"/>
              </a:rPr>
              <a:t>+</a:t>
            </a:r>
            <a:r>
              <a:rPr sz="3150" spc="-95" dirty="0">
                <a:solidFill>
                  <a:srgbClr val="29357A"/>
                </a:solidFill>
                <a:latin typeface="Verdana"/>
                <a:cs typeface="Verdana"/>
              </a:rPr>
              <a:t>9</a:t>
            </a:r>
            <a:r>
              <a:rPr sz="3150" spc="-869" dirty="0">
                <a:solidFill>
                  <a:srgbClr val="29357A"/>
                </a:solidFill>
                <a:latin typeface="Verdana"/>
                <a:cs typeface="Verdana"/>
              </a:rPr>
              <a:t>1</a:t>
            </a:r>
            <a:r>
              <a:rPr sz="3150" spc="-28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150" spc="-90" dirty="0">
                <a:solidFill>
                  <a:srgbClr val="29357A"/>
                </a:solidFill>
                <a:latin typeface="Verdana"/>
                <a:cs typeface="Verdana"/>
              </a:rPr>
              <a:t>99</a:t>
            </a:r>
            <a:r>
              <a:rPr sz="3150" dirty="0">
                <a:solidFill>
                  <a:srgbClr val="29357A"/>
                </a:solidFill>
                <a:latin typeface="Verdana"/>
                <a:cs typeface="Verdana"/>
              </a:rPr>
              <a:t>8</a:t>
            </a:r>
            <a:r>
              <a:rPr sz="3150" spc="-220" dirty="0">
                <a:solidFill>
                  <a:srgbClr val="29357A"/>
                </a:solidFill>
                <a:latin typeface="Verdana"/>
                <a:cs typeface="Verdana"/>
              </a:rPr>
              <a:t>2</a:t>
            </a:r>
            <a:r>
              <a:rPr sz="3150" spc="-90" dirty="0">
                <a:solidFill>
                  <a:srgbClr val="26316F"/>
                </a:solidFill>
                <a:latin typeface="Verdana"/>
                <a:cs typeface="Verdana"/>
              </a:rPr>
              <a:t>9</a:t>
            </a:r>
            <a:r>
              <a:rPr sz="3150" dirty="0">
                <a:solidFill>
                  <a:srgbClr val="29357A"/>
                </a:solidFill>
                <a:latin typeface="Verdana"/>
                <a:cs typeface="Verdana"/>
              </a:rPr>
              <a:t>8</a:t>
            </a:r>
            <a:r>
              <a:rPr sz="3150" spc="-240" dirty="0">
                <a:solidFill>
                  <a:srgbClr val="26316F"/>
                </a:solidFill>
                <a:latin typeface="Verdana"/>
                <a:cs typeface="Verdana"/>
              </a:rPr>
              <a:t>5</a:t>
            </a:r>
            <a:r>
              <a:rPr sz="3150" spc="-225" dirty="0">
                <a:solidFill>
                  <a:srgbClr val="26316F"/>
                </a:solidFill>
                <a:latin typeface="Verdana"/>
                <a:cs typeface="Verdana"/>
              </a:rPr>
              <a:t>5</a:t>
            </a:r>
            <a:r>
              <a:rPr sz="3150" spc="75" dirty="0">
                <a:solidFill>
                  <a:srgbClr val="26316F"/>
                </a:solidFill>
                <a:latin typeface="Verdana"/>
                <a:cs typeface="Verdana"/>
              </a:rPr>
              <a:t>0</a:t>
            </a:r>
            <a:r>
              <a:rPr sz="3150" spc="-220" dirty="0">
                <a:solidFill>
                  <a:srgbClr val="26316F"/>
                </a:solidFill>
                <a:latin typeface="Verdana"/>
                <a:cs typeface="Verdana"/>
              </a:rPr>
              <a:t>5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201</Words>
  <Application>Microsoft Office PowerPoint</Application>
  <PresentationFormat>Custom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Tahoma</vt:lpstr>
      <vt:lpstr>Verdana</vt:lpstr>
      <vt:lpstr>Office Theme</vt:lpstr>
      <vt:lpstr>TEAM - APL1      00&gt;&gt;&gt;&gt;</vt:lpstr>
      <vt:lpstr>IDEA INTRO</vt:lpstr>
      <vt:lpstr>DEVELOPMENT PROCESS</vt:lpstr>
      <vt:lpstr>FURTHER ADDITIONS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- APL1      00&gt;&gt;&gt;&gt;</dc:title>
  <cp:lastModifiedBy>Shubham Shukla</cp:lastModifiedBy>
  <cp:revision>1</cp:revision>
  <dcterms:created xsi:type="dcterms:W3CDTF">2023-10-05T14:19:25Z</dcterms:created>
  <dcterms:modified xsi:type="dcterms:W3CDTF">2023-10-05T14:26:23Z</dcterms:modified>
</cp:coreProperties>
</file>