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0" r:id="rId4"/>
    <p:sldId id="257" r:id="rId5"/>
    <p:sldId id="258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ingh" userId="1acdaea7d6e2e444" providerId="LiveId" clId="{7BB2E1CE-73D8-4C79-97DD-6F1A2D3B76DA}"/>
    <pc:docChg chg="undo custSel addSld modSld sldOrd">
      <pc:chgData name="Shubham Singh" userId="1acdaea7d6e2e444" providerId="LiveId" clId="{7BB2E1CE-73D8-4C79-97DD-6F1A2D3B76DA}" dt="2025-06-27T12:11:57.879" v="40"/>
      <pc:docMkLst>
        <pc:docMk/>
      </pc:docMkLst>
      <pc:sldChg chg="addSp delSp modSp mod setBg">
        <pc:chgData name="Shubham Singh" userId="1acdaea7d6e2e444" providerId="LiveId" clId="{7BB2E1CE-73D8-4C79-97DD-6F1A2D3B76DA}" dt="2025-06-27T11:42:19.608" v="19" actId="26606"/>
        <pc:sldMkLst>
          <pc:docMk/>
          <pc:sldMk cId="2509170681" sldId="256"/>
        </pc:sldMkLst>
        <pc:spChg chg="add del">
          <ac:chgData name="Shubham Singh" userId="1acdaea7d6e2e444" providerId="LiveId" clId="{7BB2E1CE-73D8-4C79-97DD-6F1A2D3B76DA}" dt="2025-06-27T11:42:17.952" v="16" actId="26606"/>
          <ac:spMkLst>
            <pc:docMk/>
            <pc:sldMk cId="2509170681" sldId="256"/>
            <ac:spMk id="10" creationId="{AB8C311F-7253-4AED-9701-7FC0708C41C7}"/>
          </ac:spMkLst>
        </pc:spChg>
        <pc:spChg chg="add del">
          <ac:chgData name="Shubham Singh" userId="1acdaea7d6e2e444" providerId="LiveId" clId="{7BB2E1CE-73D8-4C79-97DD-6F1A2D3B76DA}" dt="2025-06-27T11:42:17.952" v="16" actId="26606"/>
          <ac:spMkLst>
            <pc:docMk/>
            <pc:sldMk cId="2509170681" sldId="256"/>
            <ac:spMk id="12" creationId="{E2384209-CB15-4CDF-9D31-C44FD9A3F20D}"/>
          </ac:spMkLst>
        </pc:spChg>
        <pc:spChg chg="add del">
          <ac:chgData name="Shubham Singh" userId="1acdaea7d6e2e444" providerId="LiveId" clId="{7BB2E1CE-73D8-4C79-97DD-6F1A2D3B76DA}" dt="2025-06-27T11:42:17.952" v="16" actId="26606"/>
          <ac:spMkLst>
            <pc:docMk/>
            <pc:sldMk cId="2509170681" sldId="256"/>
            <ac:spMk id="14" creationId="{2633B3B5-CC90-43F0-8714-D31D1F3F0209}"/>
          </ac:spMkLst>
        </pc:spChg>
        <pc:spChg chg="add del">
          <ac:chgData name="Shubham Singh" userId="1acdaea7d6e2e444" providerId="LiveId" clId="{7BB2E1CE-73D8-4C79-97DD-6F1A2D3B76DA}" dt="2025-06-27T11:42:17.952" v="16" actId="26606"/>
          <ac:spMkLst>
            <pc:docMk/>
            <pc:sldMk cId="2509170681" sldId="256"/>
            <ac:spMk id="16" creationId="{A8D57A06-A426-446D-B02C-A2DC6B62E45E}"/>
          </ac:spMkLst>
        </pc:spChg>
        <pc:spChg chg="add del">
          <ac:chgData name="Shubham Singh" userId="1acdaea7d6e2e444" providerId="LiveId" clId="{7BB2E1CE-73D8-4C79-97DD-6F1A2D3B76DA}" dt="2025-06-27T11:42:19.595" v="18" actId="26606"/>
          <ac:spMkLst>
            <pc:docMk/>
            <pc:sldMk cId="2509170681" sldId="256"/>
            <ac:spMk id="18" creationId="{AB8C311F-7253-4AED-9701-7FC0708C41C7}"/>
          </ac:spMkLst>
        </pc:spChg>
        <pc:spChg chg="add del">
          <ac:chgData name="Shubham Singh" userId="1acdaea7d6e2e444" providerId="LiveId" clId="{7BB2E1CE-73D8-4C79-97DD-6F1A2D3B76DA}" dt="2025-06-27T11:42:19.595" v="18" actId="26606"/>
          <ac:spMkLst>
            <pc:docMk/>
            <pc:sldMk cId="2509170681" sldId="256"/>
            <ac:spMk id="19" creationId="{E2384209-CB15-4CDF-9D31-C44FD9A3F20D}"/>
          </ac:spMkLst>
        </pc:spChg>
        <pc:spChg chg="add del">
          <ac:chgData name="Shubham Singh" userId="1acdaea7d6e2e444" providerId="LiveId" clId="{7BB2E1CE-73D8-4C79-97DD-6F1A2D3B76DA}" dt="2025-06-27T11:42:19.595" v="18" actId="26606"/>
          <ac:spMkLst>
            <pc:docMk/>
            <pc:sldMk cId="2509170681" sldId="256"/>
            <ac:spMk id="20" creationId="{2633B3B5-CC90-43F0-8714-D31D1F3F0209}"/>
          </ac:spMkLst>
        </pc:spChg>
        <pc:spChg chg="add del">
          <ac:chgData name="Shubham Singh" userId="1acdaea7d6e2e444" providerId="LiveId" clId="{7BB2E1CE-73D8-4C79-97DD-6F1A2D3B76DA}" dt="2025-06-27T11:42:19.595" v="18" actId="26606"/>
          <ac:spMkLst>
            <pc:docMk/>
            <pc:sldMk cId="2509170681" sldId="256"/>
            <ac:spMk id="21" creationId="{A8D57A06-A426-446D-B02C-A2DC6B62E45E}"/>
          </ac:spMkLst>
        </pc:spChg>
        <pc:spChg chg="add">
          <ac:chgData name="Shubham Singh" userId="1acdaea7d6e2e444" providerId="LiveId" clId="{7BB2E1CE-73D8-4C79-97DD-6F1A2D3B76DA}" dt="2025-06-27T11:42:19.608" v="19" actId="26606"/>
          <ac:spMkLst>
            <pc:docMk/>
            <pc:sldMk cId="2509170681" sldId="256"/>
            <ac:spMk id="23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42:19.608" v="19" actId="26606"/>
          <ac:spMkLst>
            <pc:docMk/>
            <pc:sldMk cId="2509170681" sldId="256"/>
            <ac:spMk id="24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42:19.608" v="19" actId="26606"/>
          <ac:spMkLst>
            <pc:docMk/>
            <pc:sldMk cId="2509170681" sldId="256"/>
            <ac:spMk id="25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42:19.608" v="19" actId="26606"/>
          <ac:spMkLst>
            <pc:docMk/>
            <pc:sldMk cId="2509170681" sldId="256"/>
            <ac:spMk id="26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42:19.608" v="19" actId="26606"/>
          <ac:picMkLst>
            <pc:docMk/>
            <pc:sldMk cId="2509170681" sldId="256"/>
            <ac:picMk id="5" creationId="{09F3EBC7-190C-7113-A02C-379AB3250542}"/>
          </ac:picMkLst>
        </pc:picChg>
      </pc:sldChg>
      <pc:sldChg chg="addSp delSp modSp mod setBg">
        <pc:chgData name="Shubham Singh" userId="1acdaea7d6e2e444" providerId="LiveId" clId="{7BB2E1CE-73D8-4C79-97DD-6F1A2D3B76DA}" dt="2025-06-27T11:42:02.624" v="13" actId="26606"/>
        <pc:sldMkLst>
          <pc:docMk/>
          <pc:sldMk cId="1145778930" sldId="257"/>
        </pc:sldMkLst>
        <pc:spChg chg="add del">
          <ac:chgData name="Shubham Singh" userId="1acdaea7d6e2e444" providerId="LiveId" clId="{7BB2E1CE-73D8-4C79-97DD-6F1A2D3B76DA}" dt="2025-06-27T11:42:02.609" v="12" actId="26606"/>
          <ac:spMkLst>
            <pc:docMk/>
            <pc:sldMk cId="1145778930" sldId="257"/>
            <ac:spMk id="8" creationId="{AB8C311F-7253-4AED-9701-7FC0708C41C7}"/>
          </ac:spMkLst>
        </pc:spChg>
        <pc:spChg chg="add del">
          <ac:chgData name="Shubham Singh" userId="1acdaea7d6e2e444" providerId="LiveId" clId="{7BB2E1CE-73D8-4C79-97DD-6F1A2D3B76DA}" dt="2025-06-27T11:42:02.609" v="12" actId="26606"/>
          <ac:spMkLst>
            <pc:docMk/>
            <pc:sldMk cId="1145778930" sldId="257"/>
            <ac:spMk id="10" creationId="{E2384209-CB15-4CDF-9D31-C44FD9A3F20D}"/>
          </ac:spMkLst>
        </pc:spChg>
        <pc:spChg chg="add del">
          <ac:chgData name="Shubham Singh" userId="1acdaea7d6e2e444" providerId="LiveId" clId="{7BB2E1CE-73D8-4C79-97DD-6F1A2D3B76DA}" dt="2025-06-27T11:42:02.609" v="12" actId="26606"/>
          <ac:spMkLst>
            <pc:docMk/>
            <pc:sldMk cId="1145778930" sldId="257"/>
            <ac:spMk id="12" creationId="{2633B3B5-CC90-43F0-8714-D31D1F3F0209}"/>
          </ac:spMkLst>
        </pc:spChg>
        <pc:spChg chg="add del">
          <ac:chgData name="Shubham Singh" userId="1acdaea7d6e2e444" providerId="LiveId" clId="{7BB2E1CE-73D8-4C79-97DD-6F1A2D3B76DA}" dt="2025-06-27T11:42:02.609" v="12" actId="26606"/>
          <ac:spMkLst>
            <pc:docMk/>
            <pc:sldMk cId="1145778930" sldId="257"/>
            <ac:spMk id="14" creationId="{A8D57A06-A426-446D-B02C-A2DC6B62E45E}"/>
          </ac:spMkLst>
        </pc:spChg>
        <pc:spChg chg="add">
          <ac:chgData name="Shubham Singh" userId="1acdaea7d6e2e444" providerId="LiveId" clId="{7BB2E1CE-73D8-4C79-97DD-6F1A2D3B76DA}" dt="2025-06-27T11:42:02.624" v="13" actId="26606"/>
          <ac:spMkLst>
            <pc:docMk/>
            <pc:sldMk cId="1145778930" sldId="257"/>
            <ac:spMk id="16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42:02.624" v="13" actId="26606"/>
          <ac:spMkLst>
            <pc:docMk/>
            <pc:sldMk cId="1145778930" sldId="257"/>
            <ac:spMk id="17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42:02.624" v="13" actId="26606"/>
          <ac:spMkLst>
            <pc:docMk/>
            <pc:sldMk cId="1145778930" sldId="257"/>
            <ac:spMk id="18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42:02.624" v="13" actId="26606"/>
          <ac:spMkLst>
            <pc:docMk/>
            <pc:sldMk cId="1145778930" sldId="257"/>
            <ac:spMk id="19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42:02.624" v="13" actId="26606"/>
          <ac:picMkLst>
            <pc:docMk/>
            <pc:sldMk cId="1145778930" sldId="257"/>
            <ac:picMk id="3" creationId="{68BA6079-7DB2-FD2C-C934-100D48CB5B73}"/>
          </ac:picMkLst>
        </pc:picChg>
      </pc:sldChg>
      <pc:sldChg chg="addSp modSp mod setBg">
        <pc:chgData name="Shubham Singh" userId="1acdaea7d6e2e444" providerId="LiveId" clId="{7BB2E1CE-73D8-4C79-97DD-6F1A2D3B76DA}" dt="2025-06-27T11:41:55.838" v="10" actId="26606"/>
        <pc:sldMkLst>
          <pc:docMk/>
          <pc:sldMk cId="847657273" sldId="258"/>
        </pc:sldMkLst>
        <pc:spChg chg="add">
          <ac:chgData name="Shubham Singh" userId="1acdaea7d6e2e444" providerId="LiveId" clId="{7BB2E1CE-73D8-4C79-97DD-6F1A2D3B76DA}" dt="2025-06-27T11:41:55.838" v="10" actId="26606"/>
          <ac:spMkLst>
            <pc:docMk/>
            <pc:sldMk cId="847657273" sldId="258"/>
            <ac:spMk id="8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41:55.838" v="10" actId="26606"/>
          <ac:spMkLst>
            <pc:docMk/>
            <pc:sldMk cId="847657273" sldId="258"/>
            <ac:spMk id="10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41:55.838" v="10" actId="26606"/>
          <ac:spMkLst>
            <pc:docMk/>
            <pc:sldMk cId="847657273" sldId="258"/>
            <ac:spMk id="12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41:55.838" v="10" actId="26606"/>
          <ac:spMkLst>
            <pc:docMk/>
            <pc:sldMk cId="847657273" sldId="258"/>
            <ac:spMk id="14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41:55.838" v="10" actId="26606"/>
          <ac:picMkLst>
            <pc:docMk/>
            <pc:sldMk cId="847657273" sldId="258"/>
            <ac:picMk id="3" creationId="{250D1E2C-2219-46C0-0BB6-61E1D8F0C971}"/>
          </ac:picMkLst>
        </pc:picChg>
      </pc:sldChg>
      <pc:sldChg chg="addSp delSp modSp mod setBg">
        <pc:chgData name="Shubham Singh" userId="1acdaea7d6e2e444" providerId="LiveId" clId="{7BB2E1CE-73D8-4C79-97DD-6F1A2D3B76DA}" dt="2025-06-27T12:05:48.935" v="34" actId="26606"/>
        <pc:sldMkLst>
          <pc:docMk/>
          <pc:sldMk cId="2261812603" sldId="259"/>
        </pc:sldMkLst>
        <pc:spChg chg="add del">
          <ac:chgData name="Shubham Singh" userId="1acdaea7d6e2e444" providerId="LiveId" clId="{7BB2E1CE-73D8-4C79-97DD-6F1A2D3B76DA}" dt="2025-06-27T12:05:48.905" v="33" actId="26606"/>
          <ac:spMkLst>
            <pc:docMk/>
            <pc:sldMk cId="2261812603" sldId="259"/>
            <ac:spMk id="8" creationId="{32BC26D8-82FB-445E-AA49-62A77D7C1EE0}"/>
          </ac:spMkLst>
        </pc:spChg>
        <pc:spChg chg="add del">
          <ac:chgData name="Shubham Singh" userId="1acdaea7d6e2e444" providerId="LiveId" clId="{7BB2E1CE-73D8-4C79-97DD-6F1A2D3B76DA}" dt="2025-06-27T12:05:48.905" v="33" actId="26606"/>
          <ac:spMkLst>
            <pc:docMk/>
            <pc:sldMk cId="2261812603" sldId="259"/>
            <ac:spMk id="10" creationId="{CB44330D-EA18-4254-AA95-EB49948539B8}"/>
          </ac:spMkLst>
        </pc:spChg>
        <pc:spChg chg="add">
          <ac:chgData name="Shubham Singh" userId="1acdaea7d6e2e444" providerId="LiveId" clId="{7BB2E1CE-73D8-4C79-97DD-6F1A2D3B76DA}" dt="2025-06-27T12:05:48.935" v="34" actId="26606"/>
          <ac:spMkLst>
            <pc:docMk/>
            <pc:sldMk cId="2261812603" sldId="259"/>
            <ac:spMk id="12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2:05:48.935" v="34" actId="26606"/>
          <ac:spMkLst>
            <pc:docMk/>
            <pc:sldMk cId="2261812603" sldId="259"/>
            <ac:spMk id="13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2:05:48.935" v="34" actId="26606"/>
          <ac:spMkLst>
            <pc:docMk/>
            <pc:sldMk cId="2261812603" sldId="259"/>
            <ac:spMk id="14" creationId="{A8D57A06-A426-446D-B02C-A2DC6B62E45E}"/>
          </ac:spMkLst>
        </pc:spChg>
        <pc:spChg chg="add">
          <ac:chgData name="Shubham Singh" userId="1acdaea7d6e2e444" providerId="LiveId" clId="{7BB2E1CE-73D8-4C79-97DD-6F1A2D3B76DA}" dt="2025-06-27T12:05:48.935" v="34" actId="26606"/>
          <ac:spMkLst>
            <pc:docMk/>
            <pc:sldMk cId="2261812603" sldId="259"/>
            <ac:spMk id="15" creationId="{E2384209-CB15-4CDF-9D31-C44FD9A3F20D}"/>
          </ac:spMkLst>
        </pc:spChg>
        <pc:picChg chg="add mod">
          <ac:chgData name="Shubham Singh" userId="1acdaea7d6e2e444" providerId="LiveId" clId="{7BB2E1CE-73D8-4C79-97DD-6F1A2D3B76DA}" dt="2025-06-27T12:05:48.935" v="34" actId="26606"/>
          <ac:picMkLst>
            <pc:docMk/>
            <pc:sldMk cId="2261812603" sldId="259"/>
            <ac:picMk id="3" creationId="{4D8A0AC8-5A91-883B-390D-3E46F2FEA955}"/>
          </ac:picMkLst>
        </pc:picChg>
      </pc:sldChg>
      <pc:sldChg chg="addSp delSp modSp mod setBg">
        <pc:chgData name="Shubham Singh" userId="1acdaea7d6e2e444" providerId="LiveId" clId="{7BB2E1CE-73D8-4C79-97DD-6F1A2D3B76DA}" dt="2025-06-27T11:42:10.090" v="14" actId="26606"/>
        <pc:sldMkLst>
          <pc:docMk/>
          <pc:sldMk cId="2484882825" sldId="260"/>
        </pc:sldMkLst>
        <pc:spChg chg="add">
          <ac:chgData name="Shubham Singh" userId="1acdaea7d6e2e444" providerId="LiveId" clId="{7BB2E1CE-73D8-4C79-97DD-6F1A2D3B76DA}" dt="2025-06-27T11:42:10.090" v="14" actId="26606"/>
          <ac:spMkLst>
            <pc:docMk/>
            <pc:sldMk cId="2484882825" sldId="260"/>
            <ac:spMk id="10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42:10.090" v="14" actId="26606"/>
          <ac:spMkLst>
            <pc:docMk/>
            <pc:sldMk cId="2484882825" sldId="260"/>
            <ac:spMk id="12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42:10.090" v="14" actId="26606"/>
          <ac:spMkLst>
            <pc:docMk/>
            <pc:sldMk cId="2484882825" sldId="260"/>
            <ac:spMk id="14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42:10.090" v="14" actId="26606"/>
          <ac:spMkLst>
            <pc:docMk/>
            <pc:sldMk cId="2484882825" sldId="260"/>
            <ac:spMk id="16" creationId="{A8D57A06-A426-446D-B02C-A2DC6B62E45E}"/>
          </ac:spMkLst>
        </pc:spChg>
        <pc:picChg chg="add del">
          <ac:chgData name="Shubham Singh" userId="1acdaea7d6e2e444" providerId="LiveId" clId="{7BB2E1CE-73D8-4C79-97DD-6F1A2D3B76DA}" dt="2025-06-27T11:38:36.167" v="2" actId="478"/>
          <ac:picMkLst>
            <pc:docMk/>
            <pc:sldMk cId="2484882825" sldId="260"/>
            <ac:picMk id="3" creationId="{AA59C704-2BAE-A11E-E31B-74D9F64F5853}"/>
          </ac:picMkLst>
        </pc:picChg>
        <pc:picChg chg="add mod">
          <ac:chgData name="Shubham Singh" userId="1acdaea7d6e2e444" providerId="LiveId" clId="{7BB2E1CE-73D8-4C79-97DD-6F1A2D3B76DA}" dt="2025-06-27T11:42:10.090" v="14" actId="26606"/>
          <ac:picMkLst>
            <pc:docMk/>
            <pc:sldMk cId="2484882825" sldId="260"/>
            <ac:picMk id="5" creationId="{541CB7F1-8C4E-6131-9105-995ED69B0874}"/>
          </ac:picMkLst>
        </pc:picChg>
      </pc:sldChg>
      <pc:sldChg chg="addSp modSp new mod setBg">
        <pc:chgData name="Shubham Singh" userId="1acdaea7d6e2e444" providerId="LiveId" clId="{7BB2E1CE-73D8-4C79-97DD-6F1A2D3B76DA}" dt="2025-06-27T11:41:50.424" v="9" actId="26606"/>
        <pc:sldMkLst>
          <pc:docMk/>
          <pc:sldMk cId="1021311355" sldId="261"/>
        </pc:sldMkLst>
        <pc:spChg chg="add">
          <ac:chgData name="Shubham Singh" userId="1acdaea7d6e2e444" providerId="LiveId" clId="{7BB2E1CE-73D8-4C79-97DD-6F1A2D3B76DA}" dt="2025-06-27T11:41:50.424" v="9" actId="26606"/>
          <ac:spMkLst>
            <pc:docMk/>
            <pc:sldMk cId="1021311355" sldId="261"/>
            <ac:spMk id="8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41:50.424" v="9" actId="26606"/>
          <ac:spMkLst>
            <pc:docMk/>
            <pc:sldMk cId="1021311355" sldId="261"/>
            <ac:spMk id="10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41:50.424" v="9" actId="26606"/>
          <ac:spMkLst>
            <pc:docMk/>
            <pc:sldMk cId="1021311355" sldId="261"/>
            <ac:spMk id="12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41:50.424" v="9" actId="26606"/>
          <ac:spMkLst>
            <pc:docMk/>
            <pc:sldMk cId="1021311355" sldId="261"/>
            <ac:spMk id="14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41:50.424" v="9" actId="26606"/>
          <ac:picMkLst>
            <pc:docMk/>
            <pc:sldMk cId="1021311355" sldId="261"/>
            <ac:picMk id="3" creationId="{9150DC49-18A5-2928-DFC5-39F31ED511C6}"/>
          </ac:picMkLst>
        </pc:picChg>
      </pc:sldChg>
      <pc:sldChg chg="addSp delSp modSp new mod setBg">
        <pc:chgData name="Shubham Singh" userId="1acdaea7d6e2e444" providerId="LiveId" clId="{7BB2E1CE-73D8-4C79-97DD-6F1A2D3B76DA}" dt="2025-06-27T11:57:08.063" v="27" actId="26606"/>
        <pc:sldMkLst>
          <pc:docMk/>
          <pc:sldMk cId="1444891116" sldId="262"/>
        </pc:sldMkLst>
        <pc:spChg chg="add">
          <ac:chgData name="Shubham Singh" userId="1acdaea7d6e2e444" providerId="LiveId" clId="{7BB2E1CE-73D8-4C79-97DD-6F1A2D3B76DA}" dt="2025-06-27T11:57:08.063" v="27" actId="26606"/>
          <ac:spMkLst>
            <pc:docMk/>
            <pc:sldMk cId="1444891116" sldId="262"/>
            <ac:spMk id="5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57:08.063" v="27" actId="26606"/>
          <ac:spMkLst>
            <pc:docMk/>
            <pc:sldMk cId="1444891116" sldId="262"/>
            <ac:spMk id="6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57:08.063" v="27" actId="26606"/>
          <ac:spMkLst>
            <pc:docMk/>
            <pc:sldMk cId="1444891116" sldId="262"/>
            <ac:spMk id="7" creationId="{2633B3B5-CC90-43F0-8714-D31D1F3F0209}"/>
          </ac:spMkLst>
        </pc:spChg>
        <pc:spChg chg="add del">
          <ac:chgData name="Shubham Singh" userId="1acdaea7d6e2e444" providerId="LiveId" clId="{7BB2E1CE-73D8-4C79-97DD-6F1A2D3B76DA}" dt="2025-06-27T11:56:48.231" v="26" actId="26606"/>
          <ac:spMkLst>
            <pc:docMk/>
            <pc:sldMk cId="1444891116" sldId="262"/>
            <ac:spMk id="8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57:08.063" v="27" actId="26606"/>
          <ac:spMkLst>
            <pc:docMk/>
            <pc:sldMk cId="1444891116" sldId="262"/>
            <ac:spMk id="9" creationId="{A8D57A06-A426-446D-B02C-A2DC6B62E45E}"/>
          </ac:spMkLst>
        </pc:spChg>
        <pc:spChg chg="add del">
          <ac:chgData name="Shubham Singh" userId="1acdaea7d6e2e444" providerId="LiveId" clId="{7BB2E1CE-73D8-4C79-97DD-6F1A2D3B76DA}" dt="2025-06-27T11:56:48.231" v="26" actId="26606"/>
          <ac:spMkLst>
            <pc:docMk/>
            <pc:sldMk cId="1444891116" sldId="262"/>
            <ac:spMk id="10" creationId="{E2384209-CB15-4CDF-9D31-C44FD9A3F20D}"/>
          </ac:spMkLst>
        </pc:spChg>
        <pc:spChg chg="add del">
          <ac:chgData name="Shubham Singh" userId="1acdaea7d6e2e444" providerId="LiveId" clId="{7BB2E1CE-73D8-4C79-97DD-6F1A2D3B76DA}" dt="2025-06-27T11:56:48.231" v="26" actId="26606"/>
          <ac:spMkLst>
            <pc:docMk/>
            <pc:sldMk cId="1444891116" sldId="262"/>
            <ac:spMk id="12" creationId="{2633B3B5-CC90-43F0-8714-D31D1F3F0209}"/>
          </ac:spMkLst>
        </pc:spChg>
        <pc:spChg chg="add del">
          <ac:chgData name="Shubham Singh" userId="1acdaea7d6e2e444" providerId="LiveId" clId="{7BB2E1CE-73D8-4C79-97DD-6F1A2D3B76DA}" dt="2025-06-27T11:56:48.231" v="26" actId="26606"/>
          <ac:spMkLst>
            <pc:docMk/>
            <pc:sldMk cId="1444891116" sldId="262"/>
            <ac:spMk id="14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57:08.063" v="27" actId="26606"/>
          <ac:picMkLst>
            <pc:docMk/>
            <pc:sldMk cId="1444891116" sldId="262"/>
            <ac:picMk id="3" creationId="{E26EFEAB-ACA3-17EC-8719-D54C55AEDC9E}"/>
          </ac:picMkLst>
        </pc:picChg>
      </pc:sldChg>
      <pc:sldChg chg="addSp modSp new mod setBg">
        <pc:chgData name="Shubham Singh" userId="1acdaea7d6e2e444" providerId="LiveId" clId="{7BB2E1CE-73D8-4C79-97DD-6F1A2D3B76DA}" dt="2025-06-27T11:57:57.691" v="30" actId="1076"/>
        <pc:sldMkLst>
          <pc:docMk/>
          <pc:sldMk cId="893043814" sldId="263"/>
        </pc:sldMkLst>
        <pc:spChg chg="add">
          <ac:chgData name="Shubham Singh" userId="1acdaea7d6e2e444" providerId="LiveId" clId="{7BB2E1CE-73D8-4C79-97DD-6F1A2D3B76DA}" dt="2025-06-27T11:57:53.983" v="29" actId="26606"/>
          <ac:spMkLst>
            <pc:docMk/>
            <pc:sldMk cId="893043814" sldId="263"/>
            <ac:spMk id="8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1:57:53.983" v="29" actId="26606"/>
          <ac:spMkLst>
            <pc:docMk/>
            <pc:sldMk cId="893043814" sldId="263"/>
            <ac:spMk id="10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1:57:53.983" v="29" actId="26606"/>
          <ac:spMkLst>
            <pc:docMk/>
            <pc:sldMk cId="893043814" sldId="263"/>
            <ac:spMk id="12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1:57:53.983" v="29" actId="26606"/>
          <ac:spMkLst>
            <pc:docMk/>
            <pc:sldMk cId="893043814" sldId="263"/>
            <ac:spMk id="14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1:57:57.691" v="30" actId="1076"/>
          <ac:picMkLst>
            <pc:docMk/>
            <pc:sldMk cId="893043814" sldId="263"/>
            <ac:picMk id="3" creationId="{01B8782A-0D0D-A65F-06BF-B4FA23600B57}"/>
          </ac:picMkLst>
        </pc:picChg>
      </pc:sldChg>
      <pc:sldChg chg="addSp modSp new mod setBg">
        <pc:chgData name="Shubham Singh" userId="1acdaea7d6e2e444" providerId="LiveId" clId="{7BB2E1CE-73D8-4C79-97DD-6F1A2D3B76DA}" dt="2025-06-27T12:07:59.347" v="38" actId="26606"/>
        <pc:sldMkLst>
          <pc:docMk/>
          <pc:sldMk cId="645610837" sldId="264"/>
        </pc:sldMkLst>
        <pc:spChg chg="add">
          <ac:chgData name="Shubham Singh" userId="1acdaea7d6e2e444" providerId="LiveId" clId="{7BB2E1CE-73D8-4C79-97DD-6F1A2D3B76DA}" dt="2025-06-27T12:07:59.347" v="38" actId="26606"/>
          <ac:spMkLst>
            <pc:docMk/>
            <pc:sldMk cId="645610837" sldId="264"/>
            <ac:spMk id="8" creationId="{AB8C311F-7253-4AED-9701-7FC0708C41C7}"/>
          </ac:spMkLst>
        </pc:spChg>
        <pc:spChg chg="add">
          <ac:chgData name="Shubham Singh" userId="1acdaea7d6e2e444" providerId="LiveId" clId="{7BB2E1CE-73D8-4C79-97DD-6F1A2D3B76DA}" dt="2025-06-27T12:07:59.347" v="38" actId="26606"/>
          <ac:spMkLst>
            <pc:docMk/>
            <pc:sldMk cId="645610837" sldId="264"/>
            <ac:spMk id="10" creationId="{E2384209-CB15-4CDF-9D31-C44FD9A3F20D}"/>
          </ac:spMkLst>
        </pc:spChg>
        <pc:spChg chg="add">
          <ac:chgData name="Shubham Singh" userId="1acdaea7d6e2e444" providerId="LiveId" clId="{7BB2E1CE-73D8-4C79-97DD-6F1A2D3B76DA}" dt="2025-06-27T12:07:59.347" v="38" actId="26606"/>
          <ac:spMkLst>
            <pc:docMk/>
            <pc:sldMk cId="645610837" sldId="264"/>
            <ac:spMk id="12" creationId="{2633B3B5-CC90-43F0-8714-D31D1F3F0209}"/>
          </ac:spMkLst>
        </pc:spChg>
        <pc:spChg chg="add">
          <ac:chgData name="Shubham Singh" userId="1acdaea7d6e2e444" providerId="LiveId" clId="{7BB2E1CE-73D8-4C79-97DD-6F1A2D3B76DA}" dt="2025-06-27T12:07:59.347" v="38" actId="26606"/>
          <ac:spMkLst>
            <pc:docMk/>
            <pc:sldMk cId="645610837" sldId="264"/>
            <ac:spMk id="14" creationId="{A8D57A06-A426-446D-B02C-A2DC6B62E45E}"/>
          </ac:spMkLst>
        </pc:spChg>
        <pc:picChg chg="add mod">
          <ac:chgData name="Shubham Singh" userId="1acdaea7d6e2e444" providerId="LiveId" clId="{7BB2E1CE-73D8-4C79-97DD-6F1A2D3B76DA}" dt="2025-06-27T12:07:59.347" v="38" actId="26606"/>
          <ac:picMkLst>
            <pc:docMk/>
            <pc:sldMk cId="645610837" sldId="264"/>
            <ac:picMk id="3" creationId="{9D30D3B9-8CAE-5B99-811F-8EA7BC5B9FA2}"/>
          </ac:picMkLst>
        </pc:picChg>
      </pc:sldChg>
      <pc:sldChg chg="new ord">
        <pc:chgData name="Shubham Singh" userId="1acdaea7d6e2e444" providerId="LiveId" clId="{7BB2E1CE-73D8-4C79-97DD-6F1A2D3B76DA}" dt="2025-06-27T12:11:57.879" v="40"/>
        <pc:sldMkLst>
          <pc:docMk/>
          <pc:sldMk cId="1195116368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7T12:46:02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61,'0'-2,"0"0,1-1,-1 1,0 0,1 0,-1-1,1 1,0 0,0 0,0 0,0 0,0 0,0 0,1 0,-1 1,0-1,1 0,0 1,-1-1,1 1,0-1,0 1,0 0,0 0,0 0,0 0,0 0,0 0,4-1,6 0,0-1,0 2,0 0,17 0,-17 1,452 0,-201 2,504-2,-742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AABA-97CC-AF98-F365-B88C1A66E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57E34-B69D-7157-6E79-3758016E8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BE27-95E0-C78F-7E6D-848D9DE4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BA7B-4508-1E77-3CDD-0FB6C942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AE53-3D45-F76B-74BA-EDB00553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0FAF-CA0F-408A-36D3-06DAFAE5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4228-5FF7-C17F-8AF0-AAF2AF5F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5094-D057-A026-5C0A-E693B353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C4CA-4782-9A08-B4F8-601AC83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234E-01C7-3532-E6EF-70B96F0C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3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2D8FD-1E17-26C5-805D-F6A9E756B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F5846-C104-9209-B541-437AC74C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6BF5-1673-C1DE-E441-8F76AC04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53A7-456A-A01F-C07D-30885E2B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1768-878E-A14A-6760-1D93CE85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9B9B-DB9A-C9AE-7C8A-402F3ED6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6491-38C0-681A-3010-8C33164A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848B-69DB-4263-23AB-D0B76A07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C19-395E-6FE0-2A9B-D89B7CC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314C-71DD-24DF-6A85-E94BEC53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AFA-9D3A-A940-FB79-87EE1EEE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2119-B9CF-86CE-F02C-96963576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692D-A3F2-88C6-7C0E-66045BD1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CE29-0521-2C00-0861-2DFA92E4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F8B8-3A98-B30F-AA8D-2A7EF3D8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41BA-7D82-CAE9-160E-5D6A248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4E66-BB5F-2663-4169-D91413F7D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1FAB-7A6D-D239-95D5-E3405ED8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7F75D-FDF1-3C7C-AD08-A34E7611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C69F0-0B34-82AC-D889-C993BC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7B88-056B-636D-9CC0-D96B8CED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6E50-57F2-6B0E-7A36-608D737A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DCB0-A66B-47C2-32AF-7CEC6302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87428-0BFD-F44B-7C0F-D6B4D0EA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02563-E7A9-9464-E733-58F47F33B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D5065-DFC1-E9E7-46EE-1002024F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64397-A105-6B95-810C-86C714E5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9F0AE-F0A4-2D28-5CC5-E960EF11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BEAB4-AEB0-97DC-5904-65CCDC75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5633-04EF-AB6A-71B8-A49CC577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30EDD-E719-8D46-2D8D-1FCCE2C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4496-7237-E82C-2EFD-A83377F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BB7B-43C0-2056-399F-FF26CC1E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D4056-2E71-C39C-9EA6-410438A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3FE11-F94C-F90B-9740-64824BF2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1AF0-FD0A-21C9-03B7-292827F5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7B97-6871-80A0-4FB5-878DBD5E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0859-121F-8B64-D349-07D579E1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DB83-E9D6-9644-BB71-B32CF133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EFA9-2D2C-ACFD-017F-FF3AC6B3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A15D-71B3-709D-3071-6F38F26F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60FC-7F79-6491-1FD7-668F73A2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4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9173-08D4-07EC-72AF-E4730270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0F09-7BDB-6194-04E2-692D98C0B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A376-2013-99C5-0036-F683A2A5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733C3-A7A6-C328-A299-0BA46FF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7A49-4A44-0CB2-F4CF-5B264CA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5F87-EA80-6D36-6E20-7794EA1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2F9B-7FDA-7920-3382-A14D9EC5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58993-B837-AC81-BAC3-05D73010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6FFF-9EE1-9CE7-B5C1-2F1DD6A1F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FA1E7-A532-4DE0-ADBE-3FE0C473A21D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C359-2C96-0C8E-E392-230164C2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E4BD-34C5-82E4-8E01-B6AEAE1C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CD2D1-F497-4091-A71C-B83A97D27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5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6A13F2-1270-8D34-0D5C-F2E1B149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STEPS TO PERFOM TASK -4</a:t>
            </a:r>
            <a:endParaRPr lang="en-GB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699377-EB61-4A57-9A4C-0B4C22A7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1. Open firewall configuration tool</a:t>
            </a:r>
            <a:r>
              <a:rPr lang="en-GB" sz="1800" b="1" dirty="0"/>
              <a:t>.</a:t>
            </a:r>
          </a:p>
          <a:p>
            <a:pPr marL="0" indent="0">
              <a:buNone/>
            </a:pPr>
            <a:r>
              <a:rPr lang="en-US" sz="1800" b="1" dirty="0"/>
              <a:t>2. Windows Firewall with Advanced Security, select Inbound Rules and Outbound Rules to see existing rules.</a:t>
            </a:r>
          </a:p>
          <a:p>
            <a:pPr marL="0" indent="0">
              <a:buNone/>
            </a:pPr>
            <a:r>
              <a:rPr lang="en-US" sz="1800" b="1" dirty="0"/>
              <a:t>3. Add a rule to block inbound traffic on a specific port (e.g., port 23 for Telnet).</a:t>
            </a:r>
          </a:p>
          <a:p>
            <a:pPr marL="0" indent="0">
              <a:buNone/>
            </a:pPr>
            <a:r>
              <a:rPr lang="en-US" sz="1800" b="1" dirty="0"/>
              <a:t>4. Test the rule by attempting to connect to that port using </a:t>
            </a:r>
            <a:r>
              <a:rPr lang="en-US" sz="1800" b="1" dirty="0" err="1"/>
              <a:t>cmd</a:t>
            </a:r>
            <a:r>
              <a:rPr lang="en-US" sz="1800" b="1" dirty="0"/>
              <a:t> with command telnet 127.0.0.1 23.</a:t>
            </a:r>
          </a:p>
          <a:p>
            <a:pPr marL="0" indent="0">
              <a:buNone/>
            </a:pPr>
            <a:r>
              <a:rPr lang="en-GB" sz="1800" b="1" dirty="0"/>
              <a:t>5. Test with Nmap using command </a:t>
            </a:r>
            <a:r>
              <a:rPr lang="en-GB" sz="1800" b="1" dirty="0" err="1"/>
              <a:t>nmap</a:t>
            </a:r>
            <a:r>
              <a:rPr lang="en-GB" sz="1800" b="1" dirty="0"/>
              <a:t> -p 23 127.0.0.1</a:t>
            </a:r>
          </a:p>
          <a:p>
            <a:pPr marL="0" indent="0">
              <a:buNone/>
            </a:pPr>
            <a:r>
              <a:rPr lang="en-GB" sz="1800" b="1" dirty="0"/>
              <a:t>6.</a:t>
            </a:r>
            <a:r>
              <a:rPr lang="en-US" sz="1800" b="1" dirty="0"/>
              <a:t> Remove the test block rule to restore original state by deleting that rule.</a:t>
            </a:r>
          </a:p>
          <a:p>
            <a:pPr marL="0" indent="0">
              <a:buNone/>
            </a:pPr>
            <a:r>
              <a:rPr lang="en-US" sz="1800" b="1" dirty="0"/>
              <a:t>8. Summarize how the firewall filters traffic:</a:t>
            </a:r>
          </a:p>
          <a:p>
            <a:pPr marL="457200" lvl="1" indent="0">
              <a:buNone/>
            </a:pPr>
            <a:r>
              <a:rPr lang="en-US" sz="1800" b="1" dirty="0"/>
              <a:t>Firewalls inspect incoming and outgoing packets based on rule.</a:t>
            </a:r>
          </a:p>
          <a:p>
            <a:pPr marL="457200" lvl="1" indent="0">
              <a:buNone/>
            </a:pPr>
            <a:r>
              <a:rPr lang="en-US" sz="1800" b="1" dirty="0"/>
              <a:t>They allow or deny traffic on defined ports or protocols.</a:t>
            </a:r>
          </a:p>
          <a:p>
            <a:pPr marL="457200" lvl="1" indent="0">
              <a:buNone/>
            </a:pPr>
            <a:r>
              <a:rPr lang="en-US" sz="1800" b="1" dirty="0"/>
              <a:t>They protect systems from unwanted or malicious access.</a:t>
            </a:r>
          </a:p>
          <a:p>
            <a:pPr marL="0" indent="0">
              <a:buNone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9511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0D3B9-8CAE-5B99-811F-8EA7BC5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457200"/>
            <a:ext cx="94342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3EBC7-190C-7113-A02C-379AB325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5906"/>
            <a:ext cx="11277600" cy="38061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0B6FDD-9B70-BD96-1074-A7CA041E192B}"/>
                  </a:ext>
                </a:extLst>
              </p14:cNvPr>
              <p14:cNvContentPartPr/>
              <p14:nvPr/>
            </p14:nvContentPartPr>
            <p14:xfrm>
              <a:off x="9920302" y="2657009"/>
              <a:ext cx="594360" cy="2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0B6FDD-9B70-BD96-1074-A7CA041E19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6302" y="2549369"/>
                <a:ext cx="70200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CB7F1-8C4E-6131-9105-995ED69B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3"/>
            <a:ext cx="11277600" cy="5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A6079-7DB2-FD2C-C934-100D48CB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D1E2C-2219-46C0-0BB6-61E1D8F0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52" y="457200"/>
            <a:ext cx="73604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0DC49-18A5-2928-DFC5-39F31ED5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" b="33583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EFEAB-ACA3-17EC-8719-D54C55AE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457200"/>
            <a:ext cx="86452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8782A-0D0D-A65F-06BF-B4FA2360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7" y="3227615"/>
            <a:ext cx="11277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A0AC8-5A91-883B-390D-3E46F2FE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93" y="457200"/>
            <a:ext cx="68712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Office Theme</vt:lpstr>
      <vt:lpstr>STEPS TO PERFOM TASK 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Singh</dc:creator>
  <cp:lastModifiedBy>Shubham Singh</cp:lastModifiedBy>
  <cp:revision>4</cp:revision>
  <dcterms:created xsi:type="dcterms:W3CDTF">2025-06-27T11:35:36Z</dcterms:created>
  <dcterms:modified xsi:type="dcterms:W3CDTF">2025-06-27T12:46:04Z</dcterms:modified>
</cp:coreProperties>
</file>