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64C0-403D-4E02-BBF4-1476C3D895DE}" type="datetimeFigureOut">
              <a:rPr lang="en-US" smtClean="0"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F625-C130-491E-B8E3-BA835FDFE44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193"/>
            <a:ext cx="9144000" cy="480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96" y="1285860"/>
            <a:ext cx="8286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1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I belong from Bokaro Steel City, Jharkhand and currently working and living at Gurugram, Haryana. Like to play computer games, listen music and read comics.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Shivam</dc:creator>
  <cp:lastModifiedBy>Shivam</cp:lastModifiedBy>
  <cp:revision>2</cp:revision>
  <dcterms:created xsi:type="dcterms:W3CDTF">2020-06-14T12:30:13Z</dcterms:created>
  <dcterms:modified xsi:type="dcterms:W3CDTF">2020-06-14T12:45:13Z</dcterms:modified>
</cp:coreProperties>
</file>