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758E-EC7C-47FB-8132-D85D1851F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187164"/>
          </a:xfrm>
        </p:spPr>
        <p:txBody>
          <a:bodyPr/>
          <a:lstStyle/>
          <a:p>
            <a:r>
              <a:rPr lang="en-IN" sz="3600" dirty="0"/>
              <a:t>SHUBHAM NAVNATH SOMSE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01420-42D3-4AAB-A6E8-6128414A5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571104"/>
            <a:ext cx="8825658" cy="2067696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sz="2000" b="1" dirty="0"/>
              <a:t>Data Science &amp; Business Analytics Intern</a:t>
            </a:r>
          </a:p>
          <a:p>
            <a:endParaRPr lang="en-US" sz="2000" b="1" dirty="0"/>
          </a:p>
          <a:p>
            <a:r>
              <a:rPr lang="en-US" sz="2000" b="1" dirty="0"/>
              <a:t>The sparks Foundation (grip)</a:t>
            </a:r>
          </a:p>
          <a:p>
            <a:r>
              <a:rPr lang="en-US" sz="2000" b="1" dirty="0"/>
              <a:t>June </a:t>
            </a:r>
            <a:r>
              <a:rPr lang="en-IN" b="1" dirty="0"/>
              <a:t>2021 batch</a:t>
            </a:r>
          </a:p>
        </p:txBody>
      </p:sp>
    </p:spTree>
    <p:extLst>
      <p:ext uri="{BB962C8B-B14F-4D97-AF65-F5344CB8AC3E}">
        <p14:creationId xmlns:p14="http://schemas.microsoft.com/office/powerpoint/2010/main" val="123598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767A-F997-4E8E-980D-F4AA7B2F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1063597"/>
          </a:xfrm>
        </p:spPr>
        <p:txBody>
          <a:bodyPr/>
          <a:lstStyle/>
          <a:p>
            <a:pPr algn="ctr"/>
            <a:r>
              <a:rPr lang="en-IN" sz="4800" b="1" u="sng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BDEBA-E5C6-49A8-9188-A3BE89C48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076832"/>
            <a:ext cx="8825658" cy="256196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Perform ‘Exploratory Data Analysis’ on dataset ‘</a:t>
            </a:r>
            <a:r>
              <a:rPr lang="en-US" dirty="0" err="1">
                <a:solidFill>
                  <a:schemeClr val="bg1"/>
                </a:solidFill>
              </a:rPr>
              <a:t>Sample_Superstore</a:t>
            </a:r>
            <a:r>
              <a:rPr lang="en-US" dirty="0">
                <a:solidFill>
                  <a:schemeClr val="bg1"/>
                </a:solidFill>
              </a:rPr>
              <a:t>’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As a business manager, try to find out the weak areas where you can work to make  more profit.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What all business problems you can derive by exploring the data?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780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31</TotalTime>
  <Words>67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Wingdings</vt:lpstr>
      <vt:lpstr>Wingdings 3</vt:lpstr>
      <vt:lpstr>Ion Boardroom</vt:lpstr>
      <vt:lpstr>SHUBHAM NAVNATH SOMSE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SHUBHAM NAVNATH SOMSE</dc:title>
  <dc:creator>Shubham Somse</dc:creator>
  <cp:lastModifiedBy>Shubham Somse</cp:lastModifiedBy>
  <cp:revision>3</cp:revision>
  <dcterms:created xsi:type="dcterms:W3CDTF">2021-06-19T12:06:26Z</dcterms:created>
  <dcterms:modified xsi:type="dcterms:W3CDTF">2021-06-19T12:37:43Z</dcterms:modified>
</cp:coreProperties>
</file>