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E6CFA-6841-4BEC-88A9-69AE923E3D4B}" v="148" dt="2023-09-04T14:15:17.6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bhamSoms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bhamSomse/IBM-DataScience/blob/main/10.Applied%20Data%20SCience%20Capstone/Week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bhamSomse/IBM-DataScience/blob/main/10.Applied%20Data%20SCience%20Capstone/Week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bhamSomse/IBM-DataScience/blob/main/10.Applied%20Data%20SCience%20Capstone/Week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bhamSomse/IBM-DataScience/blob/main/10.Applied%20Data%20SCience%20Capstone/Week3%20Interactive%20Visau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bhamSomse/IBM-DataScience/blob/main/10.Applied%20Data%20SCience%20Capstone/Week3%20Interactive%20Visau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bhamSomse/IBM-DataScience/blob/main/10.Applied%20Data%20SCience%20Capstone/Week4%20Predictive%20Analysis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ShubhamSomse/IBM-DataSci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ShubhamSomse/IBM-DataScience/blob/main/10.Applied%20Data%20SCience%20Capstone/Week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ShubhamSomse/IBM-DataScience/blob/main/10.Applied%20Data%20SCience%20Capstone/Week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 anchor="t">
            <a:spAutoFit/>
          </a:bodyPr>
          <a:lstStyle/>
          <a:p>
            <a:pPr marL="12700"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Shubham </a:t>
            </a: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Somse</a:t>
            </a:r>
          </a:p>
          <a:p>
            <a:pPr marL="12700">
              <a:spcBef>
                <a:spcPts val="755"/>
              </a:spcBef>
            </a:pPr>
            <a:r>
              <a:rPr lang="en-IN" sz="2400" spc="70" dirty="0">
                <a:ea typeface="+mn-lt"/>
                <a:cs typeface="+mn-lt"/>
                <a:hlinkClick r:id="rId2"/>
              </a:rPr>
              <a:t>https://github.com/ShubhamSomse</a:t>
            </a:r>
            <a:endParaRPr lang="en-IN"/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04/09/2023</a:t>
            </a:r>
            <a:endParaRPr sz="2400" spc="130" dirty="0">
              <a:solidFill>
                <a:srgbClr val="616E5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0669"/>
          </a:xfrm>
          <a:prstGeom prst="rect">
            <a:avLst/>
          </a:prstGeom>
        </p:spPr>
        <p:txBody>
          <a:bodyPr vert="horz" wrap="square" lIns="0" tIns="162560" rIns="0" bIns="0" rtlCol="0" anchor="t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 </a:t>
            </a:r>
            <a:r>
              <a:rPr lang="en-IN" sz="2000" spc="-5" dirty="0">
                <a:solidFill>
                  <a:srgbClr val="404040"/>
                </a:solidFill>
                <a:latin typeface="Carlito"/>
                <a:cs typeface="Carlito"/>
              </a:rPr>
              <a:t> </a:t>
            </a:r>
            <a:r>
              <a:rPr lang="en-IN" sz="2000" spc="-5" dirty="0">
                <a:hlinkClick r:id="rId2"/>
              </a:rPr>
              <a:t>https://github.com/ShubhamSomse/IBM-DataScience/blob/main/10.Applied%20Data%20SCience%20Capstone/Week1%20Introduction/Data%20wrangling%20.ipynb</a:t>
            </a:r>
            <a:endParaRPr lang="en-IN" sz="2000" u="heavy" spc="-5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608039"/>
          </a:xfrm>
          <a:prstGeom prst="rect">
            <a:avLst/>
          </a:prstGeom>
        </p:spPr>
        <p:txBody>
          <a:bodyPr vert="horz" wrap="square" lIns="0" tIns="42545" rIns="0" bIns="0" rtlCol="0" anchor="t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spcBef>
                <a:spcPts val="1105"/>
              </a:spcBef>
            </a:pPr>
            <a:r>
              <a:rPr sz="2000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 </a:t>
            </a:r>
            <a:r>
              <a:rPr lang="en-IN" sz="2000" spc="-5" dirty="0">
                <a:solidFill>
                  <a:srgbClr val="404040"/>
                </a:solidFill>
                <a:latin typeface="Carlito"/>
                <a:cs typeface="Carlito"/>
              </a:rPr>
              <a:t> </a:t>
            </a:r>
            <a:r>
              <a:rPr lang="en-IN" sz="2000" spc="-5" dirty="0">
                <a:ea typeface="+mn-lt"/>
                <a:cs typeface="+mn-lt"/>
                <a:hlinkClick r:id="rId2"/>
              </a:rPr>
              <a:t>https://github.com/ShubhamSomse/IBM-DataScience/blob/main/10.Applied%20Data%20SCience%20Capstone/Week2%20EDA/EDA%20with%20Visualization.ipynb</a:t>
            </a:r>
            <a:endParaRPr lang="en-IN" sz="2000" u="heavy" spc="-1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 </a:t>
            </a:r>
            <a:r>
              <a:rPr lang="en-IN" sz="2000" spc="-5" dirty="0">
                <a:solidFill>
                  <a:srgbClr val="404040"/>
                </a:solidFill>
                <a:latin typeface="Carlito"/>
                <a:cs typeface="Carlito"/>
              </a:rPr>
              <a:t> </a:t>
            </a:r>
            <a:r>
              <a:rPr lang="en-IN" sz="2000" spc="-5" dirty="0">
                <a:ea typeface="+mn-lt"/>
                <a:cs typeface="+mn-lt"/>
                <a:hlinkClick r:id="rId2"/>
              </a:rPr>
              <a:t>https://github.com/ShubhamSomse/IBM-DataScience/blob/main/10.Applied%20Data%20SCience%20Capstone/Week2%20EDA/EDA%20with%20SQL.ipynb</a:t>
            </a:r>
            <a:endParaRPr lang="en-IN" sz="2000" u="heavy" spc="-5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10357"/>
          </a:xfrm>
          <a:prstGeom prst="rect">
            <a:avLst/>
          </a:prstGeom>
        </p:spPr>
        <p:txBody>
          <a:bodyPr vert="horz" wrap="square" lIns="0" tIns="42545" rIns="0" bIns="0" rtlCol="0" anchor="t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 </a:t>
            </a:r>
            <a:r>
              <a:rPr lang="en-US" sz="2000" spc="-5" dirty="0">
                <a:uFill>
                  <a:solidFill>
                    <a:srgbClr val="404040"/>
                  </a:solidFill>
                </a:uFill>
                <a:ea typeface="+mn-lt"/>
                <a:cs typeface="+mn-lt"/>
                <a:hlinkClick r:id="rId2"/>
              </a:rPr>
              <a:t>https://github.com/ShubhamSomse/IBM-DataScience/blob/main/10.Applied%20Data%20SCience%20Capstone/Week3%20Interactive%20Visaul%20Analytics%20and%20Dashboard/Interactive%20Visual%20Analytics%20with%20Folium.ipynb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924151"/>
          </a:xfrm>
          <a:prstGeom prst="rect">
            <a:avLst/>
          </a:prstGeom>
        </p:spPr>
        <p:txBody>
          <a:bodyPr vert="horz" wrap="square" lIns="0" tIns="1524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 </a:t>
            </a:r>
            <a:r>
              <a:rPr lang="en-US" sz="2000" spc="-5" dirty="0">
                <a:uFill>
                  <a:solidFill>
                    <a:srgbClr val="404040"/>
                  </a:solidFill>
                </a:uFill>
                <a:ea typeface="+mn-lt"/>
                <a:cs typeface="+mn-lt"/>
                <a:hlinkClick r:id="rId2"/>
              </a:rPr>
              <a:t>https://github.com/ShubhamSomse/IBM-DataScience/blob/main/10.Applied%20Data%20SCience%20Capstone/Week3%20Interactive%20Visaul%20Analytics%20and%20Dashboard/spacex_dash_app.py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8345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 </a:t>
            </a:r>
            <a:r>
              <a:rPr lang="en-US" sz="2000" spc="-5" dirty="0">
                <a:uFill>
                  <a:solidFill>
                    <a:srgbClr val="404040"/>
                  </a:solidFill>
                </a:uFill>
                <a:ea typeface="+mn-lt"/>
                <a:cs typeface="+mn-lt"/>
                <a:hlinkClick r:id="rId2"/>
              </a:rPr>
              <a:t>https://github.com/ShubhamSomse/IBM-DataScience/blob/main/10.Applied%20Data%20SCience%20Capstone/Week4%20Predictive%20Analysis/Machine%20Learning%20Prediction.ipynb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320781"/>
          </a:xfrm>
          <a:prstGeom prst="rect">
            <a:avLst/>
          </a:prstGeom>
        </p:spPr>
        <p:txBody>
          <a:bodyPr vert="horz" wrap="square" lIns="0" tIns="164465" rIns="0" bIns="0" rtlCol="0" anchor="t">
            <a:spAutoFit/>
          </a:bodyPr>
          <a:lstStyle/>
          <a:p>
            <a:pPr marL="12700"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 </a:t>
            </a:r>
            <a:r>
              <a:rPr lang="en-US" sz="2000" spc="-5" dirty="0">
                <a:uFill>
                  <a:solidFill>
                    <a:srgbClr val="404040"/>
                  </a:solidFill>
                </a:uFill>
                <a:ea typeface="+mn-lt"/>
                <a:cs typeface="+mn-lt"/>
                <a:hlinkClick r:id="rId2"/>
              </a:rPr>
              <a:t>https://github.com/ShubhamSomse/IBM-DataScience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Rav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Kienzler,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Santarcangelo,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Hima Vasudevan, Saishruthi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 anchor="t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spc="-10" dirty="0">
                <a:uFill>
                  <a:solidFill>
                    <a:srgbClr val="2996E1"/>
                  </a:solidFill>
                </a:uFill>
                <a:ea typeface="+mn-lt"/>
                <a:cs typeface="+mn-lt"/>
                <a:hlinkClick r:id="rId23"/>
              </a:rPr>
              <a:t>https://github.com/ShubhamSomse/IBM-DataScience/blob/main/10.Applied%20Data%20SCience%20Capstone/Week1%20Introduction/Data%20Collection%20Api%20.ipynb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spc="-10" dirty="0">
                <a:uFill>
                  <a:solidFill>
                    <a:srgbClr val="2996E1"/>
                  </a:solidFill>
                </a:uFill>
                <a:ea typeface="+mn-lt"/>
                <a:cs typeface="+mn-lt"/>
                <a:hlinkClick r:id="rId17"/>
              </a:rPr>
              <a:t>https://github.com/ShubhamSomse/IBM-DataScience/blob/main/10.Applied%20Data%20SCience%20Capstone/Week1%20Introduction/Data%20Collection%20with%20Web%20Scraping.ipynb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3022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Navas Sherif</cp:lastModifiedBy>
  <cp:revision>37</cp:revision>
  <dcterms:created xsi:type="dcterms:W3CDTF">2021-08-26T16:53:12Z</dcterms:created>
  <dcterms:modified xsi:type="dcterms:W3CDTF">2023-09-04T14:15:32Z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