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0" d="100"/>
          <a:sy n="90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31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205" y="21936"/>
            <a:ext cx="5550195" cy="425713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0427" y="168253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and Scrum Process Workflow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532575" y="4538524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Navigating Project Success with Agile Methodologies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32575" y="4941993"/>
            <a:ext cx="988733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and Scrum are powerful frameworks that empower teams to deliver projects with speed, flexibility, and customer focus.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403896" y="5949434"/>
            <a:ext cx="186809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152" dirty="0"/>
          </a:p>
        </p:txBody>
      </p:sp>
      <p:sp>
        <p:nvSpPr>
          <p:cNvPr id="10" name="Text 7"/>
          <p:cNvSpPr/>
          <p:nvPr/>
        </p:nvSpPr>
        <p:spPr>
          <a:xfrm>
            <a:off x="7073166" y="6022598"/>
            <a:ext cx="3346741" cy="5938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Shubham Singh Soragi</a:t>
            </a:r>
          </a:p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-133969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0115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Defining Agile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4490798" y="2075049"/>
            <a:ext cx="354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4795764" y="21189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Iterative Approach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4795764" y="2735331"/>
            <a:ext cx="85947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focuses on delivering projects in small, incremental iterations rather than a single, large release.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4537971" y="3886439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4845605" y="39257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Value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4845605" y="4706121"/>
            <a:ext cx="86691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goal is to continuously provide value to customers throughout the project lifecycle.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4635818" y="5794890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168576" y="579489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Flexibility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112841" y="624374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embraces change and allows teams to adapt to evolving requirements and market demands.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7059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7059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2371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Introducing Scrum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9773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Collaborative Framework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14274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Scrum emphasizes teamwork, communication, and adaptability to tackle complex projects.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977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Sprints and Iterations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6708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 is completed in short, time-boxed cycles called Sprints, enabling rapid feedback and iterations.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9773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Flexibility and Transparency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414274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Scrum promotes transparency and the ability to respond to change, fostering project success.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88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00338" y="2963585"/>
            <a:ext cx="5490805" cy="6072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1"/>
              </a:lnSpc>
              <a:buNone/>
            </a:pPr>
            <a:r>
              <a:rPr lang="en-US" sz="3825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Sprint Planning in Scrum</a:t>
            </a:r>
            <a:endParaRPr lang="en-US" sz="3825" dirty="0"/>
          </a:p>
        </p:txBody>
      </p:sp>
      <p:sp>
        <p:nvSpPr>
          <p:cNvPr id="6" name="Shape 3"/>
          <p:cNvSpPr/>
          <p:nvPr/>
        </p:nvSpPr>
        <p:spPr>
          <a:xfrm>
            <a:off x="2700338" y="5778579"/>
            <a:ext cx="9229725" cy="38814"/>
          </a:xfrm>
          <a:prstGeom prst="roundRect">
            <a:avLst>
              <a:gd name="adj" fmla="val 225280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4939784" y="5098494"/>
            <a:ext cx="38814" cy="680085"/>
          </a:xfrm>
          <a:prstGeom prst="roundRect">
            <a:avLst>
              <a:gd name="adj" fmla="val 225280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4740593" y="5559981"/>
            <a:ext cx="437198" cy="437198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92159" y="5596414"/>
            <a:ext cx="133945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95" dirty="0"/>
          </a:p>
        </p:txBody>
      </p:sp>
      <p:sp>
        <p:nvSpPr>
          <p:cNvPr id="10" name="Text 7"/>
          <p:cNvSpPr/>
          <p:nvPr/>
        </p:nvSpPr>
        <p:spPr>
          <a:xfrm>
            <a:off x="3744754" y="3862268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Goals</a:t>
            </a:r>
            <a:endParaRPr lang="en-US" sz="1913" dirty="0"/>
          </a:p>
        </p:txBody>
      </p:sp>
      <p:sp>
        <p:nvSpPr>
          <p:cNvPr id="11" name="Text 8"/>
          <p:cNvSpPr/>
          <p:nvPr/>
        </p:nvSpPr>
        <p:spPr>
          <a:xfrm>
            <a:off x="2894648" y="4282440"/>
            <a:ext cx="4129088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team collaboratively defines the sprint goals and objectives.</a:t>
            </a:r>
            <a:endParaRPr lang="en-US" sz="1530" dirty="0"/>
          </a:p>
        </p:txBody>
      </p:sp>
      <p:sp>
        <p:nvSpPr>
          <p:cNvPr id="12" name="Shape 9"/>
          <p:cNvSpPr/>
          <p:nvPr/>
        </p:nvSpPr>
        <p:spPr>
          <a:xfrm>
            <a:off x="7295793" y="5778579"/>
            <a:ext cx="38814" cy="680085"/>
          </a:xfrm>
          <a:prstGeom prst="roundRect">
            <a:avLst>
              <a:gd name="adj" fmla="val 225280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7096601" y="5559981"/>
            <a:ext cx="437198" cy="437198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27689" y="5596414"/>
            <a:ext cx="174903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95" dirty="0"/>
          </a:p>
        </p:txBody>
      </p:sp>
      <p:sp>
        <p:nvSpPr>
          <p:cNvPr id="15" name="Text 12"/>
          <p:cNvSpPr/>
          <p:nvPr/>
        </p:nvSpPr>
        <p:spPr>
          <a:xfrm>
            <a:off x="6100763" y="6652974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Estimate Tasks</a:t>
            </a:r>
            <a:endParaRPr lang="en-US" sz="1913" dirty="0"/>
          </a:p>
        </p:txBody>
      </p:sp>
      <p:sp>
        <p:nvSpPr>
          <p:cNvPr id="16" name="Text 13"/>
          <p:cNvSpPr/>
          <p:nvPr/>
        </p:nvSpPr>
        <p:spPr>
          <a:xfrm>
            <a:off x="5250656" y="7073146"/>
            <a:ext cx="4129088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team estimates the effort required to complete each task in the sprint backlog.</a:t>
            </a:r>
            <a:endParaRPr lang="en-US" sz="1530" dirty="0"/>
          </a:p>
        </p:txBody>
      </p:sp>
      <p:sp>
        <p:nvSpPr>
          <p:cNvPr id="17" name="Shape 14"/>
          <p:cNvSpPr/>
          <p:nvPr/>
        </p:nvSpPr>
        <p:spPr>
          <a:xfrm>
            <a:off x="9651802" y="5098494"/>
            <a:ext cx="38814" cy="680085"/>
          </a:xfrm>
          <a:prstGeom prst="roundRect">
            <a:avLst>
              <a:gd name="adj" fmla="val 225280"/>
            </a:avLst>
          </a:prstGeom>
          <a:solidFill>
            <a:srgbClr val="C0C1D7"/>
          </a:solidFill>
          <a:ln/>
        </p:spPr>
      </p:sp>
      <p:sp>
        <p:nvSpPr>
          <p:cNvPr id="18" name="Shape 15"/>
          <p:cNvSpPr/>
          <p:nvPr/>
        </p:nvSpPr>
        <p:spPr>
          <a:xfrm>
            <a:off x="9452610" y="5559981"/>
            <a:ext cx="437198" cy="437198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579412" y="5596414"/>
            <a:ext cx="183475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95" dirty="0"/>
          </a:p>
        </p:txBody>
      </p:sp>
      <p:sp>
        <p:nvSpPr>
          <p:cNvPr id="20" name="Text 17"/>
          <p:cNvSpPr/>
          <p:nvPr/>
        </p:nvSpPr>
        <p:spPr>
          <a:xfrm>
            <a:off x="8371523" y="3862268"/>
            <a:ext cx="2599372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Assign Responsibilities</a:t>
            </a:r>
            <a:endParaRPr lang="en-US" sz="1913" dirty="0"/>
          </a:p>
        </p:txBody>
      </p:sp>
      <p:sp>
        <p:nvSpPr>
          <p:cNvPr id="21" name="Text 18"/>
          <p:cNvSpPr/>
          <p:nvPr/>
        </p:nvSpPr>
        <p:spPr>
          <a:xfrm>
            <a:off x="7606665" y="4282440"/>
            <a:ext cx="4129088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team assigns tasks to individual members based on their skills and availability.</a:t>
            </a:r>
            <a:endParaRPr lang="en-US" sz="15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83556"/>
            <a:ext cx="75953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Initiation and Planning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67783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Project Scope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Clearly outline the project objectives, deliverables, and constraints.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56076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Stakeholders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 with key stakeholders to understand their needs and expectations.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267783" y="5025033"/>
            <a:ext cx="32363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Product Backlog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prioritized list of features and requirements to be implemented.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656076" y="5025033"/>
            <a:ext cx="32215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 Sprint Cadence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Determine the duration and frequency of the project's Sprints.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Sprint Planning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Review Backlog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team reviews the prioritized product backlog to select the highest-priority items for the upcoming sprint.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Estimate Capacity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team estimates their collective capacity and availability for the sprint.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Commit to Tasks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team commits to the sprint backlog and plans how to accomplish the selected tasks.</a:t>
            </a:r>
            <a:endParaRPr lang="en-US" sz="1750" dirty="0"/>
          </a:p>
        </p:txBody>
      </p:sp>
      <p:sp>
        <p:nvSpPr>
          <p:cNvPr id="16" name="TextBox 15"/>
          <p:cNvSpPr txBox="1"/>
          <p:nvPr/>
        </p:nvSpPr>
        <p:spPr>
          <a:xfrm>
            <a:off x="5367293" y="2174150"/>
            <a:ext cx="82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67293" y="3962043"/>
            <a:ext cx="56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367293" y="5739527"/>
            <a:ext cx="56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59489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2787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Sprint Execution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3409966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Daily Standups</a:t>
            </a:r>
            <a:endParaRPr lang="en-US" sz="2187" b="1" dirty="0"/>
          </a:p>
        </p:txBody>
      </p:sp>
      <p:sp>
        <p:nvSpPr>
          <p:cNvPr id="7" name="Text 4"/>
          <p:cNvSpPr/>
          <p:nvPr/>
        </p:nvSpPr>
        <p:spPr>
          <a:xfrm>
            <a:off x="2037993" y="4424601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Brief, daily meetings to share progress, identify blockers, and coordinate team efforts.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4759881" y="3409966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Sprint Backlog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424601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prioritized list of tasks the team has committed to completing during the sprint.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481768" y="345200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Sprint Review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424601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meeting to demonstrate the completed work and get feedback from stakeholders.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10203656" y="3442251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Sprint Retrospective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424601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meeting to reflect on the process, identify improvements, and plan for the next sprint.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52813"/>
            <a:ext cx="64281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and Scrum Benefits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91527"/>
            <a:ext cx="10554414" cy="3985260"/>
          </a:xfrm>
          <a:prstGeom prst="roundRect">
            <a:avLst>
              <a:gd name="adj" fmla="val 250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699147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83999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Flexibility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839998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Ability to adapt to changing requirements and market conditions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691652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383250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Faster Time to Market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832503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Rapid delivery of working software through short, iterative cycles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4684157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Collaboration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825008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Frequent communication and cross-functional teamwork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5676662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7783" y="581751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Customer Satisfaction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817513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delivery of value and incorporating customer feedback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446</Words>
  <Application>Microsoft Office PowerPoint</Application>
  <PresentationFormat>Custom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4</cp:revision>
  <dcterms:created xsi:type="dcterms:W3CDTF">2024-06-01T02:19:57Z</dcterms:created>
  <dcterms:modified xsi:type="dcterms:W3CDTF">2024-06-01T03:31:51Z</dcterms:modified>
</cp:coreProperties>
</file>