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91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1946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LeetCode Problem-Solving Strategies and Learning Outcomes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448062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Enhancing Coding Skills and Technical Interview Preparation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6031230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Presenter: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Shubham Singh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6614398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07/06/2024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3848"/>
            <a:ext cx="63975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LeetCode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24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3602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LeetCode?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4082891"/>
            <a:ext cx="45552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online platform for practicing coding and preparing for technical interviews.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648903" y="4882634"/>
            <a:ext cx="45552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Offers a vast collection of coding problems in various difficulty levels and topics.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602474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37195" y="3602474"/>
            <a:ext cx="31106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LeetCode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037195" y="4082891"/>
            <a:ext cx="45552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problem-solving skills.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037195" y="4549378"/>
            <a:ext cx="45552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Prepares for coding interviews with real-world scenarios.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037195" y="5349121"/>
            <a:ext cx="45552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Builds proficiency in multiple programming languages.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5327"/>
            <a:ext cx="70525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Problem-Solving Strategies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0404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581638"/>
            <a:ext cx="31284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Problem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93394" y="4062055"/>
            <a:ext cx="29404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 the problem statement carefully.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806315"/>
            <a:ext cx="29404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Identify input, output, and constraints.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550575"/>
            <a:ext cx="29404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Clarify any ambiguities before starting.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04041"/>
            <a:ext cx="555427" cy="55542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667137" y="3581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 Your Approach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022538" y="4062055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an appropriate algorithm or data structure.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6022538" y="4806315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Outline the steps needed to solve the problem. 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6022538" y="5550575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 edge cases and test scenarios.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04041"/>
            <a:ext cx="555427" cy="55542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296400" y="358163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Write Clean and Efficient Code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9651802" y="4409242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readability and simplicity. 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9651802" y="5153501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for time and space complexity.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9651802" y="5897761"/>
            <a:ext cx="294060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 built-in functions and libraries when appropriate.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51246"/>
            <a:ext cx="65754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Tips for Effective Practice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378875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Consistent Practice: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Set a regular schedule, gradually increase difficulty, and solve a mix of easy, medium, and hard problems.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295299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Analyze and Learn from Solutions: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Review others' solutions, understand different approaches, and learn new techniques.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211723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Use Debugging Tools: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Utilize print statements or debugging tools to trace your code, check for errors, and ensure it handles all edge cases.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571"/>
            <a:ext cx="61173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Learning Outcomes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413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Improved Problem-Solving Skills: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ability to break down complex problems and better understanding of algorithmic thinking.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3413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Stronger Technical Interview Skills: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confidence in tackling coding challenges and familiarity with common interview problems and patterns.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341370"/>
            <a:ext cx="3156347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Knowledge of Algorithms and Data Structures: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Proficiency in using data structures and ability to implement common algorithms.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50181"/>
            <a:ext cx="87965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Experiences and 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77810"/>
            <a:ext cx="44410" cy="4301609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9554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7277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8583" y="2769394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6999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Faced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180398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Overcoming initial difficulty with complex problems.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3980140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time effectively during practice sessions.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65172" y="406628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228" y="38385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5128" y="388024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8537258" y="3810833"/>
            <a:ext cx="30315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Strategies That Worked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537258" y="4291251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Joining coding communities and discussion forums.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8537258" y="5090993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Participating in coding contests and challenges.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537258" y="5890736"/>
            <a:ext cx="405515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Seeking feedback and mentoring from peers.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84045"/>
            <a:ext cx="3295888" cy="20369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986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679037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practice on LeetCode significantly enhances coding skills.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884045"/>
            <a:ext cx="3296007" cy="2037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67137" y="4198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Strategies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667137" y="4679156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problem-solving strategies lead to success in technical interviews.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884045"/>
            <a:ext cx="3296007" cy="2037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296400" y="4198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Goals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9296400" y="4679156"/>
            <a:ext cx="329600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 practicing to master advanced topics. Explore other coding platforms and resources. Apply learned skills in real-world projects and job interviews.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162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408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JMDV</cp:lastModifiedBy>
  <cp:revision>2</cp:revision>
  <dcterms:created xsi:type="dcterms:W3CDTF">2024-06-13T07:42:06Z</dcterms:created>
  <dcterms:modified xsi:type="dcterms:W3CDTF">2024-06-13T08:03:26Z</dcterms:modified>
</cp:coreProperties>
</file>