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90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64475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519519" y="1355393"/>
            <a:ext cx="5618826" cy="38244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Software Development Life Cycle (SDLC) Phases and Models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519519" y="4421386"/>
            <a:ext cx="5524695" cy="828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the Lifecycle and Comparing Models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519519" y="5249809"/>
            <a:ext cx="5524695" cy="709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Presenter's Name: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Shubham Singh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519519" y="5836024"/>
            <a:ext cx="5524695" cy="6560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Date: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07/06/2024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1787366"/>
            <a:ext cx="5006221" cy="37608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585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SDLC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84565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767733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SDLC is a structured process for developing software applications, consisting of a series of defined phases.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684157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267325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the delivery of high-quality software that meets or exceeds customer expectations.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850493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framework for planning, creating, testing, and deploying software.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205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SDLC Phases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81858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Planning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051215"/>
            <a:ext cx="223206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project scope and objectives.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917633"/>
            <a:ext cx="22320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feasibility study and risk analysis.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117306"/>
            <a:ext cx="223206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project plan and schedule.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819650" y="248185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Requirements Analysis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4819650" y="3398401"/>
            <a:ext cx="223206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 and analyze user requirements.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4819650" y="4264819"/>
            <a:ext cx="22320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 functional and non-functional requirements.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819650" y="5464493"/>
            <a:ext cx="22320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requirement specification documents.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01307" y="2481858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7601307" y="3051215"/>
            <a:ext cx="22320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system architecture and components.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01307" y="4250888"/>
            <a:ext cx="223206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detailed design documents.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601307" y="5117306"/>
            <a:ext cx="223206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 for system interfaces, databases, and user interfaces.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0382964" y="2481858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 (Coding)</a:t>
            </a:r>
            <a:endParaRPr lang="en-US" sz="2187" dirty="0"/>
          </a:p>
        </p:txBody>
      </p:sp>
      <p:sp>
        <p:nvSpPr>
          <p:cNvPr id="18" name="Text 16"/>
          <p:cNvSpPr/>
          <p:nvPr/>
        </p:nvSpPr>
        <p:spPr>
          <a:xfrm>
            <a:off x="10382964" y="3398401"/>
            <a:ext cx="22320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 design documents into executable code.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0382964" y="4598075"/>
            <a:ext cx="22320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software components and modules.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10382964" y="5797748"/>
            <a:ext cx="223206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 coding standards and guidelines.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0559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SDLC Phases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55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724751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various levels of testing (unit, integration, system, acceptance)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924425"/>
            <a:ext cx="315634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and fix defects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457587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the software meets requirements and is bug-free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43932" y="3155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743932" y="3724751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Release the software to production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743932" y="4591169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user training and documentation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43932" y="5457587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system performance and user feedback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3155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Maintenance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449872" y="3724751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ongoing support and bug fixes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449872" y="4591169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enhancements and updates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449872" y="5457587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software continues to meet user needs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1927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SDLC Models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224677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632823"/>
            <a:ext cx="2462689" cy="62210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776662" y="2488168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Waterfall Model:</a:t>
            </a:r>
            <a:endParaRPr lang="en-US" sz="1531" dirty="0"/>
          </a:p>
        </p:txBody>
      </p:sp>
      <p:sp>
        <p:nvSpPr>
          <p:cNvPr id="8" name="Text 5"/>
          <p:cNvSpPr/>
          <p:nvPr/>
        </p:nvSpPr>
        <p:spPr>
          <a:xfrm>
            <a:off x="3776662" y="2824401"/>
            <a:ext cx="2151698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endParaRPr lang="en-US" sz="1225" dirty="0"/>
          </a:p>
        </p:txBody>
      </p:sp>
      <p:sp>
        <p:nvSpPr>
          <p:cNvPr id="9" name="Text 6"/>
          <p:cNvSpPr/>
          <p:nvPr/>
        </p:nvSpPr>
        <p:spPr>
          <a:xfrm>
            <a:off x="3776662" y="3150870"/>
            <a:ext cx="2151698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Sequential design process.</a:t>
            </a:r>
            <a:endParaRPr lang="en-US" sz="1225" dirty="0"/>
          </a:p>
        </p:txBody>
      </p:sp>
      <p:sp>
        <p:nvSpPr>
          <p:cNvPr id="10" name="Text 7"/>
          <p:cNvSpPr/>
          <p:nvPr/>
        </p:nvSpPr>
        <p:spPr>
          <a:xfrm>
            <a:off x="3776662" y="3477339"/>
            <a:ext cx="2151698" cy="699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phase must be completed before the next begins.</a:t>
            </a:r>
            <a:endParaRPr lang="en-US" sz="1225" dirty="0"/>
          </a:p>
        </p:txBody>
      </p:sp>
      <p:sp>
        <p:nvSpPr>
          <p:cNvPr id="11" name="Text 8"/>
          <p:cNvSpPr/>
          <p:nvPr/>
        </p:nvSpPr>
        <p:spPr>
          <a:xfrm>
            <a:off x="3776662" y="4270296"/>
            <a:ext cx="2151698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and easy to manage.</a:t>
            </a:r>
            <a:endParaRPr lang="en-US" sz="1225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856" y="1632823"/>
            <a:ext cx="2462689" cy="62210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6239351" y="2488168"/>
            <a:ext cx="2151698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V-Model (Validation and Verification):</a:t>
            </a:r>
            <a:endParaRPr lang="en-US" sz="1531" dirty="0"/>
          </a:p>
        </p:txBody>
      </p:sp>
      <p:sp>
        <p:nvSpPr>
          <p:cNvPr id="14" name="Text 10"/>
          <p:cNvSpPr/>
          <p:nvPr/>
        </p:nvSpPr>
        <p:spPr>
          <a:xfrm>
            <a:off x="6239351" y="3067407"/>
            <a:ext cx="2151698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Extension of the Waterfall model.</a:t>
            </a:r>
            <a:endParaRPr lang="en-US" sz="1225" dirty="0"/>
          </a:p>
        </p:txBody>
      </p:sp>
      <p:sp>
        <p:nvSpPr>
          <p:cNvPr id="15" name="Text 11"/>
          <p:cNvSpPr/>
          <p:nvPr/>
        </p:nvSpPr>
        <p:spPr>
          <a:xfrm>
            <a:off x="6239351" y="3627120"/>
            <a:ext cx="2151698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phase is parallel to development phase.</a:t>
            </a:r>
            <a:endParaRPr lang="en-US" sz="1225" dirty="0"/>
          </a:p>
        </p:txBody>
      </p:sp>
      <p:sp>
        <p:nvSpPr>
          <p:cNvPr id="16" name="Text 12"/>
          <p:cNvSpPr/>
          <p:nvPr/>
        </p:nvSpPr>
        <p:spPr>
          <a:xfrm>
            <a:off x="6239351" y="4186833"/>
            <a:ext cx="2151698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Emphasizes verification and validation.</a:t>
            </a:r>
            <a:endParaRPr lang="en-US" sz="1225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6544" y="1632823"/>
            <a:ext cx="2462689" cy="622102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8702040" y="2488168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Iterative Model:</a:t>
            </a:r>
            <a:endParaRPr lang="en-US" sz="1531" dirty="0"/>
          </a:p>
        </p:txBody>
      </p:sp>
      <p:sp>
        <p:nvSpPr>
          <p:cNvPr id="19" name="Text 14"/>
          <p:cNvSpPr/>
          <p:nvPr/>
        </p:nvSpPr>
        <p:spPr>
          <a:xfrm>
            <a:off x="8702040" y="2824401"/>
            <a:ext cx="2151698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Develops software in small, incremental cycles.</a:t>
            </a:r>
            <a:endParaRPr lang="en-US" sz="1225" dirty="0"/>
          </a:p>
        </p:txBody>
      </p:sp>
      <p:sp>
        <p:nvSpPr>
          <p:cNvPr id="20" name="Text 15"/>
          <p:cNvSpPr/>
          <p:nvPr/>
        </p:nvSpPr>
        <p:spPr>
          <a:xfrm>
            <a:off x="8702040" y="3384113"/>
            <a:ext cx="2151698" cy="699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for partial implementation and early feedback.</a:t>
            </a:r>
            <a:endParaRPr lang="en-US" sz="1225" dirty="0"/>
          </a:p>
        </p:txBody>
      </p:sp>
      <p:sp>
        <p:nvSpPr>
          <p:cNvPr id="21" name="Text 16"/>
          <p:cNvSpPr/>
          <p:nvPr/>
        </p:nvSpPr>
        <p:spPr>
          <a:xfrm>
            <a:off x="8702040" y="4177070"/>
            <a:ext cx="2151698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Reduces risks and improves product quality.</a:t>
            </a:r>
            <a:endParaRPr lang="en-US" sz="1225" dirty="0"/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167" y="4983718"/>
            <a:ext cx="3694033" cy="622102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3776662" y="5839063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Spiral Model:</a:t>
            </a:r>
            <a:endParaRPr lang="en-US" sz="1531" dirty="0"/>
          </a:p>
        </p:txBody>
      </p:sp>
      <p:sp>
        <p:nvSpPr>
          <p:cNvPr id="24" name="Text 18"/>
          <p:cNvSpPr/>
          <p:nvPr/>
        </p:nvSpPr>
        <p:spPr>
          <a:xfrm>
            <a:off x="3776662" y="6175296"/>
            <a:ext cx="3383042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Combines iterative development with risk assessment.</a:t>
            </a:r>
            <a:endParaRPr lang="en-US" sz="1225" dirty="0"/>
          </a:p>
        </p:txBody>
      </p:sp>
      <p:sp>
        <p:nvSpPr>
          <p:cNvPr id="25" name="Text 19"/>
          <p:cNvSpPr/>
          <p:nvPr/>
        </p:nvSpPr>
        <p:spPr>
          <a:xfrm>
            <a:off x="3776662" y="6735008"/>
            <a:ext cx="3383042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iteration involves planning, risk analysis, engineering, and evaluation.</a:t>
            </a:r>
            <a:endParaRPr lang="en-US" sz="1225" dirty="0"/>
          </a:p>
        </p:txBody>
      </p:sp>
      <p:sp>
        <p:nvSpPr>
          <p:cNvPr id="26" name="Text 20"/>
          <p:cNvSpPr/>
          <p:nvPr/>
        </p:nvSpPr>
        <p:spPr>
          <a:xfrm>
            <a:off x="3776662" y="7294721"/>
            <a:ext cx="3383042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Suitable for complex and high-risk projects.</a:t>
            </a:r>
            <a:endParaRPr lang="en-US" sz="1225" dirty="0"/>
          </a:p>
        </p:txBody>
      </p:sp>
      <p:pic>
        <p:nvPicPr>
          <p:cNvPr id="2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4983718"/>
            <a:ext cx="3694033" cy="622102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7470696" y="5839063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Model:</a:t>
            </a:r>
            <a:endParaRPr lang="en-US" sz="1531" dirty="0"/>
          </a:p>
        </p:txBody>
      </p:sp>
      <p:sp>
        <p:nvSpPr>
          <p:cNvPr id="29" name="Text 22"/>
          <p:cNvSpPr/>
          <p:nvPr/>
        </p:nvSpPr>
        <p:spPr>
          <a:xfrm>
            <a:off x="7470696" y="6175296"/>
            <a:ext cx="3383042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Emphasizes iterative and incremental development.</a:t>
            </a:r>
            <a:endParaRPr lang="en-US" sz="1225" dirty="0"/>
          </a:p>
        </p:txBody>
      </p:sp>
      <p:sp>
        <p:nvSpPr>
          <p:cNvPr id="30" name="Text 23"/>
          <p:cNvSpPr/>
          <p:nvPr/>
        </p:nvSpPr>
        <p:spPr>
          <a:xfrm>
            <a:off x="7470696" y="6735008"/>
            <a:ext cx="3383042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Promotes collaboration, flexibility, and customer feedback.</a:t>
            </a:r>
            <a:endParaRPr lang="en-US" sz="1225" dirty="0"/>
          </a:p>
        </p:txBody>
      </p:sp>
      <p:sp>
        <p:nvSpPr>
          <p:cNvPr id="31" name="Text 24"/>
          <p:cNvSpPr/>
          <p:nvPr/>
        </p:nvSpPr>
        <p:spPr>
          <a:xfrm>
            <a:off x="7470696" y="7294721"/>
            <a:ext cx="3383042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Popular methodologies: Scrum, Kanban, XP.</a:t>
            </a:r>
            <a:endParaRPr lang="en-US" sz="1225" dirty="0"/>
          </a:p>
        </p:txBody>
      </p:sp>
      <p:sp>
        <p:nvSpPr>
          <p:cNvPr id="32" name="Text 25"/>
          <p:cNvSpPr/>
          <p:nvPr/>
        </p:nvSpPr>
        <p:spPr>
          <a:xfrm>
            <a:off x="3621167" y="7858363"/>
            <a:ext cx="738806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endParaRPr lang="en-US" sz="12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4966"/>
            <a:ext cx="702611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Comparison of SDLC Model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62501"/>
            <a:ext cx="112240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395663"/>
            <a:ext cx="112240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Waterfall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928824"/>
            <a:ext cx="112240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461986"/>
            <a:ext cx="112240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V-model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4995148"/>
            <a:ext cx="112240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Iterative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5528310"/>
            <a:ext cx="112240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Spiral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6061472"/>
            <a:ext cx="112240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3709988" y="2862501"/>
            <a:ext cx="406300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3709988" y="3395663"/>
            <a:ext cx="406300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simple, easy to manage, clear stages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3709988" y="3928824"/>
            <a:ext cx="406300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3709988" y="4461986"/>
            <a:ext cx="406300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emphasizes testing, easy to manage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709988" y="4995148"/>
            <a:ext cx="406300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detection of issues, user feedback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3709988" y="5528310"/>
            <a:ext cx="406300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management, flexibility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3709988" y="6061472"/>
            <a:ext cx="406300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flexibility, customer centric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8322588" y="2862501"/>
            <a:ext cx="428494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8322588" y="3395663"/>
            <a:ext cx="428494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inflexible, late testing, difficult to 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8322588" y="3928824"/>
            <a:ext cx="428494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accomodate changes.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8322588" y="4461986"/>
            <a:ext cx="428494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similar cons to waterfall, less flexibility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322588" y="4995148"/>
            <a:ext cx="428494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 more resources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8322588" y="5528310"/>
            <a:ext cx="428494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complex, expensive, require expertise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8322588" y="6061472"/>
            <a:ext cx="428494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collaboration, less predictability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51491"/>
            <a:ext cx="66082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Choosing the Right Model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01290"/>
            <a:ext cx="36517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Size and Complexity: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270647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Waterfall for small, simple projects.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803809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or Iterative for large, complex projects.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2701290"/>
            <a:ext cx="29750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Requirements Stability: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3270647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Waterfall or V-Model for stable requirements.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3803809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for dynamic, evolving requirements.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48090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Management: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037993" y="5378410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Spiral for projects with significant risks.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037993" y="5911572"/>
            <a:ext cx="500622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for projects needing rapid iterations and feedback.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3806" y="4809053"/>
            <a:ext cx="45735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and Stakeholder Involvement: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7593806" y="5378410"/>
            <a:ext cx="500622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for high collaboration and active stakeholder engagement.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3806" y="6244828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Waterfall for minimal stakeholder involvement.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37875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23129"/>
            <a:ext cx="10554414" cy="22187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9600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</a:t>
            </a:r>
            <a:r>
              <a:rPr lang="en-US" sz="96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</a:t>
            </a:r>
            <a:endParaRPr lang="en-US" sz="9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524</Words>
  <Application>Microsoft Office PowerPoint</Application>
  <PresentationFormat>Custom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JMDV</cp:lastModifiedBy>
  <cp:revision>2</cp:revision>
  <dcterms:created xsi:type="dcterms:W3CDTF">2024-06-13T08:10:14Z</dcterms:created>
  <dcterms:modified xsi:type="dcterms:W3CDTF">2024-06-13T08:33:36Z</dcterms:modified>
</cp:coreProperties>
</file>