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3" r:id="rId16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49"/>
            <a:ext cx="9144000" cy="1872207"/>
          </a:xfrm>
        </p:spPr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2348880"/>
            <a:ext cx="9144000" cy="2620888"/>
          </a:xfrm>
        </p:spPr>
        <p:txBody>
          <a:bodyPr/>
          <a:lstStyle/>
          <a:p>
            <a:r>
              <a:rPr lang="en-US" dirty="0"/>
              <a:t>Team Leader: Aditya </a:t>
            </a:r>
            <a:r>
              <a:rPr lang="en-US" dirty="0" err="1"/>
              <a:t>Jadhav</a:t>
            </a:r>
            <a:r>
              <a:rPr lang="en-US" dirty="0"/>
              <a:t> </a:t>
            </a:r>
          </a:p>
          <a:p>
            <a:r>
              <a:rPr lang="en-US" dirty="0"/>
              <a:t>Enrollment No. : EBEON1222703312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by</a:t>
            </a:r>
          </a:p>
          <a:p>
            <a:pPr algn="ctr"/>
            <a:r>
              <a:rPr lang="en-US" sz="2800" dirty="0" err="1"/>
              <a:t>Varadharajan</a:t>
            </a:r>
            <a:r>
              <a:rPr lang="en-US" sz="2800"/>
              <a:t> A </a:t>
            </a:r>
            <a:r>
              <a:rPr lang="en-US" sz="2800" dirty="0"/>
              <a:t>S</a:t>
            </a:r>
            <a:r>
              <a:rPr lang="en-US" sz="2800"/>
              <a:t>ir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356992"/>
            <a:ext cx="98502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While running project port no. problem</a:t>
            </a:r>
          </a:p>
          <a:p>
            <a:r>
              <a:rPr lang="en-US" dirty="0"/>
              <a:t>2) wrong dependencies added</a:t>
            </a:r>
          </a:p>
          <a:p>
            <a:r>
              <a:rPr lang="en-US" dirty="0"/>
              <a:t>3) Changes made in code are not reflected into live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9505056" cy="31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Integration with virtual assistants: </a:t>
            </a:r>
            <a:r>
              <a:rPr lang="en-US" sz="2400" dirty="0"/>
              <a:t>Integrate the website with virtual assistants like Google Assistant or Amazon </a:t>
            </a:r>
            <a:r>
              <a:rPr lang="en-US" sz="2400" dirty="0" err="1"/>
              <a:t>Alexa</a:t>
            </a:r>
            <a:r>
              <a:rPr lang="en-US" sz="2400" dirty="0"/>
              <a:t>, enabling customers to easily place orders through voice commands.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Smart recommendations: </a:t>
            </a:r>
            <a:r>
              <a:rPr lang="en-US" sz="2400" dirty="0"/>
              <a:t>Utilizing data analytics and machine learning techniques to suggest products based on customer’s buying history, browsing history and preferences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Live customer support</a:t>
            </a:r>
            <a:r>
              <a:rPr lang="en-US" sz="2400" dirty="0"/>
              <a:t>: Offering live chat support and personalized customer service to ensure customer satisfaction and resolve any issues that may arise.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Online grocery delivery websites are becoming increasingly popular due to their convenience and time-saving features.</a:t>
            </a:r>
          </a:p>
          <a:p>
            <a:pPr algn="just"/>
            <a:r>
              <a:rPr lang="en-US" dirty="0"/>
              <a:t>This project is made in such a way that it is easy to use/ handle for new users</a:t>
            </a:r>
          </a:p>
          <a:p>
            <a:pPr algn="just"/>
            <a:r>
              <a:rPr lang="en-US" dirty="0"/>
              <a:t>Person with little technical knowledge can also use/ interact with this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695C-2A9A-EA48-EDB5-99D3E2C2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203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354333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  <a:p>
            <a:r>
              <a:rPr lang="en-US" dirty="0"/>
              <a:t>Admin Module</a:t>
            </a:r>
          </a:p>
          <a:p>
            <a:r>
              <a:rPr lang="en-US" dirty="0"/>
              <a:t>Home Page</a:t>
            </a:r>
          </a:p>
          <a:p>
            <a:r>
              <a:rPr lang="en-US" dirty="0"/>
              <a:t>Add to cart/ Order module</a:t>
            </a:r>
          </a:p>
          <a:p>
            <a:r>
              <a:rPr lang="en-US" dirty="0"/>
              <a:t>View Products module</a:t>
            </a:r>
          </a:p>
          <a:p>
            <a:r>
              <a:rPr lang="en-US" dirty="0"/>
              <a:t>Payment module</a:t>
            </a:r>
          </a:p>
          <a:p>
            <a:r>
              <a:rPr lang="en-US" dirty="0"/>
              <a:t>About us, Contact us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lnSpc>
                <a:spcPct val="200000"/>
              </a:lnSpc>
              <a:buAutoNum type="arabicParenR"/>
            </a:pPr>
            <a:r>
              <a:rPr lang="en-US" dirty="0"/>
              <a:t>All Products Module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Display Products on Homepage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All Products Page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2)   Product Details View Module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3)   Add New Product Module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4)   Edit &amp; Remove Product Module</a:t>
            </a:r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Products Module: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Display All Available Products on Homepage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All Products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Details View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a) Display Image of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b) Description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c) Price </a:t>
            </a:r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New Product Module :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Input Fields For Each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80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&amp; Remove Product Module :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a) Edit Button for each product</a:t>
            </a:r>
            <a:r>
              <a:rPr lang="en-IN" dirty="0"/>
              <a:t> that redirects to Edit Page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b) Remove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767408" y="1052736"/>
            <a:ext cx="10657184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Grocery Delivery Application</vt:lpstr>
      <vt:lpstr>Grocery Delivery Application</vt:lpstr>
      <vt:lpstr>Grocery Delivery Application</vt:lpstr>
      <vt:lpstr>Module 1</vt:lpstr>
      <vt:lpstr>Module 2</vt:lpstr>
      <vt:lpstr>Module 3</vt:lpstr>
      <vt:lpstr>Module 4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Shubham Sukale</cp:lastModifiedBy>
  <cp:revision>15</cp:revision>
  <dcterms:modified xsi:type="dcterms:W3CDTF">2023-05-06T04:54:32Z</dcterms:modified>
</cp:coreProperties>
</file>