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A587-3040-490A-9824-737EC5092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41E3B-A8B4-4D41-A1A6-1F9677AB4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FF627-6A97-420C-99A9-34C37FF4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CDC-A5A1-4989-8A25-56218953C46D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46358-AD5E-43FF-8FB9-35D1055C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14CA2-06CC-48AC-9ECA-4C2CA0EC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6CDE-7497-43C2-B092-C12EECFB6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61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B831-9178-4B58-8117-E64E7CC6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3877D-AA62-47C4-AF66-0A80CC446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AF919-74C7-4E32-AEF0-DAB568A3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CDC-A5A1-4989-8A25-56218953C46D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8A96F-6D1F-4FBC-999E-538B188C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52851-C9A7-4431-A790-A534A075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6CDE-7497-43C2-B092-C12EECFB6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87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963CDF-9FF3-49FD-8B0B-EA4ED4D7B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DCD3F-872D-4CAC-8766-391C0559C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06921-78D4-4DCB-9C44-98AD5B84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CDC-A5A1-4989-8A25-56218953C46D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9C325-C43E-4B05-9B11-26405FCC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A8972-B2CE-44B4-8119-60E9DEFD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6CDE-7497-43C2-B092-C12EECFB6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4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3052A-8F55-4A19-BF23-09319466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E456-2063-485A-9211-E8DBBC358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DE84-EAF7-4929-868E-31F0AFD3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CDC-A5A1-4989-8A25-56218953C46D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E6677-FE05-4E76-8213-6F477BC0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8B56B-D8A1-4E07-8EA8-C8FEBE1E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6CDE-7497-43C2-B092-C12EECFB6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74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B0BD-E831-4FD0-91EC-731FB61A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8C7D7-1044-485C-9AB5-A973B1A1B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6442F-5FF0-4D4F-B8D6-F51E12F7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CDC-A5A1-4989-8A25-56218953C46D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5C403-1412-42E0-8962-DAC2AA18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71310-0456-4B6B-A106-99606B15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6CDE-7497-43C2-B092-C12EECFB6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0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D4FB-7DA0-451E-A235-8DDB98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BF41-95FD-4E48-B355-A33E76940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277BC-4384-4DC4-908C-8C289761D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A99F4-D6F7-4443-A729-9E73CA27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CDC-A5A1-4989-8A25-56218953C46D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DAE3F-A867-4AAE-A6A5-7EA44D8D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D0EC6-8202-49C0-A832-CE70140A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6CDE-7497-43C2-B092-C12EECFB6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18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0280-D63F-459E-88AE-74E88474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F4065-3D0F-42CB-8638-ED3641434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2BC33-CDC6-4ECC-AFAA-487ABB301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3535F-56D9-404D-AE8D-496523807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9684D-71AB-4409-85ED-85FC94F21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0D0E70-8DBE-46A6-B97C-703E2914A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CDC-A5A1-4989-8A25-56218953C46D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95218-612D-4953-A8D6-B6CB6420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812A80-7F52-4F7B-A80C-0384C8D3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6CDE-7497-43C2-B092-C12EECFB6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71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D09E-B05B-4380-B9A3-F4669642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3798B4-56B8-4157-AE6F-DF338633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CDC-A5A1-4989-8A25-56218953C46D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79F40-0BDA-40DD-B648-0F381940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A4478-2DA5-43BA-B7DC-1C03F582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6CDE-7497-43C2-B092-C12EECFB6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65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0D5B31-DA73-40B9-8B91-6FE62BD2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CDC-A5A1-4989-8A25-56218953C46D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AE9C2-C91F-4521-8F8D-01DAC718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A3A9C-FEC0-46F4-843D-D3A5B4C4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6CDE-7497-43C2-B092-C12EECFB6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82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CFAD-6BEC-4100-A761-6E5A7532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5B4FB-E104-4C7A-B3EC-38FB11226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2F3EB-BDF8-45C5-BC60-70937691A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ACC1B-8CB6-41B3-AFCA-33721887B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CDC-A5A1-4989-8A25-56218953C46D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13746-BB9D-46BB-BAF7-C4720E32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D3748-DEE3-4594-93F3-F89C494E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6CDE-7497-43C2-B092-C12EECFB6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13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30E8-63C0-407A-94DF-E31EF8D25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FBCFA6-D35B-4348-96AD-64D51FD8E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CD522-8A83-44C2-8CF0-BBAEFE9B0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90842-7683-4B5E-8526-734831DE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CDC-A5A1-4989-8A25-56218953C46D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9291E-D347-4132-B588-6D2925E4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3416D-DCC2-4480-8ED8-081ED277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6CDE-7497-43C2-B092-C12EECFB6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07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B215E6-4D9F-4C80-AFA0-C380F440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330BD-2422-4750-A682-BF9C51E5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8D57A-58B1-4437-8E15-1CAE0EE6F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5FCDC-A5A1-4989-8A25-56218953C46D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BE79C-B110-40C3-9EDD-B8BE6D042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B1544-98AC-4712-8C2B-D280CF403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66CDE-7497-43C2-B092-C12EECFB6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3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A9A44F-471E-4D6A-BE2A-1ED857E9445C}"/>
              </a:ext>
            </a:extLst>
          </p:cNvPr>
          <p:cNvSpPr/>
          <p:nvPr/>
        </p:nvSpPr>
        <p:spPr>
          <a:xfrm>
            <a:off x="1371595" y="219634"/>
            <a:ext cx="2384612" cy="69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 Video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6106A4-2995-48A8-A47C-B6D6460516FB}"/>
              </a:ext>
            </a:extLst>
          </p:cNvPr>
          <p:cNvSpPr/>
          <p:nvPr/>
        </p:nvSpPr>
        <p:spPr>
          <a:xfrm>
            <a:off x="1371595" y="1613644"/>
            <a:ext cx="2384612" cy="69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Taking one frame and Normalize this frame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F6F9BF-E277-4130-98F1-3D55786C5D33}"/>
              </a:ext>
            </a:extLst>
          </p:cNvPr>
          <p:cNvSpPr/>
          <p:nvPr/>
        </p:nvSpPr>
        <p:spPr>
          <a:xfrm>
            <a:off x="1371597" y="3068169"/>
            <a:ext cx="2384612" cy="69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Predicting image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0242FC-2630-43C5-84E9-95AA501BF184}"/>
              </a:ext>
            </a:extLst>
          </p:cNvPr>
          <p:cNvSpPr/>
          <p:nvPr/>
        </p:nvSpPr>
        <p:spPr>
          <a:xfrm>
            <a:off x="5298141" y="170331"/>
            <a:ext cx="2384612" cy="69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D2E60F-C754-4BD0-98C1-06F06007E173}"/>
              </a:ext>
            </a:extLst>
          </p:cNvPr>
          <p:cNvSpPr/>
          <p:nvPr/>
        </p:nvSpPr>
        <p:spPr>
          <a:xfrm>
            <a:off x="5298141" y="1622611"/>
            <a:ext cx="2384613" cy="694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Training the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9C87A4-4B2B-4A13-812F-A29E1921FA53}"/>
              </a:ext>
            </a:extLst>
          </p:cNvPr>
          <p:cNvSpPr/>
          <p:nvPr/>
        </p:nvSpPr>
        <p:spPr>
          <a:xfrm>
            <a:off x="5298141" y="3003175"/>
            <a:ext cx="2384613" cy="699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Testing the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5408D5-58D3-4591-9CFE-97BA846F35C4}"/>
              </a:ext>
            </a:extLst>
          </p:cNvPr>
          <p:cNvSpPr/>
          <p:nvPr/>
        </p:nvSpPr>
        <p:spPr>
          <a:xfrm>
            <a:off x="5298141" y="4527171"/>
            <a:ext cx="2384613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Prediction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A5831F-9260-490B-A59C-96F69A733EB5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2563901" y="918879"/>
            <a:ext cx="0" cy="69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56D8F7-4D5C-410F-8497-0BBDD26EAD6E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2563901" y="2312889"/>
            <a:ext cx="2" cy="75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4B0F1A-C4E4-4AF2-830A-A2C2A962B3F8}"/>
              </a:ext>
            </a:extLst>
          </p:cNvPr>
          <p:cNvCxnSpPr>
            <a:cxnSpLocks/>
          </p:cNvCxnSpPr>
          <p:nvPr/>
        </p:nvCxnSpPr>
        <p:spPr>
          <a:xfrm>
            <a:off x="6490445" y="851646"/>
            <a:ext cx="1" cy="75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DBC516-BC20-4A6A-8CF0-A81C4DA97CAA}"/>
              </a:ext>
            </a:extLst>
          </p:cNvPr>
          <p:cNvCxnSpPr>
            <a:cxnSpLocks/>
          </p:cNvCxnSpPr>
          <p:nvPr/>
        </p:nvCxnSpPr>
        <p:spPr>
          <a:xfrm>
            <a:off x="6553200" y="2263586"/>
            <a:ext cx="1" cy="75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894BB0-A094-4518-BA59-2CB4D940D564}"/>
              </a:ext>
            </a:extLst>
          </p:cNvPr>
          <p:cNvCxnSpPr>
            <a:cxnSpLocks/>
          </p:cNvCxnSpPr>
          <p:nvPr/>
        </p:nvCxnSpPr>
        <p:spPr>
          <a:xfrm>
            <a:off x="6562164" y="3738278"/>
            <a:ext cx="1" cy="75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936B1D1-3FB8-4229-8A0E-9447BC2BB420}"/>
              </a:ext>
            </a:extLst>
          </p:cNvPr>
          <p:cNvSpPr/>
          <p:nvPr/>
        </p:nvSpPr>
        <p:spPr>
          <a:xfrm>
            <a:off x="1371597" y="4522694"/>
            <a:ext cx="2384612" cy="69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Detecting Drowsy or Not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EE3D60-BCCB-44C7-AB32-065A10EBFB9E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2563903" y="3767414"/>
            <a:ext cx="0" cy="75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0407D59-C2D9-41A4-A444-B09F23433D4F}"/>
              </a:ext>
            </a:extLst>
          </p:cNvPr>
          <p:cNvSpPr/>
          <p:nvPr/>
        </p:nvSpPr>
        <p:spPr>
          <a:xfrm>
            <a:off x="1371595" y="5916704"/>
            <a:ext cx="2384612" cy="69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If Drowsy: Storing Data into Database 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F4DF34DD-4709-44C2-8A2F-A0A3E345F996}"/>
              </a:ext>
            </a:extLst>
          </p:cNvPr>
          <p:cNvSpPr/>
          <p:nvPr/>
        </p:nvSpPr>
        <p:spPr>
          <a:xfrm>
            <a:off x="3881719" y="519953"/>
            <a:ext cx="1290910" cy="4356847"/>
          </a:xfrm>
          <a:prstGeom prst="leftBrace">
            <a:avLst>
              <a:gd name="adj1" fmla="val 8333"/>
              <a:gd name="adj2" fmla="val 644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CDD5F4-4C66-40F4-B813-2D2062F62FDE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2563901" y="5221939"/>
            <a:ext cx="2" cy="69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509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Shubham</dc:creator>
  <cp:lastModifiedBy>Shubham Shubham</cp:lastModifiedBy>
  <cp:revision>3</cp:revision>
  <dcterms:created xsi:type="dcterms:W3CDTF">2023-10-24T23:59:37Z</dcterms:created>
  <dcterms:modified xsi:type="dcterms:W3CDTF">2023-10-25T00:08:51Z</dcterms:modified>
</cp:coreProperties>
</file>