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3D4E-667F-4DD1-B469-D2C42BE6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FE44E-8813-4987-B77E-C2913431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6CC6-D42A-4D40-8CBD-366D6AB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FF8E-A2EF-4EED-85BB-DC15B05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E5B-D917-4233-91F6-049C69B5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0FA7-595C-466C-ACE1-1F6B444E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5C39C-300E-4776-BA19-B70F6772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7A9B-B0C5-4C53-A2CB-F0962F96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87FA-42B2-4947-B8AE-18666AC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8953-E81D-4077-A34C-FE0163AC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0F07C-69E4-4C49-98E7-FD459F022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5B07E-DCCA-4459-9C5E-153623FC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03AD-98FF-4CE7-AC19-6AEB3410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C07E-7988-4F44-9643-8366206B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EF8A-7651-43C6-875C-7DA4D569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0E6A-900A-4BC0-B2DA-631BCB96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190-B49E-49DD-8977-F4405EA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C198-A2D4-43F9-8C2C-6CCB6551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C82B-2063-484B-83C1-8F03201F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1247-625B-4C1C-BEE0-031AEAF5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0E33-77AE-461B-90B3-624E9916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0060-3845-4BD9-B64A-DF8AC104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BF902-0DAA-4A45-80E4-8D65133E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A2EA-F05F-41B5-AC52-11391985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2FA7-89F1-45D6-AAB5-0F9A519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2947-F4DC-4D2C-B376-669B420C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7B37-4774-40DF-9414-3C29A30BA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FFBA1-AD91-4A53-BC4B-CB98F792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4792-9561-49AF-8BBE-C95BD27C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2B7C-E5CB-45DB-98E6-B6AAE7FC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F58B-6529-42F7-8C82-3CC04DC2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B322-C904-460F-B5D0-812830F0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BC3A6-BAF5-4C2C-81AD-FCCDFC8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06431-F319-4CC7-B4E1-A899BD48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0ED36-F9AD-4978-B711-2F2B92A8B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30D6B-1E3E-455B-8A73-72C3A57B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45AA-B49F-4183-9803-0783CE6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91BFF-E9E1-4C26-A4D4-01DA3BD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F5D44-E989-48CA-9EB0-AAFEB3AC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390A-E47F-4FA1-89F0-46C91CE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23EF-271E-4B74-8357-D0B13F08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37FD2-AF60-4721-975D-5BF6FAA0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85703-4BC6-4A0B-8E26-B98D3549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1DF5D-6E03-4062-A448-842EFD0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18DB8-6A54-4E33-BBE6-B70043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FDAC3-558B-48B2-BF00-E2260A1D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A9A-E867-4BA1-A71B-F1A11D30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305E-6947-4AFF-973C-BA8BC0A9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69BB-6949-4B29-AF2D-5D8149B1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A065-FAA5-47E8-A331-2550EFD6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F3E3-EBA3-4CB4-A736-FAB006F4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6EBE-5D3D-4EAC-91EF-8DC71A8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D726-D36B-4355-85D2-4C0F79A7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3FBB6-1103-4A11-B540-E38E9F4A9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8CA6-6617-4F6E-82FF-285F8FBD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849A-708A-480B-A86F-5861009F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8768-6CEE-4C06-B407-E4BF516F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D2E7-AD7E-4A1A-97CB-AC4D5658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8F3B-923D-43B2-9E57-1FD3AE93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DB99-0D9C-469B-9C3A-C1E43990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C9C9-C477-49E6-8BCC-ED399740A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2444-6BE4-4038-9A19-06011245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6B9C-C92F-4836-9E7A-FC20E027F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What is Talaash?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7CBD2-3582-4C22-8CAE-75FC0E3BE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How it can be </a:t>
            </a:r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beneficial</a:t>
            </a:r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 to users?</a:t>
            </a:r>
          </a:p>
        </p:txBody>
      </p:sp>
    </p:spTree>
    <p:extLst>
      <p:ext uri="{BB962C8B-B14F-4D97-AF65-F5344CB8AC3E}">
        <p14:creationId xmlns:p14="http://schemas.microsoft.com/office/powerpoint/2010/main" val="240525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47CBD2-3582-4C22-8CAE-75FC0E3B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01358"/>
            <a:ext cx="9144000" cy="4455284"/>
          </a:xfrm>
        </p:spPr>
        <p:txBody>
          <a:bodyPr>
            <a:normAutofit fontScale="925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Talaash is a very helpful tool to track and find lost subjects such as Pets, objects and humans.</a:t>
            </a:r>
          </a:p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will provide an interactive user interface to register and keep track everything you care for.</a:t>
            </a:r>
          </a:p>
        </p:txBody>
      </p:sp>
    </p:spTree>
    <p:extLst>
      <p:ext uri="{BB962C8B-B14F-4D97-AF65-F5344CB8AC3E}">
        <p14:creationId xmlns:p14="http://schemas.microsoft.com/office/powerpoint/2010/main" val="12292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5530"/>
            <a:ext cx="12192000" cy="2398644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Integration of Talaash with IOT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B6E01-1EF9-4C3A-A98B-C019ED6E0E51}"/>
              </a:ext>
            </a:extLst>
          </p:cNvPr>
          <p:cNvSpPr txBox="1"/>
          <p:nvPr/>
        </p:nvSpPr>
        <p:spPr>
          <a:xfrm>
            <a:off x="543337" y="2584174"/>
            <a:ext cx="113438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Talaash has been integrated with following physical IOT components:</a:t>
            </a:r>
          </a:p>
          <a:p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T-TOE:	     For humans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T-TAG:       For objects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T-TAME:    For pets</a:t>
            </a:r>
          </a:p>
        </p:txBody>
      </p:sp>
    </p:spTree>
    <p:extLst>
      <p:ext uri="{BB962C8B-B14F-4D97-AF65-F5344CB8AC3E}">
        <p14:creationId xmlns:p14="http://schemas.microsoft.com/office/powerpoint/2010/main" val="102046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-140543"/>
            <a:ext cx="10681252" cy="154336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Working Block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846D09-55A9-4796-9857-5D983A56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3758"/>
            <a:ext cx="10972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978887" cy="10469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Working of </a:t>
            </a:r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Talaash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 Application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5A7496F-89A2-4273-8AAD-E346CF8E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2" y="1046918"/>
            <a:ext cx="11907080" cy="56851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1) First Create Report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2) Report will be stored into database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3) Talaash will ask the creator of the report to enter the last seen location of the subject they are reporting for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4) Talaash will form the search ranges through the reported locations and inform the nearby users about the reported subject and if they encounter any reported subject.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5) Other users will report if they have found the reported missing subject.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6) Proprietor will verify the report and if it is verified they can claim the missing subject.</a:t>
            </a:r>
            <a:b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20398"/>
            <a:ext cx="10681252" cy="1280368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Trackers Block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46D09-55A9-4796-9857-5D983A56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318" y="1210614"/>
            <a:ext cx="9052234" cy="54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61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Future plans for </a:t>
            </a:r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Talaash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5A7496F-89A2-4273-8AAD-E346CF8E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2" y="1166196"/>
            <a:ext cx="11907080" cy="5565905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Creating Mobile application for Talaash.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Supporting the government to interact on wanted, missing or escaped subjects (Criminals, lost objects, </a:t>
            </a:r>
            <a:r>
              <a:rPr lang="en-US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etc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 reports.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Minimizing the size of our physical tackers.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improved UI and UX TALAASH will be offering  features like Voice search, Biometric scanning for user verification and etc.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Enable Camera feed with T-Toe, embed T-Tame with Temperature sensors and SPo2 Sensors to keep track of the health of your pets from large distances.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product T toe is an initiative towards empowering women and child safety which comes with an additional SOS button and live camera feed when the SOS is triggered.</a:t>
            </a:r>
          </a:p>
        </p:txBody>
      </p:sp>
    </p:spTree>
    <p:extLst>
      <p:ext uri="{BB962C8B-B14F-4D97-AF65-F5344CB8AC3E}">
        <p14:creationId xmlns:p14="http://schemas.microsoft.com/office/powerpoint/2010/main" val="147710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307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Impact</vt:lpstr>
      <vt:lpstr>Office Theme</vt:lpstr>
      <vt:lpstr>What is Talaash?</vt:lpstr>
      <vt:lpstr>PowerPoint Presentation</vt:lpstr>
      <vt:lpstr>Integration of Talaash with IOT</vt:lpstr>
      <vt:lpstr>Working Block Diagram</vt:lpstr>
      <vt:lpstr>Working of Talaash Application</vt:lpstr>
      <vt:lpstr>Trackers Block Diagram</vt:lpstr>
      <vt:lpstr>Future plans for Talaash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Talaash?</dc:title>
  <dc:creator>wrestlemax.4321@gmail.com</dc:creator>
  <cp:lastModifiedBy>Shubham Tiwary</cp:lastModifiedBy>
  <cp:revision>17</cp:revision>
  <dcterms:created xsi:type="dcterms:W3CDTF">2023-03-22T07:48:00Z</dcterms:created>
  <dcterms:modified xsi:type="dcterms:W3CDTF">2023-03-22T19:08:37Z</dcterms:modified>
</cp:coreProperties>
</file>