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860000" cy="155448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776" y="-67"/>
      </p:cViewPr>
      <p:guideLst>
        <p:guide orient="horz" pos="4896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828968"/>
            <a:ext cx="19431000" cy="33320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8808720"/>
            <a:ext cx="1600200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0" y="622518"/>
            <a:ext cx="5143500" cy="132634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622518"/>
            <a:ext cx="15049500" cy="132634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2" y="9988974"/>
            <a:ext cx="19431000" cy="308737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2" y="6588554"/>
            <a:ext cx="19431000" cy="340042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3627121"/>
            <a:ext cx="10096500" cy="1025884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0500" y="3627121"/>
            <a:ext cx="10096500" cy="1025884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4" y="3479594"/>
            <a:ext cx="10100469" cy="1450127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4" y="4929721"/>
            <a:ext cx="10100469" cy="89562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3" y="3479594"/>
            <a:ext cx="10104438" cy="1450127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3" y="4929721"/>
            <a:ext cx="10104438" cy="89562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3" y="618912"/>
            <a:ext cx="7520782" cy="263398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0" y="618920"/>
            <a:ext cx="12779375" cy="13267057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3" y="3252900"/>
            <a:ext cx="7520782" cy="10633077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19" y="10881365"/>
            <a:ext cx="13716000" cy="128460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19" y="1388958"/>
            <a:ext cx="13716000" cy="932688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19" y="12165972"/>
            <a:ext cx="13716000" cy="1824353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22513"/>
            <a:ext cx="20574000" cy="2590800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627121"/>
            <a:ext cx="20574000" cy="10258849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14407731"/>
            <a:ext cx="5334000" cy="827618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14407731"/>
            <a:ext cx="7239000" cy="827618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14407731"/>
            <a:ext cx="5334000" cy="827618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280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4772679"/>
            <a:ext cx="2275656" cy="465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59698" y="11778059"/>
            <a:ext cx="2637693" cy="553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456054" y="4666038"/>
            <a:ext cx="2637693" cy="503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Apportunity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98455" y="4671423"/>
            <a:ext cx="1938446" cy="554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0" y="4100451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User_id</a:t>
            </a:r>
            <a:endParaRPr lang="en-US" sz="1400" u="sng" dirty="0"/>
          </a:p>
        </p:txBody>
      </p:sp>
      <p:sp>
        <p:nvSpPr>
          <p:cNvPr id="29" name="Oval 28"/>
          <p:cNvSpPr/>
          <p:nvPr/>
        </p:nvSpPr>
        <p:spPr>
          <a:xfrm>
            <a:off x="3585882" y="3157327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gender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1063717" y="2347241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dob</a:t>
            </a:r>
            <a:endParaRPr lang="en-US" sz="1400" dirty="0"/>
          </a:p>
        </p:txBody>
      </p:sp>
      <p:sp>
        <p:nvSpPr>
          <p:cNvPr id="31" name="Oval 30"/>
          <p:cNvSpPr/>
          <p:nvPr/>
        </p:nvSpPr>
        <p:spPr>
          <a:xfrm>
            <a:off x="304871" y="3279412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7844118" y="4053962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Lead_id</a:t>
            </a:r>
            <a:endParaRPr lang="en-US" sz="1400" u="sng" dirty="0"/>
          </a:p>
        </p:txBody>
      </p:sp>
      <p:sp>
        <p:nvSpPr>
          <p:cNvPr id="33" name="Oval 32"/>
          <p:cNvSpPr/>
          <p:nvPr/>
        </p:nvSpPr>
        <p:spPr>
          <a:xfrm>
            <a:off x="11846228" y="3344731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10404229" y="2575657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8974876" y="3299392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User_id</a:t>
            </a:r>
            <a:endParaRPr lang="en-US" sz="1400" dirty="0"/>
          </a:p>
        </p:txBody>
      </p:sp>
      <p:sp>
        <p:nvSpPr>
          <p:cNvPr id="36" name="Oval 35"/>
          <p:cNvSpPr/>
          <p:nvPr/>
        </p:nvSpPr>
        <p:spPr>
          <a:xfrm>
            <a:off x="4173071" y="4100451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contact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15883832" y="3711262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App_id</a:t>
            </a:r>
            <a:endParaRPr lang="en-US" sz="1400" u="sng" dirty="0"/>
          </a:p>
        </p:txBody>
      </p:sp>
      <p:sp>
        <p:nvSpPr>
          <p:cNvPr id="41" name="Oval 40"/>
          <p:cNvSpPr/>
          <p:nvPr/>
        </p:nvSpPr>
        <p:spPr>
          <a:xfrm>
            <a:off x="18490345" y="2308483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42" name="Oval 41"/>
          <p:cNvSpPr/>
          <p:nvPr/>
        </p:nvSpPr>
        <p:spPr>
          <a:xfrm>
            <a:off x="16764770" y="2949442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Lead_id</a:t>
            </a:r>
            <a:endParaRPr lang="en-US" sz="1400" dirty="0"/>
          </a:p>
        </p:txBody>
      </p:sp>
      <p:sp>
        <p:nvSpPr>
          <p:cNvPr id="43" name="Oval 42"/>
          <p:cNvSpPr/>
          <p:nvPr/>
        </p:nvSpPr>
        <p:spPr>
          <a:xfrm>
            <a:off x="20102269" y="3147764"/>
            <a:ext cx="2291615" cy="4532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description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16164437" y="13524486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Acc_id</a:t>
            </a:r>
            <a:endParaRPr lang="en-US" sz="1400" u="sng" dirty="0"/>
          </a:p>
        </p:txBody>
      </p:sp>
      <p:sp>
        <p:nvSpPr>
          <p:cNvPr id="45" name="Oval 44"/>
          <p:cNvSpPr/>
          <p:nvPr/>
        </p:nvSpPr>
        <p:spPr>
          <a:xfrm>
            <a:off x="18146253" y="14062149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App_id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20640935" y="13375851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Acc_id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905002" y="8874784"/>
            <a:ext cx="2637693" cy="553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3754768" y="7089597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Emp_id</a:t>
            </a:r>
            <a:endParaRPr lang="en-US" sz="1400" u="sng" dirty="0"/>
          </a:p>
        </p:txBody>
      </p:sp>
      <p:sp>
        <p:nvSpPr>
          <p:cNvPr id="54" name="Oval 53"/>
          <p:cNvSpPr/>
          <p:nvPr/>
        </p:nvSpPr>
        <p:spPr>
          <a:xfrm>
            <a:off x="6006648" y="8892973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User_id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5429415" y="9916257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Designation</a:t>
            </a:r>
            <a:endParaRPr lang="en-US" sz="1400" dirty="0"/>
          </a:p>
        </p:txBody>
      </p:sp>
      <p:sp>
        <p:nvSpPr>
          <p:cNvPr id="56" name="Oval 55"/>
          <p:cNvSpPr/>
          <p:nvPr/>
        </p:nvSpPr>
        <p:spPr>
          <a:xfrm>
            <a:off x="5575481" y="7769630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1928034" y="11897384"/>
            <a:ext cx="2637693" cy="553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0" y="13888817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Task_id</a:t>
            </a:r>
            <a:endParaRPr lang="en-US" sz="1400" u="sng" dirty="0"/>
          </a:p>
        </p:txBody>
      </p:sp>
      <p:sp>
        <p:nvSpPr>
          <p:cNvPr id="59" name="Oval 58"/>
          <p:cNvSpPr/>
          <p:nvPr/>
        </p:nvSpPr>
        <p:spPr>
          <a:xfrm>
            <a:off x="955265" y="14790200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Emp_id</a:t>
            </a:r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3634368" y="14790200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Status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860841" y="13927262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Due_Date</a:t>
            </a:r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5450710" y="13011520"/>
            <a:ext cx="2291615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Description</a:t>
            </a:r>
            <a:endParaRPr lang="en-US" sz="1400" dirty="0"/>
          </a:p>
        </p:txBody>
      </p:sp>
      <p:cxnSp>
        <p:nvCxnSpPr>
          <p:cNvPr id="23" name="Straight Connector 22"/>
          <p:cNvCxnSpPr>
            <a:stCxn id="4" idx="2"/>
          </p:cNvCxnSpPr>
          <p:nvPr/>
        </p:nvCxnSpPr>
        <p:spPr>
          <a:xfrm>
            <a:off x="3042828" y="5238382"/>
            <a:ext cx="0" cy="363640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7" idx="2"/>
            <a:endCxn id="57" idx="0"/>
          </p:cNvCxnSpPr>
          <p:nvPr/>
        </p:nvCxnSpPr>
        <p:spPr>
          <a:xfrm>
            <a:off x="3223849" y="9427916"/>
            <a:ext cx="23032" cy="246946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Connector 66"/>
          <p:cNvCxnSpPr>
            <a:endCxn id="9" idx="1"/>
          </p:cNvCxnSpPr>
          <p:nvPr/>
        </p:nvCxnSpPr>
        <p:spPr>
          <a:xfrm flipV="1">
            <a:off x="4180656" y="4949547"/>
            <a:ext cx="5917797" cy="1409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Connector 69"/>
          <p:cNvCxnSpPr>
            <a:endCxn id="7" idx="0"/>
          </p:cNvCxnSpPr>
          <p:nvPr/>
        </p:nvCxnSpPr>
        <p:spPr>
          <a:xfrm>
            <a:off x="19878545" y="5169614"/>
            <a:ext cx="0" cy="660844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endCxn id="8" idx="1"/>
          </p:cNvCxnSpPr>
          <p:nvPr/>
        </p:nvCxnSpPr>
        <p:spPr>
          <a:xfrm flipV="1">
            <a:off x="12036899" y="4917828"/>
            <a:ext cx="6419153" cy="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Straight Connector 75"/>
          <p:cNvCxnSpPr>
            <a:stCxn id="5" idx="6"/>
          </p:cNvCxnSpPr>
          <p:nvPr/>
        </p:nvCxnSpPr>
        <p:spPr>
          <a:xfrm>
            <a:off x="1905000" y="4415532"/>
            <a:ext cx="767174" cy="27962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8" name="Straight Connector 77"/>
          <p:cNvCxnSpPr>
            <a:stCxn id="31" idx="5"/>
            <a:endCxn id="4" idx="0"/>
          </p:cNvCxnSpPr>
          <p:nvPr/>
        </p:nvCxnSpPr>
        <p:spPr>
          <a:xfrm>
            <a:off x="1930890" y="3793423"/>
            <a:ext cx="1111938" cy="97925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Straight Connector 78"/>
          <p:cNvCxnSpPr>
            <a:endCxn id="36" idx="2"/>
          </p:cNvCxnSpPr>
          <p:nvPr/>
        </p:nvCxnSpPr>
        <p:spPr>
          <a:xfrm flipV="1">
            <a:off x="3634368" y="4415532"/>
            <a:ext cx="538703" cy="27962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0" name="Straight Connector 79"/>
          <p:cNvCxnSpPr>
            <a:stCxn id="30" idx="4"/>
          </p:cNvCxnSpPr>
          <p:nvPr/>
        </p:nvCxnSpPr>
        <p:spPr>
          <a:xfrm>
            <a:off x="2016217" y="2949442"/>
            <a:ext cx="1207631" cy="182323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1" name="Straight Connector 80"/>
          <p:cNvCxnSpPr>
            <a:stCxn id="29" idx="3"/>
          </p:cNvCxnSpPr>
          <p:nvPr/>
        </p:nvCxnSpPr>
        <p:spPr>
          <a:xfrm flipH="1">
            <a:off x="3318048" y="3721392"/>
            <a:ext cx="546815" cy="100108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Connector 90"/>
          <p:cNvCxnSpPr>
            <a:stCxn id="32" idx="6"/>
          </p:cNvCxnSpPr>
          <p:nvPr/>
        </p:nvCxnSpPr>
        <p:spPr>
          <a:xfrm>
            <a:off x="9749118" y="4366514"/>
            <a:ext cx="902841" cy="22901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3" name="Straight Connector 92"/>
          <p:cNvCxnSpPr>
            <a:stCxn id="35" idx="5"/>
          </p:cNvCxnSpPr>
          <p:nvPr/>
        </p:nvCxnSpPr>
        <p:spPr>
          <a:xfrm>
            <a:off x="10600898" y="3848400"/>
            <a:ext cx="264731" cy="69993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6" name="Straight Connector 95"/>
          <p:cNvCxnSpPr>
            <a:stCxn id="34" idx="4"/>
          </p:cNvCxnSpPr>
          <p:nvPr/>
        </p:nvCxnSpPr>
        <p:spPr>
          <a:xfrm flipH="1">
            <a:off x="11144609" y="3240378"/>
            <a:ext cx="212121" cy="125041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8" name="Straight Connector 97"/>
          <p:cNvCxnSpPr>
            <a:stCxn id="33" idx="3"/>
          </p:cNvCxnSpPr>
          <p:nvPr/>
        </p:nvCxnSpPr>
        <p:spPr>
          <a:xfrm flipH="1">
            <a:off x="11415833" y="3891701"/>
            <a:ext cx="709376" cy="65919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Connector 99"/>
          <p:cNvCxnSpPr>
            <a:stCxn id="37" idx="6"/>
          </p:cNvCxnSpPr>
          <p:nvPr/>
        </p:nvCxnSpPr>
        <p:spPr>
          <a:xfrm>
            <a:off x="18175449" y="3967355"/>
            <a:ext cx="1141040" cy="58965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2" name="Straight Connector 101"/>
          <p:cNvCxnSpPr>
            <a:stCxn id="42" idx="5"/>
          </p:cNvCxnSpPr>
          <p:nvPr/>
        </p:nvCxnSpPr>
        <p:spPr>
          <a:xfrm>
            <a:off x="18720789" y="3395277"/>
            <a:ext cx="891699" cy="117978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41" idx="4"/>
          </p:cNvCxnSpPr>
          <p:nvPr/>
        </p:nvCxnSpPr>
        <p:spPr>
          <a:xfrm>
            <a:off x="19636153" y="2844665"/>
            <a:ext cx="200450" cy="165927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>
            <a:stCxn id="43" idx="3"/>
          </p:cNvCxnSpPr>
          <p:nvPr/>
        </p:nvCxnSpPr>
        <p:spPr>
          <a:xfrm flipH="1">
            <a:off x="20102271" y="3580513"/>
            <a:ext cx="335597" cy="91806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>
            <a:stCxn id="53" idx="4"/>
          </p:cNvCxnSpPr>
          <p:nvPr/>
        </p:nvCxnSpPr>
        <p:spPr>
          <a:xfrm flipH="1">
            <a:off x="4209749" y="7741234"/>
            <a:ext cx="690826" cy="98871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Connector 109"/>
          <p:cNvCxnSpPr>
            <a:stCxn id="56" idx="3"/>
          </p:cNvCxnSpPr>
          <p:nvPr/>
        </p:nvCxnSpPr>
        <p:spPr>
          <a:xfrm flipH="1">
            <a:off x="4565726" y="8314872"/>
            <a:ext cx="1345353" cy="62465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2" name="Straight Connector 111"/>
          <p:cNvCxnSpPr>
            <a:stCxn id="54" idx="2"/>
          </p:cNvCxnSpPr>
          <p:nvPr/>
        </p:nvCxnSpPr>
        <p:spPr>
          <a:xfrm flipH="1" flipV="1">
            <a:off x="4588996" y="9182197"/>
            <a:ext cx="1417653" cy="1131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4" name="Straight Connector 113"/>
          <p:cNvCxnSpPr>
            <a:stCxn id="55" idx="1"/>
          </p:cNvCxnSpPr>
          <p:nvPr/>
        </p:nvCxnSpPr>
        <p:spPr>
          <a:xfrm flipH="1" flipV="1">
            <a:off x="4588995" y="9531132"/>
            <a:ext cx="1176018" cy="45077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1988674" y="12450516"/>
            <a:ext cx="762458" cy="149966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0" name="Straight Connector 119"/>
          <p:cNvCxnSpPr>
            <a:stCxn id="57" idx="2"/>
          </p:cNvCxnSpPr>
          <p:nvPr/>
        </p:nvCxnSpPr>
        <p:spPr>
          <a:xfrm flipH="1">
            <a:off x="2620679" y="12450516"/>
            <a:ext cx="626202" cy="2339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585882" y="12450516"/>
            <a:ext cx="969280" cy="23396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Connector 123"/>
          <p:cNvCxnSpPr>
            <a:endCxn id="61" idx="1"/>
          </p:cNvCxnSpPr>
          <p:nvPr/>
        </p:nvCxnSpPr>
        <p:spPr>
          <a:xfrm>
            <a:off x="3864863" y="12450516"/>
            <a:ext cx="1331577" cy="156493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180658" y="12578365"/>
            <a:ext cx="1270054" cy="66448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18006963" y="12494129"/>
            <a:ext cx="1159675" cy="99866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9256768" y="12528951"/>
            <a:ext cx="355719" cy="133028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0102269" y="12514260"/>
            <a:ext cx="681850" cy="99866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6" name="TextBox 1035"/>
          <p:cNvSpPr txBox="1"/>
          <p:nvPr/>
        </p:nvSpPr>
        <p:spPr>
          <a:xfrm>
            <a:off x="12309229" y="5023974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9519359" y="5114304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7910577" y="5023974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4670816" y="4881088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393193" y="8371831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83311" y="9522449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2598793" y="11347172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390920" y="5329747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9316489" y="529353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19171373" y="10939869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841048" y="9737892"/>
            <a:ext cx="2275656" cy="465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10273809" y="11046071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Country_id</a:t>
            </a:r>
            <a:endParaRPr lang="en-US" sz="1400" u="sng" dirty="0"/>
          </a:p>
        </p:txBody>
      </p:sp>
      <p:sp>
        <p:nvSpPr>
          <p:cNvPr id="77" name="Oval 76"/>
          <p:cNvSpPr/>
          <p:nvPr/>
        </p:nvSpPr>
        <p:spPr>
          <a:xfrm>
            <a:off x="11973914" y="9985643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Country</a:t>
            </a:r>
            <a:endParaRPr lang="en-US" sz="1400" dirty="0"/>
          </a:p>
        </p:txBody>
      </p:sp>
      <p:sp>
        <p:nvSpPr>
          <p:cNvPr id="82" name="Oval 81"/>
          <p:cNvSpPr/>
          <p:nvPr/>
        </p:nvSpPr>
        <p:spPr>
          <a:xfrm>
            <a:off x="14293975" y="7339666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Sttate</a:t>
            </a:r>
            <a:endParaRPr lang="en-US" sz="1400" dirty="0"/>
          </a:p>
        </p:txBody>
      </p:sp>
      <p:sp>
        <p:nvSpPr>
          <p:cNvPr id="83" name="Oval 82"/>
          <p:cNvSpPr/>
          <p:nvPr/>
        </p:nvSpPr>
        <p:spPr>
          <a:xfrm>
            <a:off x="13751228" y="6257865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/>
              <a:t>State_id</a:t>
            </a:r>
            <a:endParaRPr lang="en-US" sz="1400" u="sng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10669449" y="10202080"/>
            <a:ext cx="594732" cy="84399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11140048" y="10053845"/>
            <a:ext cx="896853" cy="10306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>
            <a:stCxn id="82" idx="2"/>
            <a:endCxn id="105" idx="3"/>
          </p:cNvCxnSpPr>
          <p:nvPr/>
        </p:nvCxnSpPr>
        <p:spPr>
          <a:xfrm flipH="1" flipV="1">
            <a:off x="13475296" y="7508383"/>
            <a:ext cx="818679" cy="13238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7" name="Straight Connector 86"/>
          <p:cNvCxnSpPr>
            <a:endCxn id="83" idx="2"/>
          </p:cNvCxnSpPr>
          <p:nvPr/>
        </p:nvCxnSpPr>
        <p:spPr>
          <a:xfrm flipV="1">
            <a:off x="13010987" y="6558966"/>
            <a:ext cx="740241" cy="71656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258141" y="2535092"/>
            <a:ext cx="496627" cy="2237587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Donut 16"/>
          <p:cNvSpPr/>
          <p:nvPr/>
        </p:nvSpPr>
        <p:spPr>
          <a:xfrm>
            <a:off x="3058310" y="1600200"/>
            <a:ext cx="2138130" cy="1048141"/>
          </a:xfrm>
          <a:prstGeom prst="don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3506454" y="151943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Address_line2</a:t>
            </a:r>
            <a:endParaRPr lang="en-US" sz="1400" dirty="0"/>
          </a:p>
        </p:txBody>
      </p:sp>
      <p:sp>
        <p:nvSpPr>
          <p:cNvPr id="101" name="Oval 100"/>
          <p:cNvSpPr/>
          <p:nvPr/>
        </p:nvSpPr>
        <p:spPr>
          <a:xfrm>
            <a:off x="5622722" y="622615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Address_line1</a:t>
            </a:r>
            <a:endParaRPr lang="en-US" sz="1400" dirty="0"/>
          </a:p>
        </p:txBody>
      </p:sp>
      <p:sp>
        <p:nvSpPr>
          <p:cNvPr id="103" name="Oval 102"/>
          <p:cNvSpPr/>
          <p:nvPr/>
        </p:nvSpPr>
        <p:spPr>
          <a:xfrm>
            <a:off x="1404828" y="453044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Zip_code</a:t>
            </a:r>
            <a:endParaRPr lang="en-US" sz="1400" dirty="0"/>
          </a:p>
        </p:txBody>
      </p:sp>
      <p:sp>
        <p:nvSpPr>
          <p:cNvPr id="105" name="Rectangle 104"/>
          <p:cNvSpPr/>
          <p:nvPr/>
        </p:nvSpPr>
        <p:spPr>
          <a:xfrm>
            <a:off x="11199640" y="7275531"/>
            <a:ext cx="2275656" cy="465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39" name="Elbow Connector 38"/>
          <p:cNvCxnSpPr>
            <a:stCxn id="105" idx="1"/>
          </p:cNvCxnSpPr>
          <p:nvPr/>
        </p:nvCxnSpPr>
        <p:spPr>
          <a:xfrm rot="10800000">
            <a:off x="4209750" y="5226267"/>
            <a:ext cx="6989891" cy="2282117"/>
          </a:xfrm>
          <a:prstGeom prst="bentConnector3">
            <a:avLst>
              <a:gd name="adj1" fmla="val 243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215690" y="5329746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9" name="Straight Connector 118"/>
          <p:cNvCxnSpPr>
            <a:stCxn id="103" idx="4"/>
            <a:endCxn id="17" idx="1"/>
          </p:cNvCxnSpPr>
          <p:nvPr/>
        </p:nvCxnSpPr>
        <p:spPr>
          <a:xfrm>
            <a:off x="2357328" y="1055245"/>
            <a:ext cx="1014104" cy="698452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1" name="Straight Connector 120"/>
          <p:cNvCxnSpPr>
            <a:stCxn id="99" idx="4"/>
          </p:cNvCxnSpPr>
          <p:nvPr/>
        </p:nvCxnSpPr>
        <p:spPr>
          <a:xfrm flipH="1">
            <a:off x="4249273" y="754144"/>
            <a:ext cx="209681" cy="81989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>
            <a:stCxn id="101" idx="3"/>
          </p:cNvCxnSpPr>
          <p:nvPr/>
        </p:nvCxnSpPr>
        <p:spPr>
          <a:xfrm flipH="1">
            <a:off x="5020731" y="1136626"/>
            <a:ext cx="880972" cy="67779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9" name="TextBox 128"/>
          <p:cNvSpPr txBox="1"/>
          <p:nvPr/>
        </p:nvSpPr>
        <p:spPr>
          <a:xfrm>
            <a:off x="10600898" y="6959810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1" name="Elbow Connector 130"/>
          <p:cNvCxnSpPr/>
          <p:nvPr/>
        </p:nvCxnSpPr>
        <p:spPr>
          <a:xfrm rot="10800000">
            <a:off x="3754768" y="6257866"/>
            <a:ext cx="5389232" cy="3498655"/>
          </a:xfrm>
          <a:prstGeom prst="bentConnector3">
            <a:avLst>
              <a:gd name="adj1" fmla="val -1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754767" y="5239417"/>
            <a:ext cx="0" cy="101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673960" y="6262419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9295308" y="9147348"/>
            <a:ext cx="459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13786980" y="8335627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User_id</a:t>
            </a:r>
            <a:endParaRPr lang="en-US" sz="1400" dirty="0"/>
          </a:p>
        </p:txBody>
      </p:sp>
      <p:cxnSp>
        <p:nvCxnSpPr>
          <p:cNvPr id="153" name="Straight Connector 152"/>
          <p:cNvCxnSpPr>
            <a:stCxn id="143" idx="1"/>
          </p:cNvCxnSpPr>
          <p:nvPr/>
        </p:nvCxnSpPr>
        <p:spPr>
          <a:xfrm flipH="1" flipV="1">
            <a:off x="13218357" y="7736621"/>
            <a:ext cx="847604" cy="68719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4" name="Oval 153"/>
          <p:cNvSpPr/>
          <p:nvPr/>
        </p:nvSpPr>
        <p:spPr>
          <a:xfrm>
            <a:off x="11588474" y="8877942"/>
            <a:ext cx="1905000" cy="6022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User_id</a:t>
            </a:r>
            <a:endParaRPr lang="en-US" sz="1400" dirty="0"/>
          </a:p>
        </p:txBody>
      </p:sp>
      <p:cxnSp>
        <p:nvCxnSpPr>
          <p:cNvPr id="155" name="Straight Connector 154"/>
          <p:cNvCxnSpPr>
            <a:endCxn id="154" idx="3"/>
          </p:cNvCxnSpPr>
          <p:nvPr/>
        </p:nvCxnSpPr>
        <p:spPr>
          <a:xfrm flipV="1">
            <a:off x="10966815" y="9391953"/>
            <a:ext cx="900640" cy="34593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8766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54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11</cp:revision>
  <dcterms:created xsi:type="dcterms:W3CDTF">2006-08-16T00:00:00Z</dcterms:created>
  <dcterms:modified xsi:type="dcterms:W3CDTF">2021-11-10T09:57:26Z</dcterms:modified>
</cp:coreProperties>
</file>