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860000" cy="155448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728" y="-67"/>
      </p:cViewPr>
      <p:guideLst>
        <p:guide orient="horz" pos="4896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828968"/>
            <a:ext cx="19431000" cy="33320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808720"/>
            <a:ext cx="1600200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622518"/>
            <a:ext cx="5143500" cy="132634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622518"/>
            <a:ext cx="15049500" cy="132634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2" y="9988974"/>
            <a:ext cx="19431000" cy="308737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2" y="6588554"/>
            <a:ext cx="19431000" cy="340042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3627121"/>
            <a:ext cx="10096500" cy="1025884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3627121"/>
            <a:ext cx="10096500" cy="1025884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4" y="3479594"/>
            <a:ext cx="10100469" cy="145012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4" y="4929721"/>
            <a:ext cx="10100469" cy="89562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3" y="3479594"/>
            <a:ext cx="10104438" cy="145012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3" y="4929721"/>
            <a:ext cx="10104438" cy="89562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618912"/>
            <a:ext cx="7520782" cy="263398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0" y="618920"/>
            <a:ext cx="12779375" cy="13267057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3252900"/>
            <a:ext cx="7520782" cy="10633077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19" y="10881365"/>
            <a:ext cx="13716000" cy="128460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19" y="1388958"/>
            <a:ext cx="13716000" cy="932688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19" y="12165972"/>
            <a:ext cx="13716000" cy="1824353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22513"/>
            <a:ext cx="20574000" cy="2590800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627121"/>
            <a:ext cx="20574000" cy="10258849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4407731"/>
            <a:ext cx="5334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4407731"/>
            <a:ext cx="7239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4407731"/>
            <a:ext cx="5334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540396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59698" y="9144000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56054" y="2433755"/>
            <a:ext cx="2637693" cy="503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pportunity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8455" y="2439140"/>
            <a:ext cx="1938446" cy="554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186816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User_id</a:t>
            </a:r>
            <a:endParaRPr lang="en-US" sz="1400" u="sng" dirty="0"/>
          </a:p>
        </p:txBody>
      </p:sp>
      <p:sp>
        <p:nvSpPr>
          <p:cNvPr id="29" name="Oval 28"/>
          <p:cNvSpPr/>
          <p:nvPr/>
        </p:nvSpPr>
        <p:spPr>
          <a:xfrm>
            <a:off x="3585882" y="925044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gender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1941266" y="15814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dob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304871" y="104712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7844118" y="182167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Lead_id</a:t>
            </a:r>
            <a:endParaRPr lang="en-US" sz="1400" u="sng" dirty="0"/>
          </a:p>
        </p:txBody>
      </p:sp>
      <p:sp>
        <p:nvSpPr>
          <p:cNvPr id="33" name="Oval 32"/>
          <p:cNvSpPr/>
          <p:nvPr/>
        </p:nvSpPr>
        <p:spPr>
          <a:xfrm>
            <a:off x="11846228" y="111244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10404229" y="343374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8974876" y="106710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User_id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4173071" y="186816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15883832" y="1478979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App_id</a:t>
            </a:r>
            <a:endParaRPr lang="en-US" sz="1400" u="sng" dirty="0"/>
          </a:p>
        </p:txBody>
      </p:sp>
      <p:sp>
        <p:nvSpPr>
          <p:cNvPr id="41" name="Oval 40"/>
          <p:cNvSpPr/>
          <p:nvPr/>
        </p:nvSpPr>
        <p:spPr>
          <a:xfrm>
            <a:off x="18490345" y="76200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42" name="Oval 41"/>
          <p:cNvSpPr/>
          <p:nvPr/>
        </p:nvSpPr>
        <p:spPr>
          <a:xfrm>
            <a:off x="16764770" y="717159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Lead_id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20102269" y="915481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164437" y="1089042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Acc_id</a:t>
            </a:r>
            <a:endParaRPr lang="en-US" sz="1400" u="sng" dirty="0"/>
          </a:p>
        </p:txBody>
      </p:sp>
      <p:sp>
        <p:nvSpPr>
          <p:cNvPr id="45" name="Oval 44"/>
          <p:cNvSpPr/>
          <p:nvPr/>
        </p:nvSpPr>
        <p:spPr>
          <a:xfrm>
            <a:off x="18146253" y="1142809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App_id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20640935" y="10741792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Acc_id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3229707" y="9290394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279139" y="769620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Emp_id</a:t>
            </a:r>
            <a:endParaRPr lang="en-US" sz="1400" u="sng" dirty="0"/>
          </a:p>
        </p:txBody>
      </p:sp>
      <p:sp>
        <p:nvSpPr>
          <p:cNvPr id="54" name="Oval 53"/>
          <p:cNvSpPr/>
          <p:nvPr/>
        </p:nvSpPr>
        <p:spPr>
          <a:xfrm>
            <a:off x="140812" y="970030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User_id</a:t>
            </a:r>
            <a:endParaRPr lang="en-US" sz="1400" b="1" dirty="0"/>
          </a:p>
        </p:txBody>
      </p:sp>
      <p:sp>
        <p:nvSpPr>
          <p:cNvPr id="55" name="Oval 54"/>
          <p:cNvSpPr/>
          <p:nvPr/>
        </p:nvSpPr>
        <p:spPr>
          <a:xfrm>
            <a:off x="504390" y="1091266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Designation</a:t>
            </a:r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120922" y="865782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307173" y="12324668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379139" y="1425751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Task_id</a:t>
            </a:r>
            <a:endParaRPr lang="en-US" sz="1400" u="sng" dirty="0"/>
          </a:p>
        </p:txBody>
      </p:sp>
      <p:sp>
        <p:nvSpPr>
          <p:cNvPr id="59" name="Oval 58"/>
          <p:cNvSpPr/>
          <p:nvPr/>
        </p:nvSpPr>
        <p:spPr>
          <a:xfrm>
            <a:off x="2334404" y="1501879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Emp_id</a:t>
            </a:r>
            <a:endParaRPr lang="en-US" sz="1400" b="1" dirty="0"/>
          </a:p>
        </p:txBody>
      </p:sp>
      <p:sp>
        <p:nvSpPr>
          <p:cNvPr id="60" name="Oval 59"/>
          <p:cNvSpPr/>
          <p:nvPr/>
        </p:nvSpPr>
        <p:spPr>
          <a:xfrm>
            <a:off x="5013507" y="1501879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6239980" y="1415586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Due_Date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6829849" y="1324011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cxnSp>
        <p:nvCxnSpPr>
          <p:cNvPr id="65" name="Straight Connector 64"/>
          <p:cNvCxnSpPr>
            <a:stCxn id="47" idx="2"/>
            <a:endCxn id="57" idx="0"/>
          </p:cNvCxnSpPr>
          <p:nvPr/>
        </p:nvCxnSpPr>
        <p:spPr>
          <a:xfrm>
            <a:off x="4548554" y="9843526"/>
            <a:ext cx="77466" cy="248114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endCxn id="9" idx="1"/>
          </p:cNvCxnSpPr>
          <p:nvPr/>
        </p:nvCxnSpPr>
        <p:spPr>
          <a:xfrm flipV="1">
            <a:off x="4180656" y="2717264"/>
            <a:ext cx="5917797" cy="1409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Connector 69"/>
          <p:cNvCxnSpPr>
            <a:endCxn id="7" idx="0"/>
          </p:cNvCxnSpPr>
          <p:nvPr/>
        </p:nvCxnSpPr>
        <p:spPr>
          <a:xfrm>
            <a:off x="19878545" y="2535555"/>
            <a:ext cx="0" cy="660844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endCxn id="8" idx="1"/>
          </p:cNvCxnSpPr>
          <p:nvPr/>
        </p:nvCxnSpPr>
        <p:spPr>
          <a:xfrm flipV="1">
            <a:off x="12036899" y="2685545"/>
            <a:ext cx="6419153" cy="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Connector 75"/>
          <p:cNvCxnSpPr>
            <a:stCxn id="5" idx="6"/>
          </p:cNvCxnSpPr>
          <p:nvPr/>
        </p:nvCxnSpPr>
        <p:spPr>
          <a:xfrm>
            <a:off x="1905000" y="2183249"/>
            <a:ext cx="767174" cy="2796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8" name="Straight Connector 77"/>
          <p:cNvCxnSpPr>
            <a:stCxn id="31" idx="5"/>
            <a:endCxn id="4" idx="0"/>
          </p:cNvCxnSpPr>
          <p:nvPr/>
        </p:nvCxnSpPr>
        <p:spPr>
          <a:xfrm>
            <a:off x="1930890" y="1561140"/>
            <a:ext cx="1111938" cy="97925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endCxn id="36" idx="2"/>
          </p:cNvCxnSpPr>
          <p:nvPr/>
        </p:nvCxnSpPr>
        <p:spPr>
          <a:xfrm flipV="1">
            <a:off x="3634368" y="2183249"/>
            <a:ext cx="538703" cy="2796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Straight Connector 79"/>
          <p:cNvCxnSpPr>
            <a:stCxn id="30" idx="4"/>
          </p:cNvCxnSpPr>
          <p:nvPr/>
        </p:nvCxnSpPr>
        <p:spPr>
          <a:xfrm>
            <a:off x="2893766" y="760349"/>
            <a:ext cx="330082" cy="178004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Straight Connector 80"/>
          <p:cNvCxnSpPr>
            <a:stCxn id="29" idx="3"/>
          </p:cNvCxnSpPr>
          <p:nvPr/>
        </p:nvCxnSpPr>
        <p:spPr>
          <a:xfrm flipH="1">
            <a:off x="3318048" y="1489109"/>
            <a:ext cx="546815" cy="100108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32" idx="6"/>
          </p:cNvCxnSpPr>
          <p:nvPr/>
        </p:nvCxnSpPr>
        <p:spPr>
          <a:xfrm>
            <a:off x="9749118" y="2134231"/>
            <a:ext cx="902841" cy="22901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35" idx="5"/>
          </p:cNvCxnSpPr>
          <p:nvPr/>
        </p:nvCxnSpPr>
        <p:spPr>
          <a:xfrm>
            <a:off x="10600898" y="1616117"/>
            <a:ext cx="264731" cy="69993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34" idx="4"/>
          </p:cNvCxnSpPr>
          <p:nvPr/>
        </p:nvCxnSpPr>
        <p:spPr>
          <a:xfrm flipH="1">
            <a:off x="11144609" y="1008095"/>
            <a:ext cx="212121" cy="125041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33" idx="3"/>
          </p:cNvCxnSpPr>
          <p:nvPr/>
        </p:nvCxnSpPr>
        <p:spPr>
          <a:xfrm flipH="1">
            <a:off x="11415833" y="1659418"/>
            <a:ext cx="709376" cy="65919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37" idx="6"/>
          </p:cNvCxnSpPr>
          <p:nvPr/>
        </p:nvCxnSpPr>
        <p:spPr>
          <a:xfrm>
            <a:off x="18175449" y="1735072"/>
            <a:ext cx="1141040" cy="5896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42" idx="5"/>
          </p:cNvCxnSpPr>
          <p:nvPr/>
        </p:nvCxnSpPr>
        <p:spPr>
          <a:xfrm>
            <a:off x="18720789" y="1162994"/>
            <a:ext cx="891699" cy="11797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41" idx="4"/>
          </p:cNvCxnSpPr>
          <p:nvPr/>
        </p:nvCxnSpPr>
        <p:spPr>
          <a:xfrm>
            <a:off x="19636153" y="612382"/>
            <a:ext cx="200450" cy="165927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43" idx="3"/>
          </p:cNvCxnSpPr>
          <p:nvPr/>
        </p:nvCxnSpPr>
        <p:spPr>
          <a:xfrm flipH="1">
            <a:off x="20102271" y="1348230"/>
            <a:ext cx="335597" cy="91806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53" idx="4"/>
          </p:cNvCxnSpPr>
          <p:nvPr/>
        </p:nvCxnSpPr>
        <p:spPr>
          <a:xfrm>
            <a:off x="2424947" y="8298401"/>
            <a:ext cx="827794" cy="118778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47" idx="1"/>
          </p:cNvCxnSpPr>
          <p:nvPr/>
        </p:nvCxnSpPr>
        <p:spPr>
          <a:xfrm flipH="1" flipV="1">
            <a:off x="2315720" y="9053910"/>
            <a:ext cx="913987" cy="51305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404799" y="9827721"/>
            <a:ext cx="824908" cy="12129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375655" y="9876252"/>
            <a:ext cx="1050124" cy="108376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3278304" y="12877800"/>
            <a:ext cx="762458" cy="142882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57" idx="2"/>
          </p:cNvCxnSpPr>
          <p:nvPr/>
        </p:nvCxnSpPr>
        <p:spPr>
          <a:xfrm flipH="1">
            <a:off x="4040762" y="12877800"/>
            <a:ext cx="585258" cy="21409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013507" y="12877800"/>
            <a:ext cx="920794" cy="21409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Connector 123"/>
          <p:cNvCxnSpPr>
            <a:endCxn id="61" idx="1"/>
          </p:cNvCxnSpPr>
          <p:nvPr/>
        </p:nvCxnSpPr>
        <p:spPr>
          <a:xfrm>
            <a:off x="5473904" y="12877800"/>
            <a:ext cx="1101675" cy="13662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807799" y="12877800"/>
            <a:ext cx="1022052" cy="59364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>
            <a:endCxn id="44" idx="7"/>
          </p:cNvCxnSpPr>
          <p:nvPr/>
        </p:nvCxnSpPr>
        <p:spPr>
          <a:xfrm flipH="1">
            <a:off x="18120453" y="9700301"/>
            <a:ext cx="1046185" cy="127831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0" name="Straight Connector 129"/>
          <p:cNvCxnSpPr>
            <a:endCxn id="45" idx="0"/>
          </p:cNvCxnSpPr>
          <p:nvPr/>
        </p:nvCxnSpPr>
        <p:spPr>
          <a:xfrm flipH="1">
            <a:off x="19292061" y="9697132"/>
            <a:ext cx="366380" cy="173095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102269" y="9700301"/>
            <a:ext cx="681850" cy="117856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6" name="TextBox 1035"/>
          <p:cNvSpPr txBox="1"/>
          <p:nvPr/>
        </p:nvSpPr>
        <p:spPr>
          <a:xfrm>
            <a:off x="12309229" y="279169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519359" y="288202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910577" y="279169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670816" y="2648805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4112483" y="8820167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188683" y="98298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188683" y="116849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514600" y="30480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316489" y="3061247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9428683" y="8396846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792144" y="5201196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172200" y="694159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Country_id</a:t>
            </a:r>
            <a:endParaRPr lang="en-US" sz="1400" b="1" dirty="0"/>
          </a:p>
        </p:txBody>
      </p:sp>
      <p:sp>
        <p:nvSpPr>
          <p:cNvPr id="77" name="Oval 76"/>
          <p:cNvSpPr/>
          <p:nvPr/>
        </p:nvSpPr>
        <p:spPr>
          <a:xfrm>
            <a:off x="8128633" y="724639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16078200" y="5107383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Country</a:t>
            </a:r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15535453" y="4025582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Country_id</a:t>
            </a:r>
            <a:endParaRPr lang="en-US" sz="1400" u="sng" dirty="0"/>
          </a:p>
        </p:txBody>
      </p:sp>
      <p:cxnSp>
        <p:nvCxnSpPr>
          <p:cNvPr id="84" name="Straight Connector 83"/>
          <p:cNvCxnSpPr>
            <a:stCxn id="73" idx="2"/>
          </p:cNvCxnSpPr>
          <p:nvPr/>
        </p:nvCxnSpPr>
        <p:spPr>
          <a:xfrm flipH="1">
            <a:off x="7284619" y="5666899"/>
            <a:ext cx="645353" cy="123477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128633" y="5666899"/>
            <a:ext cx="586076" cy="167868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82" idx="2"/>
            <a:endCxn id="105" idx="3"/>
          </p:cNvCxnSpPr>
          <p:nvPr/>
        </p:nvCxnSpPr>
        <p:spPr>
          <a:xfrm flipH="1" flipV="1">
            <a:off x="15259521" y="5405949"/>
            <a:ext cx="818679" cy="253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endCxn id="83" idx="3"/>
          </p:cNvCxnSpPr>
          <p:nvPr/>
        </p:nvCxnSpPr>
        <p:spPr>
          <a:xfrm flipV="1">
            <a:off x="14795212" y="4539593"/>
            <a:ext cx="1019222" cy="6188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5" name="Rectangle 104"/>
          <p:cNvSpPr/>
          <p:nvPr/>
        </p:nvSpPr>
        <p:spPr>
          <a:xfrm>
            <a:off x="12983865" y="5173097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09066" y="310440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2526108" y="49031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407883" y="47507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8915400" y="6539026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Address_id</a:t>
            </a:r>
            <a:endParaRPr lang="en-US" sz="1400" u="sng" dirty="0"/>
          </a:p>
        </p:txBody>
      </p:sp>
      <p:cxnSp>
        <p:nvCxnSpPr>
          <p:cNvPr id="155" name="Straight Connector 154"/>
          <p:cNvCxnSpPr>
            <a:endCxn id="154" idx="1"/>
          </p:cNvCxnSpPr>
          <p:nvPr/>
        </p:nvCxnSpPr>
        <p:spPr>
          <a:xfrm>
            <a:off x="8421671" y="5666899"/>
            <a:ext cx="772710" cy="96031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473287" y="5112907"/>
            <a:ext cx="6249189" cy="21458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3" idx="3"/>
            <a:endCxn id="105" idx="1"/>
          </p:cNvCxnSpPr>
          <p:nvPr/>
        </p:nvCxnSpPr>
        <p:spPr>
          <a:xfrm flipV="1">
            <a:off x="9067800" y="5405949"/>
            <a:ext cx="3916065" cy="280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endCxn id="73" idx="1"/>
          </p:cNvCxnSpPr>
          <p:nvPr/>
        </p:nvCxnSpPr>
        <p:spPr>
          <a:xfrm>
            <a:off x="3846266" y="4210786"/>
            <a:ext cx="2945878" cy="12232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065483" y="49031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5876017" y="9486183"/>
            <a:ext cx="12710783" cy="878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18133283" y="94488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943600" y="96012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8153400" y="3909686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User_id</a:t>
            </a:r>
            <a:endParaRPr lang="en-US" sz="1400" b="1" dirty="0"/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8161985" y="4511887"/>
            <a:ext cx="601015" cy="68840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8" name="Diamond 67"/>
          <p:cNvSpPr/>
          <p:nvPr/>
        </p:nvSpPr>
        <p:spPr>
          <a:xfrm>
            <a:off x="6239980" y="1868169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56" name="Diamond 155"/>
          <p:cNvSpPr/>
          <p:nvPr/>
        </p:nvSpPr>
        <p:spPr>
          <a:xfrm>
            <a:off x="13884635" y="1868168"/>
            <a:ext cx="2314339" cy="162396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</a:t>
            </a:r>
            <a:endParaRPr lang="en-US" dirty="0"/>
          </a:p>
        </p:txBody>
      </p:sp>
      <p:sp>
        <p:nvSpPr>
          <p:cNvPr id="157" name="Diamond 156"/>
          <p:cNvSpPr/>
          <p:nvPr/>
        </p:nvSpPr>
        <p:spPr>
          <a:xfrm>
            <a:off x="18726054" y="4826817"/>
            <a:ext cx="2314339" cy="162396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</a:t>
            </a:r>
            <a:endParaRPr lang="en-US" dirty="0"/>
          </a:p>
        </p:txBody>
      </p:sp>
      <p:sp>
        <p:nvSpPr>
          <p:cNvPr id="158" name="Diamond 157"/>
          <p:cNvSpPr/>
          <p:nvPr/>
        </p:nvSpPr>
        <p:spPr>
          <a:xfrm>
            <a:off x="14649091" y="8700003"/>
            <a:ext cx="233068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59" name="Diamond 158"/>
          <p:cNvSpPr/>
          <p:nvPr/>
        </p:nvSpPr>
        <p:spPr>
          <a:xfrm>
            <a:off x="4440067" y="4603957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0" name="Diamond 159"/>
          <p:cNvSpPr/>
          <p:nvPr/>
        </p:nvSpPr>
        <p:spPr>
          <a:xfrm>
            <a:off x="10380124" y="4578393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1" name="Diamond 160"/>
          <p:cNvSpPr/>
          <p:nvPr/>
        </p:nvSpPr>
        <p:spPr>
          <a:xfrm>
            <a:off x="2812877" y="5334000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2" name="Diamond 161"/>
          <p:cNvSpPr/>
          <p:nvPr/>
        </p:nvSpPr>
        <p:spPr>
          <a:xfrm>
            <a:off x="3854510" y="10397490"/>
            <a:ext cx="1543020" cy="117540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3846266" y="3048000"/>
            <a:ext cx="0" cy="116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363899" y="4979313"/>
            <a:ext cx="378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1047179" y="9208761"/>
            <a:ext cx="1938446" cy="554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Emp_account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503504" y="9628082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138025" y="96012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13" name="Diamond 112"/>
          <p:cNvSpPr/>
          <p:nvPr/>
        </p:nvSpPr>
        <p:spPr>
          <a:xfrm>
            <a:off x="7194314" y="8677650"/>
            <a:ext cx="233068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9083947" y="1098519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Emp_Acc_id</a:t>
            </a:r>
            <a:endParaRPr lang="en-US" sz="1400" dirty="0"/>
          </a:p>
        </p:txBody>
      </p:sp>
      <p:sp>
        <p:nvSpPr>
          <p:cNvPr id="119" name="Oval 118"/>
          <p:cNvSpPr/>
          <p:nvPr/>
        </p:nvSpPr>
        <p:spPr>
          <a:xfrm>
            <a:off x="11067530" y="11599255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Emp_id</a:t>
            </a:r>
            <a:endParaRPr lang="en-US" sz="1400" b="1" dirty="0"/>
          </a:p>
        </p:txBody>
      </p:sp>
      <p:sp>
        <p:nvSpPr>
          <p:cNvPr id="121" name="Oval 120"/>
          <p:cNvSpPr/>
          <p:nvPr/>
        </p:nvSpPr>
        <p:spPr>
          <a:xfrm>
            <a:off x="12768746" y="10960015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Acc_id</a:t>
            </a:r>
            <a:endParaRPr lang="en-US" sz="1400" b="1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10763380" y="9763604"/>
            <a:ext cx="762458" cy="12755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Connector 126"/>
          <p:cNvCxnSpPr>
            <a:stCxn id="107" idx="2"/>
          </p:cNvCxnSpPr>
          <p:nvPr/>
        </p:nvCxnSpPr>
        <p:spPr>
          <a:xfrm>
            <a:off x="12016402" y="9763604"/>
            <a:ext cx="47612" cy="18356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526108" y="9763604"/>
            <a:ext cx="889287" cy="121222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8766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77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17</cp:revision>
  <dcterms:created xsi:type="dcterms:W3CDTF">2006-08-16T00:00:00Z</dcterms:created>
  <dcterms:modified xsi:type="dcterms:W3CDTF">2021-11-11T08:27:59Z</dcterms:modified>
</cp:coreProperties>
</file>