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onstantia" panose="02030602050306030303" pitchFamily="18" charset="0"/>
      <p:regular r:id="rId25"/>
      <p:bold r:id="rId26"/>
      <p:italic r:id="rId27"/>
      <p:boldItalic r:id="rId28"/>
    </p:embeddedFont>
    <p:embeddedFont>
      <p:font typeface="Lato" panose="020F050202020403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628"/>
  </p:normalViewPr>
  <p:slideViewPr>
    <p:cSldViewPr snapToGrid="0">
      <p:cViewPr varScale="1">
        <p:scale>
          <a:sx n="154" d="100"/>
          <a:sy n="154" d="100"/>
        </p:scale>
        <p:origin x="192" y="2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856919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f5d5cc10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f5d5cc10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76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f8feaa1c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f8feaa1c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802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f8feaa1c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f8feaa1c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56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57239a8b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57239a8b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181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f8feaa1c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f8feaa1c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988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f8feaa1cd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f8feaa1c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947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f8ba952f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f8ba952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252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f8ba952f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f8ba952f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431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f8feaa1c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f8feaa1c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756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f8ba952f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f8ba952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689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f8ba952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f8ba952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02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f8ba952f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f8ba952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697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f8ba952f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f8ba952f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28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f8feaa1c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f8feaa1c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061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f8ba952f4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f8ba952f4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53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f8feaa1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f8feaa1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727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f8feaa1c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f8feaa1c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812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f8ba952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f8ba952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17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276999"/>
          </a:xfrm>
          <a:prstGeom prst="rect">
            <a:avLst/>
          </a:prstGeom>
        </p:spPr>
        <p:txBody>
          <a:bodyPr/>
          <a:lstStyle>
            <a:lvl1pPr>
              <a:defRPr/>
            </a:lvl1pPr>
          </a:lstStyle>
          <a:p>
            <a:r>
              <a:rPr lang="en-US"/>
              <a:t>Click to edit Master title style</a:t>
            </a:r>
            <a:endParaRPr/>
          </a:p>
        </p:txBody>
      </p:sp>
      <p:sp>
        <p:nvSpPr>
          <p:cNvPr id="3" name="Holder 3"/>
          <p:cNvSpPr>
            <a:spLocks noGrp="1"/>
          </p:cNvSpPr>
          <p:nvPr>
            <p:ph type="subTitle" idx="4"/>
          </p:nvPr>
        </p:nvSpPr>
        <p:spPr>
          <a:xfrm>
            <a:off x="1371600" y="2880360"/>
            <a:ext cx="6400800" cy="276999"/>
          </a:xfrm>
          <a:prstGeom prst="rect">
            <a:avLst/>
          </a:prstGeom>
        </p:spPr>
        <p:txBody>
          <a:bodyPr/>
          <a:lstStyle>
            <a:lvl1pPr>
              <a:defRPr/>
            </a:lvl1pPr>
          </a:lstStyle>
          <a:p>
            <a:r>
              <a:rPr lang="en-US"/>
              <a:t>Click to edit Master subtitle style</a:t>
            </a:r>
            <a:endParaRPr/>
          </a:p>
        </p:txBody>
      </p:sp>
      <p:sp>
        <p:nvSpPr>
          <p:cNvPr id="4" name="Holder 4">
            <a:extLst>
              <a:ext uri="{FF2B5EF4-FFF2-40B4-BE49-F238E27FC236}">
                <a16:creationId xmlns:a16="http://schemas.microsoft.com/office/drawing/2014/main" id="{B497E156-6C5D-476B-8F36-9A06FB97E00C}"/>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6D92B9E3-EFAB-4461-80EC-21FE8755C568}"/>
              </a:ext>
            </a:extLst>
          </p:cNvPr>
          <p:cNvSpPr>
            <a:spLocks noGrp="1"/>
          </p:cNvSpPr>
          <p:nvPr>
            <p:ph type="dt" sz="half" idx="11"/>
          </p:nvPr>
        </p:nvSpPr>
        <p:spPr/>
        <p:txBody>
          <a:bodyPr/>
          <a:lstStyle>
            <a:lvl1pPr>
              <a:defRPr/>
            </a:lvl1pPr>
          </a:lstStyle>
          <a:p>
            <a:pPr>
              <a:defRPr/>
            </a:pPr>
            <a:fld id="{D4F4AECF-30B4-4E2F-8772-043FD52EA411}" type="datetimeFigureOut">
              <a:rPr lang="en-US"/>
              <a:pPr>
                <a:defRPr/>
              </a:pPr>
              <a:t>5/18/22</a:t>
            </a:fld>
            <a:endParaRPr lang="en-US"/>
          </a:p>
        </p:txBody>
      </p:sp>
      <p:sp>
        <p:nvSpPr>
          <p:cNvPr id="6" name="Holder 6">
            <a:extLst>
              <a:ext uri="{FF2B5EF4-FFF2-40B4-BE49-F238E27FC236}">
                <a16:creationId xmlns:a16="http://schemas.microsoft.com/office/drawing/2014/main" id="{A8611577-0716-4F3B-8535-2A9F912BB856}"/>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88634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3"/>
          <p:cNvSpPr>
            <a:spLocks noGrp="1"/>
          </p:cNvSpPr>
          <p:nvPr>
            <p:ph type="body" idx="1"/>
          </p:nvPr>
        </p:nvSpPr>
        <p:spPr/>
        <p:txBody>
          <a:bodyPr/>
          <a:lstStyle>
            <a:lvl1pPr>
              <a:defRPr/>
            </a:lvl1pPr>
          </a:lstStyle>
          <a:p>
            <a:pPr lvl="0"/>
            <a:r>
              <a:rPr lang="en-US"/>
              <a:t>Click to edit Master text styles</a:t>
            </a:r>
          </a:p>
        </p:txBody>
      </p:sp>
      <p:sp>
        <p:nvSpPr>
          <p:cNvPr id="4" name="Holder 4">
            <a:extLst>
              <a:ext uri="{FF2B5EF4-FFF2-40B4-BE49-F238E27FC236}">
                <a16:creationId xmlns:a16="http://schemas.microsoft.com/office/drawing/2014/main" id="{99BFB553-B582-49DC-B74A-4753BFED8682}"/>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2C40F14E-6602-4A1C-9AFF-8900E6B6019D}"/>
              </a:ext>
            </a:extLst>
          </p:cNvPr>
          <p:cNvSpPr>
            <a:spLocks noGrp="1"/>
          </p:cNvSpPr>
          <p:nvPr>
            <p:ph type="dt" sz="half" idx="11"/>
          </p:nvPr>
        </p:nvSpPr>
        <p:spPr/>
        <p:txBody>
          <a:bodyPr/>
          <a:lstStyle>
            <a:lvl1pPr>
              <a:defRPr/>
            </a:lvl1pPr>
          </a:lstStyle>
          <a:p>
            <a:pPr>
              <a:defRPr/>
            </a:pPr>
            <a:fld id="{1EBC57A1-48AC-4C58-9C31-3834E43F8AC0}" type="datetimeFigureOut">
              <a:rPr lang="en-US"/>
              <a:pPr>
                <a:defRPr/>
              </a:pPr>
              <a:t>5/18/22</a:t>
            </a:fld>
            <a:endParaRPr lang="en-US"/>
          </a:p>
        </p:txBody>
      </p:sp>
      <p:sp>
        <p:nvSpPr>
          <p:cNvPr id="6" name="Holder 6">
            <a:extLst>
              <a:ext uri="{FF2B5EF4-FFF2-40B4-BE49-F238E27FC236}">
                <a16:creationId xmlns:a16="http://schemas.microsoft.com/office/drawing/2014/main" id="{EA3FCD05-D868-4826-B35E-71E582149F56}"/>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12127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3"/>
          <p:cNvSpPr>
            <a:spLocks noGrp="1"/>
          </p:cNvSpPr>
          <p:nvPr>
            <p:ph sz="half" idx="2"/>
          </p:nvPr>
        </p:nvSpPr>
        <p:spPr>
          <a:xfrm>
            <a:off x="457200" y="1183005"/>
            <a:ext cx="3977640" cy="276999"/>
          </a:xfrm>
          <a:prstGeom prst="rect">
            <a:avLst/>
          </a:prstGeom>
        </p:spPr>
        <p:txBody>
          <a:bodyPr/>
          <a:lstStyle>
            <a:lvl1pPr>
              <a:defRPr/>
            </a:lvl1pPr>
          </a:lstStyle>
          <a:p>
            <a:pPr lvl="0"/>
            <a:r>
              <a:rPr lang="en-US"/>
              <a:t>Click to edit Master text styles</a:t>
            </a:r>
          </a:p>
        </p:txBody>
      </p:sp>
      <p:sp>
        <p:nvSpPr>
          <p:cNvPr id="4" name="Holder 4"/>
          <p:cNvSpPr>
            <a:spLocks noGrp="1"/>
          </p:cNvSpPr>
          <p:nvPr>
            <p:ph sz="half" idx="3"/>
          </p:nvPr>
        </p:nvSpPr>
        <p:spPr>
          <a:xfrm>
            <a:off x="4709160" y="1183005"/>
            <a:ext cx="3977640" cy="276999"/>
          </a:xfrm>
          <a:prstGeom prst="rect">
            <a:avLst/>
          </a:prstGeom>
        </p:spPr>
        <p:txBody>
          <a:bodyPr/>
          <a:lstStyle>
            <a:lvl1pPr>
              <a:defRPr/>
            </a:lvl1pPr>
          </a:lstStyle>
          <a:p>
            <a:pPr lvl="0"/>
            <a:r>
              <a:rPr lang="en-US"/>
              <a:t>Click to edit Master text styles</a:t>
            </a:r>
          </a:p>
        </p:txBody>
      </p:sp>
      <p:sp>
        <p:nvSpPr>
          <p:cNvPr id="5" name="Holder 4">
            <a:extLst>
              <a:ext uri="{FF2B5EF4-FFF2-40B4-BE49-F238E27FC236}">
                <a16:creationId xmlns:a16="http://schemas.microsoft.com/office/drawing/2014/main" id="{E26864F3-DEA7-412D-80AE-F38AF8284D6C}"/>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9D48E34B-AFEF-453E-BE23-F701A84EA954}"/>
              </a:ext>
            </a:extLst>
          </p:cNvPr>
          <p:cNvSpPr>
            <a:spLocks noGrp="1"/>
          </p:cNvSpPr>
          <p:nvPr>
            <p:ph type="dt" sz="half" idx="11"/>
          </p:nvPr>
        </p:nvSpPr>
        <p:spPr/>
        <p:txBody>
          <a:bodyPr/>
          <a:lstStyle>
            <a:lvl1pPr>
              <a:defRPr/>
            </a:lvl1pPr>
          </a:lstStyle>
          <a:p>
            <a:pPr>
              <a:defRPr/>
            </a:pPr>
            <a:fld id="{96D96BE9-9416-4EC0-A6CD-00052AD3B963}" type="datetimeFigureOut">
              <a:rPr lang="en-US"/>
              <a:pPr>
                <a:defRPr/>
              </a:pPr>
              <a:t>5/18/22</a:t>
            </a:fld>
            <a:endParaRPr lang="en-US"/>
          </a:p>
        </p:txBody>
      </p:sp>
      <p:sp>
        <p:nvSpPr>
          <p:cNvPr id="7" name="Holder 6">
            <a:extLst>
              <a:ext uri="{FF2B5EF4-FFF2-40B4-BE49-F238E27FC236}">
                <a16:creationId xmlns:a16="http://schemas.microsoft.com/office/drawing/2014/main" id="{6E369A15-DF54-45BF-89AD-A6515904EC71}"/>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06138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r>
              <a:rPr lang="en-US"/>
              <a:t>Click to edit Master title style</a:t>
            </a:r>
            <a:endParaRPr/>
          </a:p>
        </p:txBody>
      </p:sp>
      <p:sp>
        <p:nvSpPr>
          <p:cNvPr id="3" name="Holder 4">
            <a:extLst>
              <a:ext uri="{FF2B5EF4-FFF2-40B4-BE49-F238E27FC236}">
                <a16:creationId xmlns:a16="http://schemas.microsoft.com/office/drawing/2014/main" id="{5A402927-9703-45B3-852F-B4BC75C0CFB7}"/>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443708AB-7902-4B87-8EB1-AFE2CE95628C}"/>
              </a:ext>
            </a:extLst>
          </p:cNvPr>
          <p:cNvSpPr>
            <a:spLocks noGrp="1"/>
          </p:cNvSpPr>
          <p:nvPr>
            <p:ph type="dt" sz="half" idx="11"/>
          </p:nvPr>
        </p:nvSpPr>
        <p:spPr/>
        <p:txBody>
          <a:bodyPr/>
          <a:lstStyle>
            <a:lvl1pPr>
              <a:defRPr/>
            </a:lvl1pPr>
          </a:lstStyle>
          <a:p>
            <a:pPr>
              <a:defRPr/>
            </a:pPr>
            <a:fld id="{C323BBFC-0E8A-4420-9739-DE5207B911D1}" type="datetimeFigureOut">
              <a:rPr lang="en-US"/>
              <a:pPr>
                <a:defRPr/>
              </a:pPr>
              <a:t>5/18/22</a:t>
            </a:fld>
            <a:endParaRPr lang="en-US"/>
          </a:p>
        </p:txBody>
      </p:sp>
      <p:sp>
        <p:nvSpPr>
          <p:cNvPr id="5" name="Holder 6">
            <a:extLst>
              <a:ext uri="{FF2B5EF4-FFF2-40B4-BE49-F238E27FC236}">
                <a16:creationId xmlns:a16="http://schemas.microsoft.com/office/drawing/2014/main" id="{A0F16332-8B3F-45A4-BB75-B1255A78821E}"/>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03436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7A66D071-48DA-4905-9A98-B40FB00FE4E8}"/>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68BB1570-6EEE-4870-BEFE-FFB751CC1143}"/>
              </a:ext>
            </a:extLst>
          </p:cNvPr>
          <p:cNvSpPr>
            <a:spLocks noGrp="1"/>
          </p:cNvSpPr>
          <p:nvPr>
            <p:ph type="dt" sz="half" idx="11"/>
          </p:nvPr>
        </p:nvSpPr>
        <p:spPr/>
        <p:txBody>
          <a:bodyPr/>
          <a:lstStyle>
            <a:lvl1pPr>
              <a:defRPr/>
            </a:lvl1pPr>
          </a:lstStyle>
          <a:p>
            <a:pPr>
              <a:defRPr/>
            </a:pPr>
            <a:fld id="{A6B4D4C3-DA74-4719-8FAC-F2BF63B3F2BF}" type="datetimeFigureOut">
              <a:rPr lang="en-US"/>
              <a:pPr>
                <a:defRPr/>
              </a:pPr>
              <a:t>5/18/22</a:t>
            </a:fld>
            <a:endParaRPr lang="en-US"/>
          </a:p>
        </p:txBody>
      </p:sp>
      <p:sp>
        <p:nvSpPr>
          <p:cNvPr id="4" name="Holder 6">
            <a:extLst>
              <a:ext uri="{FF2B5EF4-FFF2-40B4-BE49-F238E27FC236}">
                <a16:creationId xmlns:a16="http://schemas.microsoft.com/office/drawing/2014/main" id="{E845EE2D-8314-4C99-A132-9B3F91476363}"/>
              </a:ext>
            </a:extLst>
          </p:cNvPr>
          <p:cNvSpPr>
            <a:spLocks noGrp="1"/>
          </p:cNvSpPr>
          <p:nvPr>
            <p:ph type="sldNum" sz="quarter" idx="12"/>
          </p:nvPr>
        </p:nvSpPr>
        <p:spPr/>
        <p:txBody>
          <a:bodyPr/>
          <a:lstStyle>
            <a:lvl1pP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313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955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4594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5" Type="http://schemas.openxmlformats.org/officeDocument/2006/relationships/image" Target="../media/image7.jpeg"/><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15B13CD5-ABA8-4EBE-B70B-403BD427303B}"/>
              </a:ext>
            </a:extLst>
          </p:cNvPr>
          <p:cNvSpPr>
            <a:spLocks noChangeArrowheads="1"/>
          </p:cNvSpPr>
          <p:nvPr/>
        </p:nvSpPr>
        <p:spPr bwMode="auto">
          <a:xfrm>
            <a:off x="0" y="0"/>
            <a:ext cx="1586337" cy="5142794"/>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7" name="bk object 17">
            <a:extLst>
              <a:ext uri="{FF2B5EF4-FFF2-40B4-BE49-F238E27FC236}">
                <a16:creationId xmlns:a16="http://schemas.microsoft.com/office/drawing/2014/main" id="{0E86B8FA-A6A0-4C50-B54A-C49B33B0B69A}"/>
              </a:ext>
            </a:extLst>
          </p:cNvPr>
          <p:cNvSpPr>
            <a:spLocks noChangeArrowheads="1"/>
          </p:cNvSpPr>
          <p:nvPr/>
        </p:nvSpPr>
        <p:spPr bwMode="auto">
          <a:xfrm>
            <a:off x="7202417" y="114457"/>
            <a:ext cx="447669" cy="685329"/>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8" name="bk object 18">
            <a:extLst>
              <a:ext uri="{FF2B5EF4-FFF2-40B4-BE49-F238E27FC236}">
                <a16:creationId xmlns:a16="http://schemas.microsoft.com/office/drawing/2014/main" id="{6C9FD758-1580-4122-B990-52745EA36FDA}"/>
              </a:ext>
            </a:extLst>
          </p:cNvPr>
          <p:cNvSpPr>
            <a:spLocks noChangeArrowheads="1"/>
          </p:cNvSpPr>
          <p:nvPr/>
        </p:nvSpPr>
        <p:spPr bwMode="auto">
          <a:xfrm>
            <a:off x="7961287" y="9185"/>
            <a:ext cx="603631" cy="695220"/>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29" name="bk object 19">
            <a:extLst>
              <a:ext uri="{FF2B5EF4-FFF2-40B4-BE49-F238E27FC236}">
                <a16:creationId xmlns:a16="http://schemas.microsoft.com/office/drawing/2014/main" id="{3D693041-6145-40A8-9A30-1BEC99D7E7F1}"/>
              </a:ext>
            </a:extLst>
          </p:cNvPr>
          <p:cNvSpPr>
            <a:spLocks noChangeArrowheads="1"/>
          </p:cNvSpPr>
          <p:nvPr/>
        </p:nvSpPr>
        <p:spPr bwMode="auto">
          <a:xfrm>
            <a:off x="7990891" y="1009624"/>
            <a:ext cx="398570" cy="647177"/>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0" name="bk object 20">
            <a:extLst>
              <a:ext uri="{FF2B5EF4-FFF2-40B4-BE49-F238E27FC236}">
                <a16:creationId xmlns:a16="http://schemas.microsoft.com/office/drawing/2014/main" id="{1DD590E1-E211-497D-83A4-D2292A4A1A2C}"/>
              </a:ext>
            </a:extLst>
          </p:cNvPr>
          <p:cNvSpPr>
            <a:spLocks noChangeArrowheads="1"/>
          </p:cNvSpPr>
          <p:nvPr/>
        </p:nvSpPr>
        <p:spPr bwMode="auto">
          <a:xfrm>
            <a:off x="8652286" y="285436"/>
            <a:ext cx="399292" cy="390708"/>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1" name="bk object 21">
            <a:extLst>
              <a:ext uri="{FF2B5EF4-FFF2-40B4-BE49-F238E27FC236}">
                <a16:creationId xmlns:a16="http://schemas.microsoft.com/office/drawing/2014/main" id="{076C686D-FFB9-4834-BCA9-705A688972DA}"/>
              </a:ext>
            </a:extLst>
          </p:cNvPr>
          <p:cNvSpPr>
            <a:spLocks noChangeArrowheads="1"/>
          </p:cNvSpPr>
          <p:nvPr/>
        </p:nvSpPr>
        <p:spPr bwMode="auto">
          <a:xfrm>
            <a:off x="8652286" y="895167"/>
            <a:ext cx="491714" cy="1152342"/>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2" name="bk object 22">
            <a:extLst>
              <a:ext uri="{FF2B5EF4-FFF2-40B4-BE49-F238E27FC236}">
                <a16:creationId xmlns:a16="http://schemas.microsoft.com/office/drawing/2014/main" id="{00F30C5A-7C4C-43CE-B663-3C97216A4147}"/>
              </a:ext>
            </a:extLst>
          </p:cNvPr>
          <p:cNvSpPr>
            <a:spLocks noChangeArrowheads="1"/>
          </p:cNvSpPr>
          <p:nvPr/>
        </p:nvSpPr>
        <p:spPr bwMode="auto">
          <a:xfrm>
            <a:off x="7786552" y="4523878"/>
            <a:ext cx="1197154" cy="418969"/>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623"/>
          </a:p>
        </p:txBody>
      </p:sp>
      <p:sp>
        <p:nvSpPr>
          <p:cNvPr id="1033" name="Holder 2">
            <a:extLst>
              <a:ext uri="{FF2B5EF4-FFF2-40B4-BE49-F238E27FC236}">
                <a16:creationId xmlns:a16="http://schemas.microsoft.com/office/drawing/2014/main" id="{5E55FE2B-DC77-4088-B99E-3FE108D7C2CC}"/>
              </a:ext>
            </a:extLst>
          </p:cNvPr>
          <p:cNvSpPr>
            <a:spLocks noGrp="1"/>
          </p:cNvSpPr>
          <p:nvPr>
            <p:ph type="title"/>
          </p:nvPr>
        </p:nvSpPr>
        <p:spPr bwMode="auto">
          <a:xfrm>
            <a:off x="457056" y="205599"/>
            <a:ext cx="8229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4" name="Holder 3">
            <a:extLst>
              <a:ext uri="{FF2B5EF4-FFF2-40B4-BE49-F238E27FC236}">
                <a16:creationId xmlns:a16="http://schemas.microsoft.com/office/drawing/2014/main" id="{9135F317-02F3-4172-B6DB-92091C29D7AE}"/>
              </a:ext>
            </a:extLst>
          </p:cNvPr>
          <p:cNvSpPr>
            <a:spLocks noGrp="1"/>
          </p:cNvSpPr>
          <p:nvPr>
            <p:ph type="body" idx="1"/>
          </p:nvPr>
        </p:nvSpPr>
        <p:spPr bwMode="auto">
          <a:xfrm>
            <a:off x="457056" y="1182722"/>
            <a:ext cx="82298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1DA61B22-21F1-470C-9C49-84A881C2E96A}"/>
              </a:ext>
            </a:extLst>
          </p:cNvPr>
          <p:cNvSpPr>
            <a:spLocks noGrp="1"/>
          </p:cNvSpPr>
          <p:nvPr>
            <p:ph type="ftr" sz="quarter" idx="5"/>
          </p:nvPr>
        </p:nvSpPr>
        <p:spPr>
          <a:xfrm>
            <a:off x="3109134" y="4783172"/>
            <a:ext cx="2925733" cy="215444"/>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758750AA-0B34-42E3-8B44-DCFC4CA4CB92}"/>
              </a:ext>
            </a:extLst>
          </p:cNvPr>
          <p:cNvSpPr>
            <a:spLocks noGrp="1"/>
          </p:cNvSpPr>
          <p:nvPr>
            <p:ph type="dt" sz="half" idx="6"/>
          </p:nvPr>
        </p:nvSpPr>
        <p:spPr>
          <a:xfrm>
            <a:off x="457056" y="4783172"/>
            <a:ext cx="2103322" cy="215444"/>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E7BB948D-1553-4110-A729-BDD20215B0FA}" type="datetimeFigureOut">
              <a:rPr lang="en-US"/>
              <a:pPr>
                <a:defRPr/>
              </a:pPr>
              <a:t>5/18/22</a:t>
            </a:fld>
            <a:endParaRPr lang="en-US"/>
          </a:p>
        </p:txBody>
      </p:sp>
      <p:sp>
        <p:nvSpPr>
          <p:cNvPr id="6" name="Holder 6">
            <a:extLst>
              <a:ext uri="{FF2B5EF4-FFF2-40B4-BE49-F238E27FC236}">
                <a16:creationId xmlns:a16="http://schemas.microsoft.com/office/drawing/2014/main" id="{8EAC3088-6A2A-44B2-9B30-751F32D4A141}"/>
              </a:ext>
            </a:extLst>
          </p:cNvPr>
          <p:cNvSpPr>
            <a:spLocks noGrp="1"/>
          </p:cNvSpPr>
          <p:nvPr>
            <p:ph type="sldNum" sz="quarter" idx="7"/>
          </p:nvPr>
        </p:nvSpPr>
        <p:spPr>
          <a:xfrm>
            <a:off x="6583622" y="4783172"/>
            <a:ext cx="2103322" cy="215444"/>
          </a:xfrm>
          <a:prstGeom prst="rect">
            <a:avLst/>
          </a:prstGeom>
        </p:spPr>
        <p:txBody>
          <a:bodyPr vert="horz" wrap="square" lIns="0" tIns="0" rIns="0" bIns="0" numCol="1" anchor="t" anchorCtr="0" compatLnSpc="1">
            <a:prstTxWarp prst="textNoShape">
              <a:avLst/>
            </a:prstTxWarp>
            <a:spAutoFit/>
          </a:bodyPr>
          <a:lstStyle>
            <a:lvl1pPr algn="r">
              <a:defRPr>
                <a:solidFill>
                  <a:srgbClr val="898989"/>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8351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lvl1pPr algn="ctr" rtl="0" eaLnBrk="1" fontAlgn="base" hangingPunct="1">
        <a:spcBef>
          <a:spcPct val="0"/>
        </a:spcBef>
        <a:spcAft>
          <a:spcPct val="0"/>
        </a:spcAft>
        <a:defRPr>
          <a:solidFill>
            <a:schemeClr val="tx2"/>
          </a:solidFill>
          <a:latin typeface="+mj-lt"/>
          <a:ea typeface="+mj-ea"/>
          <a:cs typeface="+mj-cs"/>
        </a:defRPr>
      </a:lvl1pPr>
      <a:lvl2pPr algn="ctr" rtl="0" eaLnBrk="1" fontAlgn="base" hangingPunct="1">
        <a:spcBef>
          <a:spcPct val="0"/>
        </a:spcBef>
        <a:spcAft>
          <a:spcPct val="0"/>
        </a:spcAft>
        <a:defRPr>
          <a:solidFill>
            <a:schemeClr val="tx2"/>
          </a:solidFill>
          <a:latin typeface="Calibri" panose="020F0502020204030204" pitchFamily="34" charset="0"/>
        </a:defRPr>
      </a:lvl2pPr>
      <a:lvl3pPr algn="ctr" rtl="0" eaLnBrk="1" fontAlgn="base" hangingPunct="1">
        <a:spcBef>
          <a:spcPct val="0"/>
        </a:spcBef>
        <a:spcAft>
          <a:spcPct val="0"/>
        </a:spcAft>
        <a:defRPr>
          <a:solidFill>
            <a:schemeClr val="tx2"/>
          </a:solidFill>
          <a:latin typeface="Calibri" panose="020F0502020204030204" pitchFamily="34" charset="0"/>
        </a:defRPr>
      </a:lvl3pPr>
      <a:lvl4pPr algn="ctr" rtl="0" eaLnBrk="1" fontAlgn="base" hangingPunct="1">
        <a:spcBef>
          <a:spcPct val="0"/>
        </a:spcBef>
        <a:spcAft>
          <a:spcPct val="0"/>
        </a:spcAft>
        <a:defRPr>
          <a:solidFill>
            <a:schemeClr val="tx2"/>
          </a:solidFill>
          <a:latin typeface="Calibri" panose="020F0502020204030204" pitchFamily="34" charset="0"/>
        </a:defRPr>
      </a:lvl4pPr>
      <a:lvl5pPr algn="ctr" rtl="0" eaLnBrk="1" fontAlgn="base" hangingPunct="1">
        <a:spcBef>
          <a:spcPct val="0"/>
        </a:spcBef>
        <a:spcAft>
          <a:spcPct val="0"/>
        </a:spcAft>
        <a:defRPr>
          <a:solidFill>
            <a:schemeClr val="tx2"/>
          </a:solidFill>
          <a:latin typeface="Calibri" panose="020F0502020204030204" pitchFamily="34" charset="0"/>
        </a:defRPr>
      </a:lvl5pPr>
      <a:lvl6pPr marL="203500" algn="ctr" rtl="0" eaLnBrk="1" fontAlgn="base" hangingPunct="1">
        <a:spcBef>
          <a:spcPct val="0"/>
        </a:spcBef>
        <a:spcAft>
          <a:spcPct val="0"/>
        </a:spcAft>
        <a:defRPr>
          <a:solidFill>
            <a:schemeClr val="tx2"/>
          </a:solidFill>
          <a:latin typeface="Calibri" panose="020F0502020204030204" pitchFamily="34" charset="0"/>
        </a:defRPr>
      </a:lvl6pPr>
      <a:lvl7pPr marL="406999" algn="ctr" rtl="0" eaLnBrk="1" fontAlgn="base" hangingPunct="1">
        <a:spcBef>
          <a:spcPct val="0"/>
        </a:spcBef>
        <a:spcAft>
          <a:spcPct val="0"/>
        </a:spcAft>
        <a:defRPr>
          <a:solidFill>
            <a:schemeClr val="tx2"/>
          </a:solidFill>
          <a:latin typeface="Calibri" panose="020F0502020204030204" pitchFamily="34" charset="0"/>
        </a:defRPr>
      </a:lvl7pPr>
      <a:lvl8pPr marL="610499" algn="ctr" rtl="0" eaLnBrk="1" fontAlgn="base" hangingPunct="1">
        <a:spcBef>
          <a:spcPct val="0"/>
        </a:spcBef>
        <a:spcAft>
          <a:spcPct val="0"/>
        </a:spcAft>
        <a:defRPr>
          <a:solidFill>
            <a:schemeClr val="tx2"/>
          </a:solidFill>
          <a:latin typeface="Calibri" panose="020F0502020204030204" pitchFamily="34" charset="0"/>
        </a:defRPr>
      </a:lvl8pPr>
      <a:lvl9pPr marL="813999" algn="ctr" rtl="0" eaLnBrk="1" fontAlgn="base" hangingPunct="1">
        <a:spcBef>
          <a:spcPct val="0"/>
        </a:spcBef>
        <a:spcAft>
          <a:spcPct val="0"/>
        </a:spcAft>
        <a:defRPr>
          <a:solidFill>
            <a:schemeClr val="tx2"/>
          </a:solidFill>
          <a:latin typeface="Calibri" panose="020F0502020204030204" pitchFamily="34" charset="0"/>
        </a:defRPr>
      </a:lvl9pPr>
    </p:titleStyle>
    <p:bodyStyle>
      <a:lvl1pPr algn="l" rtl="0" eaLnBrk="1" fontAlgn="base" hangingPunct="1">
        <a:spcBef>
          <a:spcPct val="20000"/>
        </a:spcBef>
        <a:spcAft>
          <a:spcPct val="0"/>
        </a:spcAft>
        <a:defRPr>
          <a:solidFill>
            <a:schemeClr val="tx1"/>
          </a:solidFill>
          <a:latin typeface="+mn-lt"/>
          <a:ea typeface="+mn-ea"/>
          <a:cs typeface="+mn-cs"/>
        </a:defRPr>
      </a:lvl1pPr>
      <a:lvl2pPr marL="203500" algn="l" rtl="0" eaLnBrk="1" fontAlgn="base" hangingPunct="1">
        <a:spcBef>
          <a:spcPct val="20000"/>
        </a:spcBef>
        <a:spcAft>
          <a:spcPct val="0"/>
        </a:spcAft>
        <a:defRPr>
          <a:solidFill>
            <a:schemeClr val="tx1"/>
          </a:solidFill>
          <a:latin typeface="+mn-lt"/>
          <a:ea typeface="+mn-ea"/>
          <a:cs typeface="+mn-cs"/>
        </a:defRPr>
      </a:lvl2pPr>
      <a:lvl3pPr marL="406999" algn="l" rtl="0" eaLnBrk="1" fontAlgn="base" hangingPunct="1">
        <a:spcBef>
          <a:spcPct val="20000"/>
        </a:spcBef>
        <a:spcAft>
          <a:spcPct val="0"/>
        </a:spcAft>
        <a:defRPr>
          <a:solidFill>
            <a:schemeClr val="tx1"/>
          </a:solidFill>
          <a:latin typeface="+mn-lt"/>
          <a:ea typeface="+mn-ea"/>
          <a:cs typeface="+mn-cs"/>
        </a:defRPr>
      </a:lvl3pPr>
      <a:lvl4pPr marL="610499" algn="l" rtl="0" eaLnBrk="1" fontAlgn="base" hangingPunct="1">
        <a:spcBef>
          <a:spcPct val="20000"/>
        </a:spcBef>
        <a:spcAft>
          <a:spcPct val="0"/>
        </a:spcAft>
        <a:defRPr>
          <a:solidFill>
            <a:schemeClr val="tx1"/>
          </a:solidFill>
          <a:latin typeface="+mn-lt"/>
          <a:ea typeface="+mn-ea"/>
          <a:cs typeface="+mn-cs"/>
        </a:defRPr>
      </a:lvl4pPr>
      <a:lvl5pPr marL="813999" algn="l" rtl="0" eaLnBrk="1" fontAlgn="base" hangingPunct="1">
        <a:spcBef>
          <a:spcPct val="20000"/>
        </a:spcBef>
        <a:spcAft>
          <a:spcPct val="0"/>
        </a:spcAft>
        <a:defRPr>
          <a:solidFill>
            <a:schemeClr val="tx1"/>
          </a:solidFill>
          <a:latin typeface="+mn-lt"/>
          <a:ea typeface="+mn-ea"/>
          <a:cs typeface="+mn-cs"/>
        </a:defRPr>
      </a:lvl5pPr>
      <a:lvl6pPr marL="1017499" eaLnBrk="1" hangingPunct="1">
        <a:defRPr>
          <a:latin typeface="+mn-lt"/>
          <a:ea typeface="+mn-ea"/>
          <a:cs typeface="+mn-cs"/>
        </a:defRPr>
      </a:lvl6pPr>
      <a:lvl7pPr marL="1220998" eaLnBrk="1" hangingPunct="1">
        <a:defRPr>
          <a:latin typeface="+mn-lt"/>
          <a:ea typeface="+mn-ea"/>
          <a:cs typeface="+mn-cs"/>
        </a:defRPr>
      </a:lvl7pPr>
      <a:lvl8pPr marL="1424498" eaLnBrk="1" hangingPunct="1">
        <a:defRPr>
          <a:latin typeface="+mn-lt"/>
          <a:ea typeface="+mn-ea"/>
          <a:cs typeface="+mn-cs"/>
        </a:defRPr>
      </a:lvl8pPr>
      <a:lvl9pPr marL="1627998" eaLnBrk="1" hangingPunct="1">
        <a:defRPr>
          <a:latin typeface="+mn-lt"/>
          <a:ea typeface="+mn-ea"/>
          <a:cs typeface="+mn-cs"/>
        </a:defRPr>
      </a:lvl9pPr>
    </p:bodyStyle>
    <p:otherStyle>
      <a:lvl1pPr marL="0" eaLnBrk="1" hangingPunct="1">
        <a:defRPr>
          <a:latin typeface="+mn-lt"/>
          <a:ea typeface="+mn-ea"/>
          <a:cs typeface="+mn-cs"/>
        </a:defRPr>
      </a:lvl1pPr>
      <a:lvl2pPr marL="203500" eaLnBrk="1" hangingPunct="1">
        <a:defRPr>
          <a:latin typeface="+mn-lt"/>
          <a:ea typeface="+mn-ea"/>
          <a:cs typeface="+mn-cs"/>
        </a:defRPr>
      </a:lvl2pPr>
      <a:lvl3pPr marL="406999" eaLnBrk="1" hangingPunct="1">
        <a:defRPr>
          <a:latin typeface="+mn-lt"/>
          <a:ea typeface="+mn-ea"/>
          <a:cs typeface="+mn-cs"/>
        </a:defRPr>
      </a:lvl3pPr>
      <a:lvl4pPr marL="610499" eaLnBrk="1" hangingPunct="1">
        <a:defRPr>
          <a:latin typeface="+mn-lt"/>
          <a:ea typeface="+mn-ea"/>
          <a:cs typeface="+mn-cs"/>
        </a:defRPr>
      </a:lvl4pPr>
      <a:lvl5pPr marL="813999" eaLnBrk="1" hangingPunct="1">
        <a:defRPr>
          <a:latin typeface="+mn-lt"/>
          <a:ea typeface="+mn-ea"/>
          <a:cs typeface="+mn-cs"/>
        </a:defRPr>
      </a:lvl5pPr>
      <a:lvl6pPr marL="1017499" eaLnBrk="1" hangingPunct="1">
        <a:defRPr>
          <a:latin typeface="+mn-lt"/>
          <a:ea typeface="+mn-ea"/>
          <a:cs typeface="+mn-cs"/>
        </a:defRPr>
      </a:lvl6pPr>
      <a:lvl7pPr marL="1220998" eaLnBrk="1" hangingPunct="1">
        <a:defRPr>
          <a:latin typeface="+mn-lt"/>
          <a:ea typeface="+mn-ea"/>
          <a:cs typeface="+mn-cs"/>
        </a:defRPr>
      </a:lvl7pPr>
      <a:lvl8pPr marL="1424498" eaLnBrk="1" hangingPunct="1">
        <a:defRPr>
          <a:latin typeface="+mn-lt"/>
          <a:ea typeface="+mn-ea"/>
          <a:cs typeface="+mn-cs"/>
        </a:defRPr>
      </a:lvl8pPr>
      <a:lvl9pPr marL="1627998"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734130" y="1597731"/>
            <a:ext cx="2805576" cy="1200329"/>
          </a:xfrm>
          <a:prstGeom prst="rect">
            <a:avLst/>
          </a:prstGeom>
          <a:noFill/>
        </p:spPr>
        <p:txBody>
          <a:bodyPr wrap="none" lIns="91440" tIns="45720" rIns="91440" bIns="45720">
            <a:spAutoFit/>
          </a:bodyPr>
          <a:lstStyle>
            <a:defPPr marR="0" lvl="0" algn="l" rtl="0">
              <a:lnSpc>
                <a:spcPct val="100000"/>
              </a:lnSpc>
              <a:spcBef>
                <a:spcPts val="0"/>
              </a:spcBef>
              <a:spcAft>
                <a:spcPts val="0"/>
              </a:spcAft>
            </a:defPPr>
            <a:lvl1pPr marL="0" defTabSz="457200" eaLnBrk="1" latinLnBrk="0" hangingPunct="1">
              <a:defRPr sz="3600" b="1" kern="1200" spc="0">
                <a:ln w="0"/>
                <a:solidFill>
                  <a:srgbClr val="EA1457"/>
                </a:solidFill>
                <a:latin typeface="Lato" panose="020F0502020204030203" pitchFamily="34" charset="0"/>
                <a:ea typeface="+mn-ea"/>
                <a:cs typeface="Calibri Light" panose="020F0302020204030204" pitchFamily="34" charset="0"/>
              </a:defRPr>
            </a:lvl1pPr>
            <a:lvl2pPr marL="457200" defTabSz="457200" eaLnBrk="1" latinLnBrk="0" hangingPunct="1">
              <a:defRPr sz="1800" kern="1200">
                <a:solidFill>
                  <a:schemeClr val="tx1"/>
                </a:solidFill>
                <a:latin typeface="+mn-lt"/>
                <a:ea typeface="+mn-ea"/>
                <a:cs typeface="+mn-cs"/>
              </a:defRPr>
            </a:lvl2pPr>
            <a:lvl3pPr marL="914400" defTabSz="457200" eaLnBrk="1" latinLnBrk="0" hangingPunct="1">
              <a:defRPr sz="1800" kern="1200">
                <a:solidFill>
                  <a:schemeClr val="tx1"/>
                </a:solidFill>
                <a:latin typeface="+mn-lt"/>
                <a:ea typeface="+mn-ea"/>
                <a:cs typeface="+mn-cs"/>
              </a:defRPr>
            </a:lvl3pPr>
            <a:lvl4pPr marL="1371600" defTabSz="457200" eaLnBrk="1" latinLnBrk="0" hangingPunct="1">
              <a:defRPr sz="1800" kern="1200">
                <a:solidFill>
                  <a:schemeClr val="tx1"/>
                </a:solidFill>
                <a:latin typeface="+mn-lt"/>
                <a:ea typeface="+mn-ea"/>
                <a:cs typeface="+mn-cs"/>
              </a:defRPr>
            </a:lvl4pPr>
            <a:lvl5pPr marL="1828800" defTabSz="457200" eaLnBrk="1" latinLnBrk="0" hangingPunct="1">
              <a:defRPr sz="1800" kern="1200">
                <a:solidFill>
                  <a:schemeClr val="tx1"/>
                </a:solidFill>
                <a:latin typeface="+mn-lt"/>
                <a:ea typeface="+mn-ea"/>
                <a:cs typeface="+mn-cs"/>
              </a:defRPr>
            </a:lvl5pPr>
            <a:lvl6pPr marL="2286000" defTabSz="457200" eaLnBrk="1" latinLnBrk="0" hangingPunct="1">
              <a:defRPr sz="1800" kern="1200">
                <a:solidFill>
                  <a:schemeClr val="tx1"/>
                </a:solidFill>
                <a:latin typeface="+mn-lt"/>
                <a:ea typeface="+mn-ea"/>
                <a:cs typeface="+mn-cs"/>
              </a:defRPr>
            </a:lvl6pPr>
            <a:lvl7pPr marL="2743200" defTabSz="457200" eaLnBrk="1" latinLnBrk="0" hangingPunct="1">
              <a:defRPr sz="1800" kern="1200">
                <a:solidFill>
                  <a:schemeClr val="tx1"/>
                </a:solidFill>
                <a:latin typeface="+mn-lt"/>
                <a:ea typeface="+mn-ea"/>
                <a:cs typeface="+mn-cs"/>
              </a:defRPr>
            </a:lvl7pPr>
            <a:lvl8pPr marL="3200400" defTabSz="457200" eaLnBrk="1" latinLnBrk="0" hangingPunct="1">
              <a:defRPr sz="1800" kern="1200">
                <a:solidFill>
                  <a:schemeClr val="tx1"/>
                </a:solidFill>
                <a:latin typeface="+mn-lt"/>
                <a:ea typeface="+mn-ea"/>
                <a:cs typeface="+mn-cs"/>
              </a:defRPr>
            </a:lvl8pPr>
            <a:lvl9pPr marL="3657600" defTabSz="457200" eaLnBrk="1" latinLnBrk="0" hangingPunct="1">
              <a:defRPr sz="1800" kern="1200">
                <a:solidFill>
                  <a:schemeClr val="tx1"/>
                </a:solidFill>
                <a:latin typeface="+mn-lt"/>
                <a:ea typeface="+mn-ea"/>
                <a:cs typeface="+mn-cs"/>
              </a:defRPr>
            </a:lvl9pPr>
          </a:lstStyle>
          <a:p>
            <a:r>
              <a:rPr lang="en" dirty="0"/>
              <a:t>MODULE 1 :</a:t>
            </a:r>
          </a:p>
          <a:p>
            <a:r>
              <a:rPr lang="en" dirty="0"/>
              <a:t>Introduction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1620040" y="518071"/>
            <a:ext cx="4997848"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Unix System Architecture</a:t>
            </a:r>
            <a:endParaRPr sz="3200" b="1" dirty="0">
              <a:solidFill>
                <a:srgbClr val="ED1157"/>
              </a:solidFill>
              <a:latin typeface="Lato" panose="020F0502020204030203" pitchFamily="34" charset="0"/>
            </a:endParaRPr>
          </a:p>
        </p:txBody>
      </p:sp>
      <p:sp>
        <p:nvSpPr>
          <p:cNvPr id="147" name="Google Shape;147;p22"/>
          <p:cNvSpPr txBox="1">
            <a:spLocks noGrp="1"/>
          </p:cNvSpPr>
          <p:nvPr>
            <p:ph type="body" idx="1"/>
          </p:nvPr>
        </p:nvSpPr>
        <p:spPr>
          <a:xfrm>
            <a:off x="1620040" y="1306146"/>
            <a:ext cx="7063471" cy="3326400"/>
          </a:xfrm>
          <a:prstGeom prst="rect">
            <a:avLst/>
          </a:prstGeom>
        </p:spPr>
        <p:txBody>
          <a:bodyPr spcFirstLastPara="1" wrap="square" lIns="91425" tIns="91425" rIns="91425" bIns="91425" anchor="t" anchorCtr="0">
            <a:noAutofit/>
          </a:bodyPr>
          <a:lstStyle/>
          <a:p>
            <a:pPr marL="0" marR="0" lvl="0" indent="0" algn="l" rtl="0">
              <a:lnSpc>
                <a:spcPct val="90000"/>
              </a:lnSpc>
              <a:spcBef>
                <a:spcPts val="518"/>
              </a:spcBef>
              <a:spcAft>
                <a:spcPts val="0"/>
              </a:spcAft>
              <a:buNone/>
            </a:pPr>
            <a:r>
              <a:rPr lang="en" sz="1400" b="1" dirty="0">
                <a:solidFill>
                  <a:srgbClr val="0A141B"/>
                </a:solidFill>
                <a:highlight>
                  <a:srgbClr val="FFFFFF"/>
                </a:highlight>
                <a:latin typeface="Lato" panose="020F0502020204030203" pitchFamily="34" charset="0"/>
              </a:rPr>
              <a:t>Unix system follows a layered approach. It has four layers</a:t>
            </a:r>
            <a:endParaRPr sz="1400" b="1" dirty="0">
              <a:solidFill>
                <a:srgbClr val="0A141B"/>
              </a:solidFill>
              <a:highlight>
                <a:srgbClr val="FFFFFF"/>
              </a:highlight>
              <a:latin typeface="Lato" panose="020F0502020204030203" pitchFamily="34" charset="0"/>
            </a:endParaRPr>
          </a:p>
          <a:p>
            <a:pPr marL="457200" lvl="0" indent="0" algn="l" rtl="0">
              <a:lnSpc>
                <a:spcPct val="100000"/>
              </a:lnSpc>
              <a:spcBef>
                <a:spcPts val="481"/>
              </a:spcBef>
              <a:spcAft>
                <a:spcPts val="0"/>
              </a:spcAft>
              <a:buNone/>
            </a:pPr>
            <a:endParaRPr sz="1400" dirty="0">
              <a:solidFill>
                <a:srgbClr val="0A141B"/>
              </a:solidFill>
              <a:highlight>
                <a:srgbClr val="FFFFFF"/>
              </a:highlight>
              <a:latin typeface="Lato" panose="020F0502020204030203" pitchFamily="34" charset="0"/>
            </a:endParaRPr>
          </a:p>
          <a:p>
            <a:pPr marL="857250" lvl="0" indent="-285750" algn="l" rtl="0">
              <a:lnSpc>
                <a:spcPct val="100000"/>
              </a:lnSpc>
              <a:spcBef>
                <a:spcPts val="481"/>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The innermost layer is the hardware layer</a:t>
            </a:r>
            <a:endParaRPr sz="1400" dirty="0">
              <a:solidFill>
                <a:srgbClr val="0A141B"/>
              </a:solidFill>
              <a:highlight>
                <a:srgbClr val="FFFFFF"/>
              </a:highlight>
              <a:latin typeface="Lato" panose="020F0502020204030203" pitchFamily="34" charset="0"/>
            </a:endParaRPr>
          </a:p>
          <a:p>
            <a:pPr marL="742950" lvl="0" indent="-285750" algn="l" rtl="0">
              <a:lnSpc>
                <a:spcPct val="100000"/>
              </a:lnSpc>
              <a:spcBef>
                <a:spcPts val="481"/>
              </a:spcBef>
              <a:spcAft>
                <a:spcPts val="0"/>
              </a:spcAft>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marL="857250" lvl="0" indent="-285750" algn="l" rtl="0">
              <a:lnSpc>
                <a:spcPct val="100000"/>
              </a:lnSpc>
              <a:spcBef>
                <a:spcPts val="481"/>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In the second layer, the kernel is placed “</a:t>
            </a:r>
            <a:r>
              <a:rPr lang="en" sz="1400" i="1" dirty="0">
                <a:solidFill>
                  <a:srgbClr val="0A141B"/>
                </a:solidFill>
                <a:highlight>
                  <a:srgbClr val="FFFFFF"/>
                </a:highlight>
                <a:latin typeface="Lato" panose="020F0502020204030203" pitchFamily="34" charset="0"/>
              </a:rPr>
              <a:t>Core of OS</a:t>
            </a:r>
            <a:r>
              <a:rPr lang="en" sz="1400" dirty="0">
                <a:solidFill>
                  <a:srgbClr val="0A141B"/>
                </a:solidFill>
                <a:highlight>
                  <a:srgbClr val="FFFFFF"/>
                </a:highlight>
                <a:latin typeface="Lato" panose="020F0502020204030203" pitchFamily="34" charset="0"/>
              </a:rPr>
              <a:t>”</a:t>
            </a:r>
            <a:endParaRPr sz="1400" dirty="0">
              <a:solidFill>
                <a:srgbClr val="0A141B"/>
              </a:solidFill>
              <a:highlight>
                <a:srgbClr val="FFFFFF"/>
              </a:highlight>
              <a:latin typeface="Lato" panose="020F0502020204030203" pitchFamily="34" charset="0"/>
            </a:endParaRPr>
          </a:p>
          <a:p>
            <a:pPr marL="742950" lvl="0" indent="-285750" algn="l" rtl="0">
              <a:lnSpc>
                <a:spcPct val="100000"/>
              </a:lnSpc>
              <a:spcBef>
                <a:spcPts val="481"/>
              </a:spcBef>
              <a:spcAft>
                <a:spcPts val="0"/>
              </a:spcAft>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marL="857250" lvl="0" indent="-285750" algn="l" rtl="0">
              <a:lnSpc>
                <a:spcPct val="100000"/>
              </a:lnSpc>
              <a:spcBef>
                <a:spcPts val="481"/>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The utilities and other application programs form the third layer</a:t>
            </a:r>
            <a:endParaRPr sz="1400" dirty="0">
              <a:solidFill>
                <a:srgbClr val="0A141B"/>
              </a:solidFill>
              <a:highlight>
                <a:srgbClr val="FFFFFF"/>
              </a:highlight>
              <a:latin typeface="Lato" panose="020F0502020204030203" pitchFamily="34" charset="0"/>
            </a:endParaRPr>
          </a:p>
          <a:p>
            <a:pPr marL="742950" lvl="0" indent="-285750" algn="l" rtl="0">
              <a:lnSpc>
                <a:spcPct val="100000"/>
              </a:lnSpc>
              <a:spcBef>
                <a:spcPts val="481"/>
              </a:spcBef>
              <a:spcAft>
                <a:spcPts val="0"/>
              </a:spcAft>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marL="857250" lvl="0" indent="-285750" algn="l" rtl="0">
              <a:lnSpc>
                <a:spcPct val="100000"/>
              </a:lnSpc>
              <a:spcBef>
                <a:spcPts val="481"/>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Fourth layer is the one with which the user actually interacts.</a:t>
            </a:r>
            <a:endParaRPr sz="1400" dirty="0">
              <a:solidFill>
                <a:srgbClr val="0A141B"/>
              </a:solidFill>
              <a:highlight>
                <a:srgbClr val="FFFFFF"/>
              </a:highlight>
              <a:latin typeface="Lato" panose="020F050202020403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1916067" y="597010"/>
            <a:ext cx="3412450"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What </a:t>
            </a:r>
            <a:r>
              <a:rPr lang="en-IN" sz="3200" b="1" dirty="0" err="1">
                <a:solidFill>
                  <a:srgbClr val="ED1157"/>
                </a:solidFill>
                <a:latin typeface="Lato" panose="020F0502020204030203" pitchFamily="34" charset="0"/>
              </a:rPr>
              <a:t>i</a:t>
            </a:r>
            <a:r>
              <a:rPr lang="en" sz="3200" b="1" dirty="0">
                <a:solidFill>
                  <a:srgbClr val="ED1157"/>
                </a:solidFill>
                <a:latin typeface="Lato" panose="020F0502020204030203" pitchFamily="34" charset="0"/>
              </a:rPr>
              <a:t>s a Kernel ? </a:t>
            </a:r>
            <a:endParaRPr sz="3200" b="1" dirty="0">
              <a:solidFill>
                <a:srgbClr val="ED1157"/>
              </a:solidFill>
              <a:latin typeface="Lato" panose="020F0502020204030203" pitchFamily="34" charset="0"/>
            </a:endParaRPr>
          </a:p>
        </p:txBody>
      </p:sp>
      <p:sp>
        <p:nvSpPr>
          <p:cNvPr id="153" name="Google Shape;153;p23"/>
          <p:cNvSpPr txBox="1">
            <a:spLocks noGrp="1"/>
          </p:cNvSpPr>
          <p:nvPr>
            <p:ph type="body" idx="1"/>
          </p:nvPr>
        </p:nvSpPr>
        <p:spPr>
          <a:xfrm>
            <a:off x="1867133" y="1327044"/>
            <a:ext cx="5961000" cy="3590400"/>
          </a:xfrm>
          <a:prstGeom prst="rect">
            <a:avLst/>
          </a:prstGeom>
        </p:spPr>
        <p:txBody>
          <a:bodyPr spcFirstLastPara="1" wrap="square" lIns="91425" tIns="91425" rIns="91425" bIns="91425" anchor="t" anchorCtr="0">
            <a:noAutofit/>
          </a:bodyPr>
          <a:lstStyle/>
          <a:p>
            <a:pPr marL="2857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AKA: executive, system monitor.</a:t>
            </a:r>
            <a:endParaRPr sz="1400" dirty="0">
              <a:solidFill>
                <a:srgbClr val="0A141B"/>
              </a:solidFill>
              <a:highlight>
                <a:srgbClr val="FFFFFF"/>
              </a:highlight>
              <a:latin typeface="Lato" panose="020F0502020204030203" pitchFamily="34" charset="0"/>
            </a:endParaRPr>
          </a:p>
          <a:p>
            <a:pPr marL="2857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Controls and mediates access to hardware.</a:t>
            </a:r>
            <a:endParaRPr sz="1400" dirty="0">
              <a:solidFill>
                <a:srgbClr val="0A141B"/>
              </a:solidFill>
              <a:highlight>
                <a:srgbClr val="FFFFFF"/>
              </a:highlight>
              <a:latin typeface="Lato" panose="020F0502020204030203" pitchFamily="34" charset="0"/>
            </a:endParaRPr>
          </a:p>
          <a:p>
            <a:pPr marL="2857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Implements and supports fundamental abstractions:</a:t>
            </a:r>
            <a:endParaRPr sz="1400" dirty="0">
              <a:solidFill>
                <a:srgbClr val="0A141B"/>
              </a:solidFill>
              <a:highlight>
                <a:srgbClr val="FFFFFF"/>
              </a:highlight>
              <a:latin typeface="Lato" panose="020F0502020204030203" pitchFamily="34" charset="0"/>
            </a:endParaRPr>
          </a:p>
          <a:p>
            <a:pPr marL="742950" marR="0" lvl="0" indent="-285750" algn="l" rtl="0">
              <a:lnSpc>
                <a:spcPct val="90000"/>
              </a:lnSpc>
              <a:spcBef>
                <a:spcPts val="518"/>
              </a:spcBef>
              <a:spcAft>
                <a:spcPts val="0"/>
              </a:spcAft>
              <a:buClr>
                <a:srgbClr val="FF0066"/>
              </a:buClr>
              <a:buSzPct val="70000"/>
              <a:buFont typeface="Wingdings" panose="05000000000000000000" pitchFamily="2" charset="2"/>
              <a:buChar char="ü"/>
            </a:pPr>
            <a:r>
              <a:rPr lang="en" sz="1400" i="1" dirty="0">
                <a:solidFill>
                  <a:srgbClr val="0A141B"/>
                </a:solidFill>
                <a:highlight>
                  <a:srgbClr val="FFFFFF"/>
                </a:highlight>
                <a:latin typeface="Lato" panose="020F0502020204030203" pitchFamily="34" charset="0"/>
              </a:rPr>
              <a:t>Processes, files, devices etc.</a:t>
            </a:r>
            <a:endParaRPr sz="1400" i="1" dirty="0">
              <a:solidFill>
                <a:srgbClr val="0A141B"/>
              </a:solidFill>
              <a:highlight>
                <a:srgbClr val="FFFFFF"/>
              </a:highlight>
              <a:latin typeface="Lato" panose="020F0502020204030203" pitchFamily="34" charset="0"/>
            </a:endParaRPr>
          </a:p>
          <a:p>
            <a:pPr marL="742950" marR="0" lvl="0" indent="-285750" algn="l" rtl="0">
              <a:lnSpc>
                <a:spcPct val="90000"/>
              </a:lnSpc>
              <a:spcBef>
                <a:spcPts val="518"/>
              </a:spcBef>
              <a:spcAft>
                <a:spcPts val="0"/>
              </a:spcAft>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marL="2857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Schedules / allocates system resources:</a:t>
            </a:r>
            <a:endParaRPr sz="1400" dirty="0">
              <a:solidFill>
                <a:srgbClr val="0A141B"/>
              </a:solidFill>
              <a:highlight>
                <a:srgbClr val="FFFFFF"/>
              </a:highlight>
              <a:latin typeface="Lato" panose="020F0502020204030203" pitchFamily="34" charset="0"/>
            </a:endParaRPr>
          </a:p>
          <a:p>
            <a:pPr marL="742950" indent="-285750">
              <a:lnSpc>
                <a:spcPct val="90000"/>
              </a:lnSpc>
              <a:spcBef>
                <a:spcPts val="518"/>
              </a:spcBef>
              <a:buClr>
                <a:srgbClr val="FF0066"/>
              </a:buClr>
              <a:buSzPct val="70000"/>
              <a:buFont typeface="Wingdings" panose="05000000000000000000" pitchFamily="2" charset="2"/>
              <a:buChar char="ü"/>
            </a:pPr>
            <a:r>
              <a:rPr lang="en" sz="1400" i="1" dirty="0">
                <a:solidFill>
                  <a:srgbClr val="0A141B"/>
                </a:solidFill>
                <a:highlight>
                  <a:srgbClr val="FFFFFF"/>
                </a:highlight>
                <a:latin typeface="Lato" panose="020F0502020204030203" pitchFamily="34" charset="0"/>
              </a:rPr>
              <a:t>Memory, CPU, disk, descriptors, etc.</a:t>
            </a:r>
            <a:endParaRPr sz="1400" i="1" dirty="0">
              <a:solidFill>
                <a:srgbClr val="0A141B"/>
              </a:solidFill>
              <a:highlight>
                <a:srgbClr val="FFFFFF"/>
              </a:highlight>
              <a:latin typeface="Lato" panose="020F0502020204030203" pitchFamily="34" charset="0"/>
            </a:endParaRPr>
          </a:p>
          <a:p>
            <a:pPr marL="742950" marR="0" lvl="0" indent="-285750" algn="l" rtl="0">
              <a:lnSpc>
                <a:spcPct val="90000"/>
              </a:lnSpc>
              <a:spcBef>
                <a:spcPts val="518"/>
              </a:spcBef>
              <a:spcAft>
                <a:spcPts val="0"/>
              </a:spcAft>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marL="2857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Enforces security and protection.</a:t>
            </a:r>
            <a:endParaRPr sz="1400" dirty="0">
              <a:solidFill>
                <a:srgbClr val="0A141B"/>
              </a:solidFill>
              <a:highlight>
                <a:srgbClr val="FFFFFF"/>
              </a:highlight>
              <a:latin typeface="Lato" panose="020F0502020204030203" pitchFamily="34" charset="0"/>
            </a:endParaRPr>
          </a:p>
          <a:p>
            <a:pPr marL="2857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Responds to user requests for service (system calls).</a:t>
            </a:r>
            <a:endParaRPr sz="1400" dirty="0">
              <a:solidFill>
                <a:srgbClr val="0A141B"/>
              </a:solidFill>
              <a:highlight>
                <a:srgbClr val="FFFFFF"/>
              </a:highlight>
              <a:latin typeface="Lato" panose="020F0502020204030203" pitchFamily="34" charset="0"/>
            </a:endParaRPr>
          </a:p>
          <a:p>
            <a:pPr marL="285750" marR="0" lvl="0" indent="-285750" algn="l" rtl="0">
              <a:lnSpc>
                <a:spcPct val="90000"/>
              </a:lnSpc>
              <a:spcBef>
                <a:spcPts val="518"/>
              </a:spcBef>
              <a:spcAft>
                <a:spcPts val="0"/>
              </a:spcAft>
              <a:buClr>
                <a:srgbClr val="FF0066"/>
              </a:buClr>
              <a:buSzPct val="130000"/>
              <a:buFont typeface="Arial" panose="020B0604020202020204" pitchFamily="34" charset="0"/>
              <a:buChar char="•"/>
            </a:pPr>
            <a:endParaRPr dirty="0">
              <a:solidFill>
                <a:srgbClr val="0A141B"/>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1797654" y="774627"/>
            <a:ext cx="4037400"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What is a Shell ? </a:t>
            </a:r>
            <a:endParaRPr sz="3200" b="1" dirty="0">
              <a:solidFill>
                <a:srgbClr val="ED1157"/>
              </a:solidFill>
              <a:latin typeface="Lato" panose="020F0502020204030203" pitchFamily="34" charset="0"/>
            </a:endParaRPr>
          </a:p>
        </p:txBody>
      </p:sp>
      <p:sp>
        <p:nvSpPr>
          <p:cNvPr id="159" name="Google Shape;159;p24"/>
          <p:cNvSpPr txBox="1">
            <a:spLocks noGrp="1"/>
          </p:cNvSpPr>
          <p:nvPr>
            <p:ph type="body" idx="1"/>
          </p:nvPr>
        </p:nvSpPr>
        <p:spPr>
          <a:xfrm>
            <a:off x="1847452" y="1537553"/>
            <a:ext cx="6369600" cy="3006094"/>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1400" dirty="0">
                <a:solidFill>
                  <a:srgbClr val="0A141B"/>
                </a:solidFill>
                <a:highlight>
                  <a:srgbClr val="FFFFFF"/>
                </a:highlight>
                <a:latin typeface="Lato" panose="020F0502020204030203" pitchFamily="34" charset="0"/>
              </a:rPr>
              <a:t>Shell is a utility program that comes with the </a:t>
            </a:r>
            <a:r>
              <a:rPr lang="en" sz="1400" b="1" dirty="0">
                <a:solidFill>
                  <a:srgbClr val="0A141B"/>
                </a:solidFill>
                <a:highlight>
                  <a:srgbClr val="FFFFFF"/>
                </a:highlight>
                <a:latin typeface="Lato" panose="020F0502020204030203" pitchFamily="34" charset="0"/>
              </a:rPr>
              <a:t>UNIX</a:t>
            </a:r>
            <a:r>
              <a:rPr lang="en" sz="1400" dirty="0">
                <a:solidFill>
                  <a:srgbClr val="0A141B"/>
                </a:solidFill>
                <a:highlight>
                  <a:srgbClr val="FFFFFF"/>
                </a:highlight>
                <a:latin typeface="Lato" panose="020F0502020204030203" pitchFamily="34" charset="0"/>
              </a:rPr>
              <a:t> system.</a:t>
            </a:r>
            <a:endParaRPr sz="1400" dirty="0">
              <a:solidFill>
                <a:srgbClr val="0A141B"/>
              </a:solidFill>
              <a:highlight>
                <a:srgbClr val="FFFFFF"/>
              </a:highlight>
              <a:latin typeface="Lato" panose="020F0502020204030203" pitchFamily="34" charset="0"/>
            </a:endParaRPr>
          </a:p>
          <a:p>
            <a:pPr marL="0" lvl="0" indent="0" algn="l" rtl="0">
              <a:lnSpc>
                <a:spcPct val="90000"/>
              </a:lnSpc>
              <a:spcBef>
                <a:spcPts val="0"/>
              </a:spcBef>
              <a:spcAft>
                <a:spcPts val="0"/>
              </a:spcAft>
              <a:buNone/>
            </a:pPr>
            <a:endParaRPr sz="1400" dirty="0">
              <a:solidFill>
                <a:srgbClr val="0A141B"/>
              </a:solidFill>
              <a:highlight>
                <a:srgbClr val="FFFFFF"/>
              </a:highlight>
              <a:latin typeface="Lato" panose="020F0502020204030203" pitchFamily="34" charset="0"/>
            </a:endParaRPr>
          </a:p>
          <a:p>
            <a:pPr marL="0" lvl="0" indent="0" algn="l" rtl="0">
              <a:lnSpc>
                <a:spcPct val="90000"/>
              </a:lnSpc>
              <a:spcBef>
                <a:spcPts val="520"/>
              </a:spcBef>
              <a:spcAft>
                <a:spcPts val="0"/>
              </a:spcAft>
              <a:buNone/>
            </a:pPr>
            <a:r>
              <a:rPr lang="en" sz="1400" b="1" dirty="0">
                <a:solidFill>
                  <a:srgbClr val="0A141B"/>
                </a:solidFill>
                <a:highlight>
                  <a:srgbClr val="FFFFFF"/>
                </a:highlight>
                <a:latin typeface="Lato" panose="020F0502020204030203" pitchFamily="34" charset="0"/>
              </a:rPr>
              <a:t>Features of Shell are:</a:t>
            </a:r>
            <a:endParaRPr sz="1400" b="1" dirty="0">
              <a:solidFill>
                <a:srgbClr val="0A141B"/>
              </a:solidFill>
              <a:highlight>
                <a:srgbClr val="FFFFFF"/>
              </a:highlight>
              <a:latin typeface="Lato" panose="020F0502020204030203" pitchFamily="34" charset="0"/>
            </a:endParaRPr>
          </a:p>
          <a:p>
            <a:pPr marL="639762" lvl="1" indent="-246062" algn="l" rtl="0">
              <a:lnSpc>
                <a:spcPct val="90000"/>
              </a:lnSpc>
              <a:spcBef>
                <a:spcPts val="480"/>
              </a:spcBef>
              <a:spcAft>
                <a:spcPts val="0"/>
              </a:spcAft>
              <a:buClr>
                <a:srgbClr val="FF0066"/>
              </a:buClr>
              <a:buSzPct val="100000"/>
              <a:buFont typeface="Constantia"/>
              <a:buChar char="•"/>
            </a:pPr>
            <a:r>
              <a:rPr lang="en" sz="1400" dirty="0">
                <a:solidFill>
                  <a:srgbClr val="0A141B"/>
                </a:solidFill>
                <a:highlight>
                  <a:srgbClr val="FFFFFF"/>
                </a:highlight>
                <a:latin typeface="Lato" panose="020F0502020204030203" pitchFamily="34" charset="0"/>
              </a:rPr>
              <a:t>Interactive Processing</a:t>
            </a:r>
            <a:endParaRPr sz="1400" dirty="0">
              <a:solidFill>
                <a:srgbClr val="0A141B"/>
              </a:solidFill>
              <a:highlight>
                <a:srgbClr val="FFFFFF"/>
              </a:highlight>
              <a:latin typeface="Lato" panose="020F0502020204030203" pitchFamily="34" charset="0"/>
            </a:endParaRPr>
          </a:p>
          <a:p>
            <a:pPr marL="639762" lvl="1" indent="-246062" algn="l" rtl="0">
              <a:lnSpc>
                <a:spcPct val="90000"/>
              </a:lnSpc>
              <a:spcBef>
                <a:spcPts val="480"/>
              </a:spcBef>
              <a:spcAft>
                <a:spcPts val="0"/>
              </a:spcAft>
              <a:buClr>
                <a:srgbClr val="FF0066"/>
              </a:buClr>
              <a:buSzPct val="100000"/>
              <a:buFont typeface="Constantia"/>
              <a:buChar char="•"/>
            </a:pPr>
            <a:r>
              <a:rPr lang="en" sz="1400" dirty="0">
                <a:solidFill>
                  <a:srgbClr val="0A141B"/>
                </a:solidFill>
                <a:highlight>
                  <a:srgbClr val="FFFFFF"/>
                </a:highlight>
                <a:latin typeface="Lato" panose="020F0502020204030203" pitchFamily="34" charset="0"/>
              </a:rPr>
              <a:t>Background Processing</a:t>
            </a:r>
            <a:endParaRPr sz="1400" dirty="0">
              <a:solidFill>
                <a:srgbClr val="0A141B"/>
              </a:solidFill>
              <a:highlight>
                <a:srgbClr val="FFFFFF"/>
              </a:highlight>
              <a:latin typeface="Lato" panose="020F0502020204030203" pitchFamily="34" charset="0"/>
            </a:endParaRPr>
          </a:p>
          <a:p>
            <a:pPr marL="639762" lvl="1" indent="-246062" algn="l" rtl="0">
              <a:lnSpc>
                <a:spcPct val="90000"/>
              </a:lnSpc>
              <a:spcBef>
                <a:spcPts val="480"/>
              </a:spcBef>
              <a:spcAft>
                <a:spcPts val="0"/>
              </a:spcAft>
              <a:buClr>
                <a:srgbClr val="FF0066"/>
              </a:buClr>
              <a:buSzPct val="100000"/>
              <a:buFont typeface="Constantia"/>
              <a:buChar char="•"/>
            </a:pPr>
            <a:r>
              <a:rPr lang="en" sz="1400" dirty="0">
                <a:solidFill>
                  <a:srgbClr val="0A141B"/>
                </a:solidFill>
                <a:highlight>
                  <a:srgbClr val="FFFFFF"/>
                </a:highlight>
                <a:latin typeface="Lato" panose="020F0502020204030203" pitchFamily="34" charset="0"/>
              </a:rPr>
              <a:t>I/O Redirection</a:t>
            </a:r>
            <a:endParaRPr sz="1400" dirty="0">
              <a:solidFill>
                <a:srgbClr val="0A141B"/>
              </a:solidFill>
              <a:highlight>
                <a:srgbClr val="FFFFFF"/>
              </a:highlight>
              <a:latin typeface="Lato" panose="020F0502020204030203" pitchFamily="34" charset="0"/>
            </a:endParaRPr>
          </a:p>
          <a:p>
            <a:pPr marL="639762" lvl="1" indent="-246062" algn="l" rtl="0">
              <a:lnSpc>
                <a:spcPct val="90000"/>
              </a:lnSpc>
              <a:spcBef>
                <a:spcPts val="480"/>
              </a:spcBef>
              <a:spcAft>
                <a:spcPts val="0"/>
              </a:spcAft>
              <a:buClr>
                <a:srgbClr val="FF0066"/>
              </a:buClr>
              <a:buSzPct val="100000"/>
              <a:buFont typeface="Constantia"/>
              <a:buChar char="•"/>
            </a:pPr>
            <a:r>
              <a:rPr lang="en" sz="1400" dirty="0">
                <a:solidFill>
                  <a:srgbClr val="0A141B"/>
                </a:solidFill>
                <a:highlight>
                  <a:srgbClr val="FFFFFF"/>
                </a:highlight>
                <a:latin typeface="Lato" panose="020F0502020204030203" pitchFamily="34" charset="0"/>
              </a:rPr>
              <a:t>Pipes</a:t>
            </a:r>
            <a:endParaRPr sz="1400" dirty="0">
              <a:solidFill>
                <a:srgbClr val="0A141B"/>
              </a:solidFill>
              <a:highlight>
                <a:srgbClr val="FFFFFF"/>
              </a:highlight>
              <a:latin typeface="Lato" panose="020F0502020204030203" pitchFamily="34" charset="0"/>
            </a:endParaRPr>
          </a:p>
          <a:p>
            <a:pPr marL="639762" lvl="1" indent="-246062" algn="l" rtl="0">
              <a:lnSpc>
                <a:spcPct val="90000"/>
              </a:lnSpc>
              <a:spcBef>
                <a:spcPts val="480"/>
              </a:spcBef>
              <a:spcAft>
                <a:spcPts val="0"/>
              </a:spcAft>
              <a:buClr>
                <a:srgbClr val="FF0066"/>
              </a:buClr>
              <a:buSzPct val="100000"/>
              <a:buFont typeface="Constantia"/>
              <a:buChar char="•"/>
            </a:pPr>
            <a:r>
              <a:rPr lang="en" sz="1400" dirty="0">
                <a:solidFill>
                  <a:srgbClr val="0A141B"/>
                </a:solidFill>
                <a:highlight>
                  <a:srgbClr val="FFFFFF"/>
                </a:highlight>
                <a:latin typeface="Lato" panose="020F0502020204030203" pitchFamily="34" charset="0"/>
              </a:rPr>
              <a:t>Shell Scripts</a:t>
            </a:r>
            <a:endParaRPr sz="1400" dirty="0">
              <a:solidFill>
                <a:srgbClr val="0A141B"/>
              </a:solidFill>
              <a:highlight>
                <a:srgbClr val="FFFFFF"/>
              </a:highlight>
              <a:latin typeface="Lato" panose="020F0502020204030203" pitchFamily="34" charset="0"/>
            </a:endParaRPr>
          </a:p>
          <a:p>
            <a:pPr marL="639762" lvl="1" indent="-246062" algn="l" rtl="0">
              <a:lnSpc>
                <a:spcPct val="90000"/>
              </a:lnSpc>
              <a:spcBef>
                <a:spcPts val="480"/>
              </a:spcBef>
              <a:spcAft>
                <a:spcPts val="0"/>
              </a:spcAft>
              <a:buClr>
                <a:srgbClr val="FF0066"/>
              </a:buClr>
              <a:buSzPct val="100000"/>
              <a:buFont typeface="Constantia"/>
              <a:buChar char="•"/>
            </a:pPr>
            <a:r>
              <a:rPr lang="en" sz="1400" dirty="0">
                <a:solidFill>
                  <a:srgbClr val="0A141B"/>
                </a:solidFill>
                <a:highlight>
                  <a:srgbClr val="FFFFFF"/>
                </a:highlight>
                <a:latin typeface="Lato" panose="020F0502020204030203" pitchFamily="34" charset="0"/>
              </a:rPr>
              <a:t>Shell Variables</a:t>
            </a:r>
            <a:endParaRPr sz="1400" dirty="0">
              <a:solidFill>
                <a:srgbClr val="0A141B"/>
              </a:solidFill>
              <a:highlight>
                <a:srgbClr val="FFFFFF"/>
              </a:highlight>
              <a:latin typeface="Lato" panose="020F0502020204030203" pitchFamily="34" charset="0"/>
            </a:endParaRPr>
          </a:p>
          <a:p>
            <a:pPr marL="639762" lvl="1" indent="-246062" algn="l" rtl="0">
              <a:lnSpc>
                <a:spcPct val="90000"/>
              </a:lnSpc>
              <a:spcBef>
                <a:spcPts val="480"/>
              </a:spcBef>
              <a:spcAft>
                <a:spcPts val="0"/>
              </a:spcAft>
              <a:buClr>
                <a:srgbClr val="FF0066"/>
              </a:buClr>
              <a:buSzPct val="100000"/>
              <a:buFont typeface="Constantia"/>
              <a:buChar char="•"/>
            </a:pPr>
            <a:r>
              <a:rPr lang="en" sz="1400" dirty="0">
                <a:solidFill>
                  <a:srgbClr val="0A141B"/>
                </a:solidFill>
                <a:highlight>
                  <a:srgbClr val="FFFFFF"/>
                </a:highlight>
                <a:latin typeface="Lato" panose="020F0502020204030203" pitchFamily="34" charset="0"/>
              </a:rPr>
              <a:t>Programming Constructs</a:t>
            </a:r>
            <a:endParaRPr sz="1400" dirty="0">
              <a:solidFill>
                <a:srgbClr val="0A141B"/>
              </a:solidFill>
              <a:highlight>
                <a:srgbClr val="FFFFFF"/>
              </a:highlight>
              <a:latin typeface="Lato" panose="020F0502020204030203" pitchFamily="34" charset="0"/>
            </a:endParaRPr>
          </a:p>
          <a:p>
            <a:pPr marL="0" marR="0" lvl="0" indent="0" algn="l" rtl="0">
              <a:lnSpc>
                <a:spcPct val="90000"/>
              </a:lnSpc>
              <a:spcBef>
                <a:spcPts val="518"/>
              </a:spcBef>
              <a:spcAft>
                <a:spcPts val="0"/>
              </a:spcAft>
              <a:buNone/>
            </a:pPr>
            <a:endParaRPr sz="1400" dirty="0">
              <a:solidFill>
                <a:srgbClr val="0A141B"/>
              </a:solidFill>
              <a:highlight>
                <a:srgbClr val="FFFFFF"/>
              </a:highlight>
              <a:latin typeface="Lato" panose="020F050202020403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5"/>
          <p:cNvSpPr txBox="1">
            <a:spLocks noGrp="1"/>
          </p:cNvSpPr>
          <p:nvPr>
            <p:ph type="title"/>
          </p:nvPr>
        </p:nvSpPr>
        <p:spPr>
          <a:xfrm>
            <a:off x="1646353" y="340452"/>
            <a:ext cx="4197439"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Where is Linux used ?</a:t>
            </a:r>
            <a:endParaRPr sz="3200" b="1" dirty="0">
              <a:solidFill>
                <a:srgbClr val="ED1157"/>
              </a:solidFill>
              <a:latin typeface="Lato" panose="020F0502020204030203" pitchFamily="34" charset="0"/>
            </a:endParaRPr>
          </a:p>
        </p:txBody>
      </p:sp>
      <p:sp>
        <p:nvSpPr>
          <p:cNvPr id="164" name="Google Shape;164;p25"/>
          <p:cNvSpPr txBox="1">
            <a:spLocks noGrp="1"/>
          </p:cNvSpPr>
          <p:nvPr>
            <p:ph type="body" idx="1"/>
          </p:nvPr>
        </p:nvSpPr>
        <p:spPr>
          <a:xfrm>
            <a:off x="1758768" y="1135694"/>
            <a:ext cx="5556432" cy="334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0" indent="0">
              <a:lnSpc>
                <a:spcPct val="90000"/>
              </a:lnSpc>
              <a:buNone/>
            </a:pPr>
            <a:r>
              <a:rPr lang="en" sz="1400" b="1" dirty="0">
                <a:solidFill>
                  <a:srgbClr val="0A141B"/>
                </a:solidFill>
                <a:highlight>
                  <a:srgbClr val="FFFFFF"/>
                </a:highlight>
                <a:latin typeface="Lato" panose="020F0502020204030203" pitchFamily="34" charset="0"/>
              </a:rPr>
              <a:t>Linux is simply a computer operating system, so its uses are as diverse as any other </a:t>
            </a:r>
            <a:r>
              <a:rPr lang="en-IN" sz="1400" b="1" dirty="0">
                <a:solidFill>
                  <a:srgbClr val="0A141B"/>
                </a:solidFill>
                <a:highlight>
                  <a:srgbClr val="FFFFFF"/>
                </a:highlight>
                <a:latin typeface="Lato" panose="020F0502020204030203" pitchFamily="34" charset="0"/>
              </a:rPr>
              <a:t>Operating System</a:t>
            </a:r>
            <a:r>
              <a:rPr lang="en" sz="1400" b="1" dirty="0">
                <a:solidFill>
                  <a:srgbClr val="0A141B"/>
                </a:solidFill>
                <a:highlight>
                  <a:srgbClr val="FFFFFF"/>
                </a:highlight>
                <a:latin typeface="Lato" panose="020F0502020204030203" pitchFamily="34" charset="0"/>
              </a:rPr>
              <a:t>. It is popular in certain areas, though</a:t>
            </a:r>
            <a:r>
              <a:rPr lang="en" sz="1400" dirty="0">
                <a:solidFill>
                  <a:srgbClr val="0A141B"/>
                </a:solidFill>
                <a:highlight>
                  <a:srgbClr val="FFFFFF"/>
                </a:highlight>
                <a:latin typeface="Lato" panose="020F0502020204030203" pitchFamily="34" charset="0"/>
              </a:rPr>
              <a:t>:</a:t>
            </a:r>
          </a:p>
          <a:p>
            <a:pPr marL="0" indent="0">
              <a:lnSpc>
                <a:spcPct val="90000"/>
              </a:lnSpc>
              <a:buNone/>
            </a:pPr>
            <a:endParaRPr sz="1400" dirty="0">
              <a:solidFill>
                <a:srgbClr val="0A141B"/>
              </a:solidFill>
              <a:highlight>
                <a:srgbClr val="FFFFFF"/>
              </a:highlight>
              <a:latin typeface="Lato" panose="020F0502020204030203" pitchFamily="34" charset="0"/>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Web Serving</a:t>
            </a:r>
          </a:p>
          <a:p>
            <a:pPr marL="285750" indent="-285750">
              <a:lnSpc>
                <a:spcPct val="90000"/>
              </a:lnSpc>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Networking</a:t>
            </a:r>
          </a:p>
          <a:p>
            <a:pPr marL="285750" indent="-285750">
              <a:lnSpc>
                <a:spcPct val="90000"/>
              </a:lnSpc>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Databases</a:t>
            </a:r>
          </a:p>
          <a:p>
            <a:pPr marL="285750" indent="-285750">
              <a:lnSpc>
                <a:spcPct val="90000"/>
              </a:lnSpc>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Desktops</a:t>
            </a:r>
          </a:p>
          <a:p>
            <a:pPr marL="285750" indent="-285750">
              <a:lnSpc>
                <a:spcPct val="90000"/>
              </a:lnSpc>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Scientific Computing</a:t>
            </a:r>
          </a:p>
          <a:p>
            <a:pPr marL="285750" indent="-285750">
              <a:lnSpc>
                <a:spcPct val="90000"/>
              </a:lnSpc>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Home Computing</a:t>
            </a:r>
          </a:p>
          <a:p>
            <a:pPr marL="285750" indent="-285750">
              <a:lnSpc>
                <a:spcPct val="90000"/>
              </a:lnSpc>
              <a:buClr>
                <a:srgbClr val="FF0066"/>
              </a:buClr>
              <a:buSzPct val="130000"/>
              <a:buFont typeface="Arial" panose="020B0604020202020204" pitchFamily="34" charset="0"/>
              <a:buChar char="•"/>
            </a:pPr>
            <a:endParaRPr lang="en-US" sz="1400" dirty="0">
              <a:solidFill>
                <a:srgbClr val="0A141B"/>
              </a:solidFill>
              <a:highlight>
                <a:srgbClr val="FFFFFF"/>
              </a:highlight>
              <a:latin typeface="Lato" panose="020F0502020204030203" pitchFamily="34" charset="0"/>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Smartphones</a:t>
            </a:r>
            <a:endParaRPr sz="1400" dirty="0">
              <a:solidFill>
                <a:srgbClr val="0A141B"/>
              </a:solidFill>
              <a:highlight>
                <a:srgbClr val="FFFFFF"/>
              </a:highlight>
              <a:latin typeface="Lato" panose="020F0502020204030203" pitchFamily="34" charset="0"/>
            </a:endParaRPr>
          </a:p>
          <a:p>
            <a:pPr marL="0" indent="0">
              <a:lnSpc>
                <a:spcPct val="90000"/>
              </a:lnSpc>
              <a:buNone/>
            </a:pPr>
            <a:endParaRPr sz="1400" dirty="0">
              <a:solidFill>
                <a:srgbClr val="0A141B"/>
              </a:solidFill>
              <a:highlight>
                <a:srgbClr val="FFFFFF"/>
              </a:highlight>
              <a:latin typeface="Lato" panose="020F050202020403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6"/>
          <p:cNvSpPr txBox="1">
            <a:spLocks noGrp="1"/>
          </p:cNvSpPr>
          <p:nvPr>
            <p:ph type="title"/>
          </p:nvPr>
        </p:nvSpPr>
        <p:spPr>
          <a:xfrm>
            <a:off x="1659510" y="472020"/>
            <a:ext cx="5149153"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Distributions of Linux</a:t>
            </a:r>
            <a:endParaRPr sz="3200" b="1" dirty="0">
              <a:solidFill>
                <a:srgbClr val="ED1157"/>
              </a:solidFill>
              <a:latin typeface="Lato" panose="020F0502020204030203" pitchFamily="34" charset="0"/>
            </a:endParaRPr>
          </a:p>
        </p:txBody>
      </p:sp>
      <p:sp>
        <p:nvSpPr>
          <p:cNvPr id="170" name="Google Shape;170;p26"/>
          <p:cNvSpPr txBox="1">
            <a:spLocks noGrp="1"/>
          </p:cNvSpPr>
          <p:nvPr>
            <p:ph type="body" idx="1"/>
          </p:nvPr>
        </p:nvSpPr>
        <p:spPr>
          <a:xfrm>
            <a:off x="1718109" y="1307857"/>
            <a:ext cx="4794524" cy="36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marL="0" indent="0">
              <a:lnSpc>
                <a:spcPct val="90000"/>
              </a:lnSpc>
              <a:buNone/>
            </a:pPr>
            <a:r>
              <a:rPr lang="en" sz="1400" b="1" dirty="0">
                <a:solidFill>
                  <a:srgbClr val="0A141B"/>
                </a:solidFill>
                <a:highlight>
                  <a:srgbClr val="FFFFFF"/>
                </a:highlight>
                <a:latin typeface="Lato" panose="020F0502020204030203" pitchFamily="34" charset="0"/>
              </a:rPr>
              <a:t>Here are some of the most popular linux distributions:</a:t>
            </a:r>
            <a:endParaRPr sz="1400" b="1" dirty="0">
              <a:solidFill>
                <a:srgbClr val="0A141B"/>
              </a:solidFill>
              <a:highlight>
                <a:srgbClr val="FFFFFF"/>
              </a:highlight>
              <a:latin typeface="Lato" panose="020F0502020204030203" pitchFamily="34" charset="0"/>
            </a:endParaRPr>
          </a:p>
          <a:p>
            <a:pPr marL="0" indent="0">
              <a:lnSpc>
                <a:spcPct val="90000"/>
              </a:lnSpc>
              <a:buNone/>
            </a:pPr>
            <a:endParaRPr sz="1400" b="1" dirty="0">
              <a:solidFill>
                <a:srgbClr val="0A141B"/>
              </a:solidFill>
              <a:highlight>
                <a:srgbClr val="FFFFFF"/>
              </a:highlight>
              <a:latin typeface="Lato" panose="020F0502020204030203" pitchFamily="34" charset="0"/>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sym typeface="Roboto"/>
              </a:rPr>
              <a:t>RedHat Enterprise Linux (RHEL)</a:t>
            </a:r>
          </a:p>
          <a:p>
            <a:pPr marL="285750" indent="-285750">
              <a:lnSpc>
                <a:spcPct val="90000"/>
              </a:lnSpc>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sym typeface="Roboto"/>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sym typeface="Roboto"/>
              </a:rPr>
              <a:t>Fedora</a:t>
            </a:r>
          </a:p>
          <a:p>
            <a:pPr marL="285750" indent="-285750">
              <a:lnSpc>
                <a:spcPct val="90000"/>
              </a:lnSpc>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sym typeface="Roboto"/>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sym typeface="Roboto"/>
              </a:rPr>
              <a:t>Ubuntu</a:t>
            </a:r>
          </a:p>
          <a:p>
            <a:pPr marL="285750" indent="-285750">
              <a:lnSpc>
                <a:spcPct val="90000"/>
              </a:lnSpc>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sym typeface="Roboto"/>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sym typeface="Roboto"/>
              </a:rPr>
              <a:t>Debian</a:t>
            </a:r>
          </a:p>
          <a:p>
            <a:pPr marL="285750" indent="-285750">
              <a:lnSpc>
                <a:spcPct val="90000"/>
              </a:lnSpc>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sym typeface="Roboto"/>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sym typeface="Roboto"/>
              </a:rPr>
              <a:t>SuSE Linux Enterprise Server (SLES)</a:t>
            </a:r>
          </a:p>
          <a:p>
            <a:pPr marL="285750" indent="-285750">
              <a:lnSpc>
                <a:spcPct val="90000"/>
              </a:lnSpc>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sym typeface="Roboto"/>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sym typeface="Roboto"/>
              </a:rPr>
              <a:t>OpenSuSE</a:t>
            </a:r>
          </a:p>
          <a:p>
            <a:pPr marL="285750" indent="-285750">
              <a:lnSpc>
                <a:spcPct val="90000"/>
              </a:lnSpc>
              <a:buClr>
                <a:srgbClr val="FF0066"/>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sym typeface="Roboto"/>
            </a:endParaRPr>
          </a:p>
          <a:p>
            <a:pPr marL="285750" indent="-285750">
              <a:lnSpc>
                <a:spcPct val="90000"/>
              </a:lnSpc>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sym typeface="Roboto"/>
              </a:rPr>
              <a:t>Linux Mint</a:t>
            </a:r>
            <a:endParaRPr sz="1400" dirty="0">
              <a:solidFill>
                <a:srgbClr val="0A141B"/>
              </a:solidFill>
              <a:highlight>
                <a:srgbClr val="FFFFFF"/>
              </a:highlight>
              <a:latin typeface="Lato" panose="020F0502020204030203" pitchFamily="34" charset="0"/>
              <a:sym typeface="Roboto"/>
            </a:endParaRPr>
          </a:p>
          <a:p>
            <a:pPr marL="0" indent="0">
              <a:lnSpc>
                <a:spcPct val="90000"/>
              </a:lnSpc>
              <a:buNone/>
            </a:pPr>
            <a:endParaRPr sz="1400" b="1" dirty="0">
              <a:solidFill>
                <a:srgbClr val="0A141B"/>
              </a:solidFill>
              <a:highlight>
                <a:srgbClr val="FFFFFF"/>
              </a:highlight>
              <a:latin typeface="Lato" panose="020F0502020204030203" pitchFamily="34" charset="0"/>
            </a:endParaRPr>
          </a:p>
          <a:p>
            <a:pPr marL="0" indent="0">
              <a:lnSpc>
                <a:spcPct val="90000"/>
              </a:lnSpc>
              <a:buNone/>
            </a:pPr>
            <a:endParaRPr sz="1400" b="1" dirty="0">
              <a:solidFill>
                <a:srgbClr val="0A141B"/>
              </a:solidFill>
              <a:highlight>
                <a:srgbClr val="FFFFFF"/>
              </a:highlight>
              <a:latin typeface="Lato" panose="020F050202020403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1644404" y="739348"/>
            <a:ext cx="5561087"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Logging in to Linux System</a:t>
            </a:r>
            <a:endParaRPr sz="3200" b="1" dirty="0">
              <a:solidFill>
                <a:srgbClr val="ED1157"/>
              </a:solidFill>
              <a:latin typeface="Lato" panose="020F0502020204030203" pitchFamily="34" charset="0"/>
            </a:endParaRPr>
          </a:p>
        </p:txBody>
      </p:sp>
      <p:sp>
        <p:nvSpPr>
          <p:cNvPr id="177" name="Google Shape;177;p27"/>
          <p:cNvSpPr txBox="1">
            <a:spLocks noGrp="1"/>
          </p:cNvSpPr>
          <p:nvPr>
            <p:ph type="body" idx="1"/>
          </p:nvPr>
        </p:nvSpPr>
        <p:spPr>
          <a:xfrm>
            <a:off x="1644404" y="1816895"/>
            <a:ext cx="5848006" cy="224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solidFill>
                  <a:srgbClr val="0A141B"/>
                </a:solidFill>
                <a:highlight>
                  <a:srgbClr val="FFFFFF"/>
                </a:highlight>
                <a:latin typeface="Lato" panose="020F0502020204030203" pitchFamily="34" charset="0"/>
              </a:rPr>
              <a:t>There are many ways that we can access a UNIX system. The main mode of access to UNIX machine is through a terminal, which usually includes a keyboard , and a video monitor. </a:t>
            </a:r>
          </a:p>
          <a:p>
            <a:pPr marL="0" lvl="0" indent="0" algn="l" rtl="0">
              <a:spcBef>
                <a:spcPts val="0"/>
              </a:spcBef>
              <a:spcAft>
                <a:spcPts val="1600"/>
              </a:spcAft>
              <a:buNone/>
            </a:pPr>
            <a:r>
              <a:rPr lang="en" sz="1400" dirty="0">
                <a:solidFill>
                  <a:srgbClr val="0A141B"/>
                </a:solidFill>
                <a:highlight>
                  <a:srgbClr val="FFFFFF"/>
                </a:highlight>
                <a:latin typeface="Lato" panose="020F0502020204030203" pitchFamily="34" charset="0"/>
              </a:rPr>
              <a:t>For each terminal connected to the UNIX system, the Kernel runs a process called a </a:t>
            </a:r>
            <a:r>
              <a:rPr lang="en" sz="1400" b="1" dirty="0">
                <a:solidFill>
                  <a:srgbClr val="C7254E"/>
                </a:solidFill>
                <a:highlight>
                  <a:srgbClr val="F9F2F4"/>
                </a:highlight>
                <a:latin typeface="Courier New"/>
                <a:ea typeface="Courier New"/>
                <a:cs typeface="Courier New"/>
                <a:sym typeface="Courier New"/>
              </a:rPr>
              <a:t>tty</a:t>
            </a:r>
            <a:r>
              <a:rPr lang="en" sz="1400" dirty="0">
                <a:solidFill>
                  <a:srgbClr val="0A141B"/>
                </a:solidFill>
                <a:highlight>
                  <a:srgbClr val="FFFFFF"/>
                </a:highlight>
              </a:rPr>
              <a:t> </a:t>
            </a:r>
            <a:r>
              <a:rPr lang="en" sz="1400" dirty="0">
                <a:solidFill>
                  <a:srgbClr val="0A141B"/>
                </a:solidFill>
                <a:highlight>
                  <a:srgbClr val="FFFFFF"/>
                </a:highlight>
                <a:latin typeface="Lato" panose="020F0502020204030203" pitchFamily="34" charset="0"/>
              </a:rPr>
              <a:t>that accepts input from the terminal, and sends output to the terminal. </a:t>
            </a:r>
            <a:endParaRPr sz="1400" dirty="0">
              <a:latin typeface="Lato" panose="020F050202020403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1782272" y="980785"/>
            <a:ext cx="2404967"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Logging in</a:t>
            </a:r>
            <a:endParaRPr sz="3200" b="1" dirty="0">
              <a:solidFill>
                <a:srgbClr val="ED1157"/>
              </a:solidFill>
              <a:latin typeface="Lato" panose="020F0502020204030203" pitchFamily="34" charset="0"/>
            </a:endParaRPr>
          </a:p>
        </p:txBody>
      </p:sp>
      <p:sp>
        <p:nvSpPr>
          <p:cNvPr id="183" name="Google Shape;183;p28"/>
          <p:cNvSpPr txBox="1">
            <a:spLocks noGrp="1"/>
          </p:cNvSpPr>
          <p:nvPr>
            <p:ph type="body" idx="1"/>
          </p:nvPr>
        </p:nvSpPr>
        <p:spPr>
          <a:xfrm>
            <a:off x="1782272" y="1665591"/>
            <a:ext cx="5986839" cy="3416400"/>
          </a:xfrm>
          <a:prstGeom prst="rect">
            <a:avLst/>
          </a:prstGeom>
        </p:spPr>
        <p:txBody>
          <a:bodyPr spcFirstLastPara="1" wrap="square" lIns="91425" tIns="91425" rIns="91425" bIns="91425" anchor="t" anchorCtr="0">
            <a:noAutofit/>
          </a:bodyPr>
          <a:lstStyle/>
          <a:p>
            <a:pPr marL="0" indent="0">
              <a:spcAft>
                <a:spcPts val="1600"/>
              </a:spcAft>
              <a:buNone/>
            </a:pPr>
            <a:r>
              <a:rPr lang="en" sz="1400" dirty="0">
                <a:solidFill>
                  <a:srgbClr val="0A141B"/>
                </a:solidFill>
                <a:highlight>
                  <a:srgbClr val="FFFFFF"/>
                </a:highlight>
                <a:latin typeface="Lato" panose="020F0502020204030203" pitchFamily="34" charset="0"/>
              </a:rPr>
              <a:t>Logging in to a UNIX system requires two pieces of information:</a:t>
            </a:r>
          </a:p>
          <a:p>
            <a:pPr marL="0" indent="0">
              <a:spcAft>
                <a:spcPts val="1600"/>
              </a:spcAft>
              <a:buNone/>
            </a:pPr>
            <a:r>
              <a:rPr lang="en" sz="1400" dirty="0">
                <a:solidFill>
                  <a:srgbClr val="0A141B"/>
                </a:solidFill>
                <a:highlight>
                  <a:srgbClr val="FFFFFF"/>
                </a:highlight>
                <a:latin typeface="Lato" panose="020F0502020204030203" pitchFamily="34" charset="0"/>
              </a:rPr>
              <a:t>A </a:t>
            </a:r>
            <a:r>
              <a:rPr lang="en" sz="1400" b="1" dirty="0">
                <a:solidFill>
                  <a:srgbClr val="0A141B"/>
                </a:solidFill>
                <a:highlight>
                  <a:srgbClr val="FFFFFF"/>
                </a:highlight>
                <a:latin typeface="Lato" panose="020F0502020204030203" pitchFamily="34" charset="0"/>
              </a:rPr>
              <a:t>username</a:t>
            </a:r>
            <a:r>
              <a:rPr lang="en" sz="1400" dirty="0">
                <a:solidFill>
                  <a:srgbClr val="0A141B"/>
                </a:solidFill>
                <a:highlight>
                  <a:srgbClr val="FFFFFF"/>
                </a:highlight>
                <a:latin typeface="Lato" panose="020F0502020204030203" pitchFamily="34" charset="0"/>
              </a:rPr>
              <a:t>, and a </a:t>
            </a:r>
            <a:r>
              <a:rPr lang="en" sz="1400" b="1" dirty="0">
                <a:solidFill>
                  <a:srgbClr val="0A141B"/>
                </a:solidFill>
                <a:highlight>
                  <a:srgbClr val="FFFFFF"/>
                </a:highlight>
                <a:latin typeface="Lato" panose="020F0502020204030203" pitchFamily="34" charset="0"/>
              </a:rPr>
              <a:t>password</a:t>
            </a:r>
            <a:r>
              <a:rPr lang="en" sz="1400" dirty="0">
                <a:solidFill>
                  <a:srgbClr val="0A141B"/>
                </a:solidFill>
                <a:highlight>
                  <a:srgbClr val="FFFFFF"/>
                </a:highlight>
                <a:latin typeface="Lato" panose="020F0502020204030203" pitchFamily="34" charset="0"/>
              </a:rPr>
              <a:t>. When we establish a connection to UNIX system, we are given a login prompt that looks like –</a:t>
            </a:r>
          </a:p>
          <a:p>
            <a:pPr marL="0" indent="0">
              <a:spcAft>
                <a:spcPts val="1600"/>
              </a:spcAft>
              <a:buNone/>
            </a:pPr>
            <a:r>
              <a:rPr lang="en" b="1" dirty="0">
                <a:solidFill>
                  <a:srgbClr val="C7254E"/>
                </a:solidFill>
                <a:highlight>
                  <a:srgbClr val="F9F2F4"/>
                </a:highlight>
                <a:latin typeface="Courier New"/>
                <a:ea typeface="Courier New"/>
                <a:cs typeface="Courier New"/>
                <a:sym typeface="Courier New"/>
              </a:rPr>
              <a:t>login:</a:t>
            </a:r>
            <a:r>
              <a:rPr lang="en" b="1" dirty="0">
                <a:solidFill>
                  <a:srgbClr val="0A141B"/>
                </a:solidFill>
                <a:highlight>
                  <a:srgbClr val="FFFFFF"/>
                </a:highlight>
              </a:rPr>
              <a:t> </a:t>
            </a:r>
            <a:endParaRPr b="1" dirty="0">
              <a:solidFill>
                <a:srgbClr val="0A141B"/>
              </a:solidFill>
              <a:highlight>
                <a:srgbClr val="FFFFFF"/>
              </a:highlight>
            </a:endParaRPr>
          </a:p>
          <a:p>
            <a:pPr marL="0" lvl="0" indent="0" algn="l" rtl="0">
              <a:spcBef>
                <a:spcPts val="1600"/>
              </a:spcBef>
              <a:spcAft>
                <a:spcPts val="1600"/>
              </a:spcAft>
              <a:buNone/>
            </a:pP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1703331" y="907259"/>
            <a:ext cx="2710787"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Logging out</a:t>
            </a:r>
            <a:endParaRPr sz="3200" b="1" dirty="0">
              <a:solidFill>
                <a:srgbClr val="ED1157"/>
              </a:solidFill>
              <a:latin typeface="Lato" panose="020F0502020204030203" pitchFamily="34" charset="0"/>
            </a:endParaRPr>
          </a:p>
        </p:txBody>
      </p:sp>
      <p:sp>
        <p:nvSpPr>
          <p:cNvPr id="189" name="Google Shape;189;p29"/>
          <p:cNvSpPr txBox="1">
            <a:spLocks noGrp="1"/>
          </p:cNvSpPr>
          <p:nvPr>
            <p:ph type="body" idx="1"/>
          </p:nvPr>
        </p:nvSpPr>
        <p:spPr>
          <a:xfrm>
            <a:off x="1703331" y="1705062"/>
            <a:ext cx="5940790" cy="20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0A141B"/>
                </a:solidFill>
                <a:highlight>
                  <a:srgbClr val="FFFFFF"/>
                </a:highlight>
                <a:latin typeface="Lato" panose="020F0502020204030203" pitchFamily="34" charset="0"/>
              </a:rPr>
              <a:t>When we are ready to disconnect the session, type the command - </a:t>
            </a:r>
            <a:endParaRPr sz="1400" dirty="0">
              <a:solidFill>
                <a:srgbClr val="0A141B"/>
              </a:solidFill>
              <a:highlight>
                <a:srgbClr val="FFFFFF"/>
              </a:highlight>
              <a:latin typeface="Lato" panose="020F0502020204030203" pitchFamily="34" charset="0"/>
            </a:endParaRPr>
          </a:p>
          <a:p>
            <a:pPr marL="457200" lvl="0" indent="457200" algn="l" rtl="0">
              <a:spcBef>
                <a:spcPts val="1600"/>
              </a:spcBef>
              <a:spcAft>
                <a:spcPts val="0"/>
              </a:spcAft>
              <a:buNone/>
            </a:pPr>
            <a:r>
              <a:rPr lang="en" sz="1400" b="1" dirty="0">
                <a:solidFill>
                  <a:srgbClr val="C7254E"/>
                </a:solidFill>
                <a:highlight>
                  <a:srgbClr val="F9F2F4"/>
                </a:highlight>
                <a:latin typeface="Courier New"/>
                <a:ea typeface="Courier New"/>
                <a:cs typeface="Courier New"/>
                <a:sym typeface="Courier New"/>
              </a:rPr>
              <a:t>exit</a:t>
            </a:r>
            <a:r>
              <a:rPr lang="en" sz="1400" b="1" dirty="0">
                <a:solidFill>
                  <a:srgbClr val="0A141B"/>
                </a:solidFill>
                <a:highlight>
                  <a:srgbClr val="FFFFFF"/>
                </a:highlight>
              </a:rPr>
              <a:t> </a:t>
            </a:r>
            <a:endParaRPr sz="1400" b="1" dirty="0">
              <a:solidFill>
                <a:srgbClr val="0A141B"/>
              </a:solidFill>
              <a:highlight>
                <a:srgbClr val="FFFFFF"/>
              </a:highlight>
            </a:endParaRPr>
          </a:p>
          <a:p>
            <a:pPr marL="0" lvl="0" indent="0" algn="l" rtl="0">
              <a:spcBef>
                <a:spcPts val="1600"/>
              </a:spcBef>
              <a:spcAft>
                <a:spcPts val="1600"/>
              </a:spcAft>
              <a:buNone/>
            </a:pPr>
            <a:r>
              <a:rPr lang="en" sz="1400" dirty="0">
                <a:solidFill>
                  <a:srgbClr val="0A141B"/>
                </a:solidFill>
                <a:highlight>
                  <a:srgbClr val="FFFFFF"/>
                </a:highlight>
                <a:latin typeface="Lato" panose="020F0502020204030203" pitchFamily="34" charset="0"/>
              </a:rPr>
              <a:t>Some shells will recognize other commands to log you out, like “</a:t>
            </a:r>
            <a:r>
              <a:rPr lang="en" sz="1400" b="1" dirty="0">
                <a:solidFill>
                  <a:srgbClr val="C7254E"/>
                </a:solidFill>
                <a:highlight>
                  <a:srgbClr val="F9F2F4"/>
                </a:highlight>
                <a:latin typeface="Courier New"/>
                <a:ea typeface="Courier New"/>
                <a:cs typeface="Courier New"/>
                <a:sym typeface="Courier New"/>
              </a:rPr>
              <a:t>logout</a:t>
            </a:r>
            <a:r>
              <a:rPr lang="en" sz="1400" dirty="0">
                <a:solidFill>
                  <a:srgbClr val="0A141B"/>
                </a:solidFill>
                <a:highlight>
                  <a:srgbClr val="FFFFFF"/>
                </a:highlight>
                <a:latin typeface="Lato" panose="020F0502020204030203" pitchFamily="34" charset="0"/>
              </a:rPr>
              <a:t>” or even “</a:t>
            </a:r>
            <a:r>
              <a:rPr lang="en" sz="1400" b="1" dirty="0">
                <a:solidFill>
                  <a:srgbClr val="C7254E"/>
                </a:solidFill>
                <a:highlight>
                  <a:srgbClr val="F9F2F4"/>
                </a:highlight>
                <a:latin typeface="Courier New"/>
                <a:ea typeface="Courier New"/>
                <a:cs typeface="Courier New"/>
                <a:sym typeface="Courier New"/>
              </a:rPr>
              <a:t>bye</a:t>
            </a:r>
            <a:r>
              <a:rPr lang="en" sz="1400" dirty="0">
                <a:solidFill>
                  <a:srgbClr val="0A141B"/>
                </a:solidFill>
                <a:highlight>
                  <a:srgbClr val="FFFFFF"/>
                </a:highlight>
              </a:rPr>
              <a:t>”.</a:t>
            </a:r>
            <a:endParaRP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3426427" y="2205522"/>
            <a:ext cx="2291146"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buClr>
                <a:srgbClr val="000000"/>
              </a:buClr>
              <a:buFont typeface="Arial"/>
            </a:pPr>
            <a:r>
              <a:rPr lang="en" sz="3200" b="1" dirty="0">
                <a:solidFill>
                  <a:srgbClr val="ED1157"/>
                </a:solidFill>
                <a:latin typeface="Lato" panose="020F0502020204030203" pitchFamily="34" charset="0"/>
              </a:rPr>
              <a:t>Thank You!</a:t>
            </a:r>
            <a:endParaRPr sz="3200" b="1" dirty="0">
              <a:solidFill>
                <a:srgbClr val="ED1157"/>
              </a:solidFill>
              <a:latin typeface="Lato" panose="020F0502020204030203" pitchFamily="34" charset="0"/>
            </a:endParaRPr>
          </a:p>
        </p:txBody>
      </p:sp>
    </p:spTree>
    <p:extLst>
      <p:ext uri="{BB962C8B-B14F-4D97-AF65-F5344CB8AC3E}">
        <p14:creationId xmlns:p14="http://schemas.microsoft.com/office/powerpoint/2010/main" val="194194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1907540" y="662794"/>
            <a:ext cx="5443101"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IN" sz="3200" b="1" dirty="0">
                <a:solidFill>
                  <a:srgbClr val="ED1157"/>
                </a:solidFill>
                <a:latin typeface="Lato" panose="020F0502020204030203" pitchFamily="34" charset="0"/>
              </a:rPr>
              <a:t>What is an </a:t>
            </a:r>
            <a:r>
              <a:rPr lang="en" sz="3200" b="1" dirty="0">
                <a:solidFill>
                  <a:srgbClr val="ED1157"/>
                </a:solidFill>
                <a:latin typeface="Lato" panose="020F0502020204030203" pitchFamily="34" charset="0"/>
              </a:rPr>
              <a:t>Operating System? </a:t>
            </a:r>
            <a:endParaRPr sz="3200" b="1" dirty="0">
              <a:solidFill>
                <a:srgbClr val="ED1157"/>
              </a:solidFill>
              <a:latin typeface="Lato" panose="020F0502020204030203" pitchFamily="34" charset="0"/>
            </a:endParaRPr>
          </a:p>
          <a:p>
            <a:pPr algn="l"/>
            <a:endParaRPr sz="3200" b="1" dirty="0">
              <a:solidFill>
                <a:srgbClr val="ED1157"/>
              </a:solidFill>
              <a:latin typeface="Lato" panose="020F0502020204030203" pitchFamily="34" charset="0"/>
            </a:endParaRPr>
          </a:p>
        </p:txBody>
      </p:sp>
      <p:sp>
        <p:nvSpPr>
          <p:cNvPr id="60" name="Google Shape;60;p14"/>
          <p:cNvSpPr txBox="1">
            <a:spLocks noGrp="1"/>
          </p:cNvSpPr>
          <p:nvPr>
            <p:ph type="body" idx="1"/>
          </p:nvPr>
        </p:nvSpPr>
        <p:spPr>
          <a:xfrm>
            <a:off x="1804333" y="1692562"/>
            <a:ext cx="5898993" cy="2899200"/>
          </a:xfrm>
          <a:prstGeom prst="rect">
            <a:avLst/>
          </a:prstGeom>
        </p:spPr>
        <p:txBody>
          <a:bodyPr spcFirstLastPara="1" wrap="square" lIns="91425" tIns="91425" rIns="91425" bIns="91425" anchor="t" anchorCtr="0">
            <a:noAutofit/>
          </a:bodyPr>
          <a:lstStyle/>
          <a:p>
            <a:pPr indent="-298450">
              <a:lnSpc>
                <a:spcPct val="90000"/>
              </a:lnSpc>
              <a:spcBef>
                <a:spcPts val="0"/>
              </a:spcBef>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O</a:t>
            </a:r>
            <a:r>
              <a:rPr lang="en-IN" sz="1400" dirty="0" err="1">
                <a:solidFill>
                  <a:srgbClr val="0A141B"/>
                </a:solidFill>
                <a:highlight>
                  <a:srgbClr val="FFFFFF"/>
                </a:highlight>
                <a:latin typeface="Lato" panose="020F0502020204030203" pitchFamily="34" charset="0"/>
              </a:rPr>
              <a:t>perating</a:t>
            </a:r>
            <a:r>
              <a:rPr lang="en-IN" sz="1400" dirty="0">
                <a:solidFill>
                  <a:srgbClr val="0A141B"/>
                </a:solidFill>
                <a:highlight>
                  <a:srgbClr val="FFFFFF"/>
                </a:highlight>
                <a:latin typeface="Lato" panose="020F0502020204030203" pitchFamily="34" charset="0"/>
              </a:rPr>
              <a:t> System(OS)</a:t>
            </a:r>
            <a:r>
              <a:rPr lang="en" sz="1400" dirty="0">
                <a:solidFill>
                  <a:srgbClr val="0A141B"/>
                </a:solidFill>
                <a:highlight>
                  <a:srgbClr val="FFFFFF"/>
                </a:highlight>
                <a:latin typeface="Lato" panose="020F0502020204030203" pitchFamily="34" charset="0"/>
              </a:rPr>
              <a:t> is a system software </a:t>
            </a:r>
            <a:endParaRPr sz="1400" dirty="0">
              <a:solidFill>
                <a:srgbClr val="0A141B"/>
              </a:solidFill>
              <a:highlight>
                <a:srgbClr val="FFFFFF"/>
              </a:highlight>
              <a:latin typeface="Lato" panose="020F0502020204030203" pitchFamily="34" charset="0"/>
            </a:endParaRPr>
          </a:p>
          <a:p>
            <a:pPr indent="-298450">
              <a:lnSpc>
                <a:spcPct val="90000"/>
              </a:lnSpc>
              <a:spcBef>
                <a:spcPts val="0"/>
              </a:spcBef>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spcBef>
                <a:spcPts val="518"/>
              </a:spcBef>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OS can be defined as an organized collection of software consisting of procedures for operating a computer</a:t>
            </a:r>
            <a:endParaRPr sz="1400" dirty="0">
              <a:solidFill>
                <a:srgbClr val="0A141B"/>
              </a:solidFill>
              <a:highlight>
                <a:srgbClr val="FFFFFF"/>
              </a:highlight>
              <a:latin typeface="Lato" panose="020F0502020204030203" pitchFamily="34" charset="0"/>
            </a:endParaRPr>
          </a:p>
          <a:p>
            <a:pPr indent="-298450">
              <a:lnSpc>
                <a:spcPct val="90000"/>
              </a:lnSpc>
              <a:spcBef>
                <a:spcPts val="518"/>
              </a:spcBef>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spcBef>
                <a:spcPts val="481"/>
              </a:spcBef>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OS provides an environment for execution of programs</a:t>
            </a:r>
            <a:endParaRPr sz="1400" dirty="0">
              <a:solidFill>
                <a:srgbClr val="0A141B"/>
              </a:solidFill>
              <a:highlight>
                <a:srgbClr val="FFFFFF"/>
              </a:highlight>
              <a:latin typeface="Lato" panose="020F0502020204030203" pitchFamily="34" charset="0"/>
            </a:endParaRPr>
          </a:p>
          <a:p>
            <a:pPr indent="-298450">
              <a:lnSpc>
                <a:spcPct val="90000"/>
              </a:lnSpc>
              <a:spcBef>
                <a:spcPts val="481"/>
              </a:spcBef>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spcBef>
                <a:spcPts val="481"/>
              </a:spcBef>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OS acts as an interface between the user and the hardware of the computer system</a:t>
            </a:r>
            <a:endParaRPr sz="1400" dirty="0">
              <a:solidFill>
                <a:srgbClr val="0A141B"/>
              </a:solidFill>
              <a:highlight>
                <a:srgbClr val="FFFFFF"/>
              </a:highlight>
              <a:latin typeface="Lato" panose="020F050202020403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718665" y="603589"/>
            <a:ext cx="5837540"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IN" sz="3200" b="1" dirty="0">
                <a:solidFill>
                  <a:srgbClr val="ED1157"/>
                </a:solidFill>
                <a:latin typeface="Lato" panose="020F0502020204030203" pitchFamily="34" charset="0"/>
              </a:rPr>
              <a:t>What is an </a:t>
            </a:r>
            <a:r>
              <a:rPr lang="en" sz="3200" b="1" dirty="0">
                <a:solidFill>
                  <a:srgbClr val="ED1157"/>
                </a:solidFill>
                <a:latin typeface="Lato" panose="020F0502020204030203" pitchFamily="34" charset="0"/>
              </a:rPr>
              <a:t>Operating System?(</a:t>
            </a:r>
            <a:r>
              <a:rPr lang="en-IN" sz="3200" b="1" dirty="0">
                <a:solidFill>
                  <a:srgbClr val="ED1157"/>
                </a:solidFill>
                <a:latin typeface="Lato" panose="020F0502020204030203" pitchFamily="34" charset="0"/>
              </a:rPr>
              <a:t>contd.)</a:t>
            </a:r>
            <a:r>
              <a:rPr lang="en" sz="3200" b="1" dirty="0">
                <a:solidFill>
                  <a:srgbClr val="ED1157"/>
                </a:solidFill>
                <a:latin typeface="Lato" panose="020F0502020204030203" pitchFamily="34" charset="0"/>
              </a:rPr>
              <a:t> </a:t>
            </a:r>
            <a:endParaRPr sz="3200" b="1" dirty="0">
              <a:solidFill>
                <a:srgbClr val="ED1157"/>
              </a:solidFill>
              <a:latin typeface="Lato" panose="020F0502020204030203" pitchFamily="34" charset="0"/>
            </a:endParaRPr>
          </a:p>
        </p:txBody>
      </p:sp>
      <p:sp>
        <p:nvSpPr>
          <p:cNvPr id="66" name="Google Shape;66;p15"/>
          <p:cNvSpPr txBox="1">
            <a:spLocks noGrp="1"/>
          </p:cNvSpPr>
          <p:nvPr>
            <p:ph type="body" idx="1"/>
          </p:nvPr>
        </p:nvSpPr>
        <p:spPr>
          <a:xfrm>
            <a:off x="1574091" y="2035342"/>
            <a:ext cx="7102842" cy="265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Operating system interacts with user in two ways</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Operating system commands</a:t>
            </a:r>
            <a:endParaRPr sz="1400" dirty="0">
              <a:solidFill>
                <a:srgbClr val="0A141B"/>
              </a:solidFill>
              <a:highlight>
                <a:srgbClr val="FFFFFF"/>
              </a:highlight>
              <a:latin typeface="Lato" panose="020F0502020204030203" pitchFamily="34" charset="0"/>
            </a:endParaRPr>
          </a:p>
          <a:p>
            <a:pPr lvl="2">
              <a:buClr>
                <a:srgbClr val="FF0066"/>
              </a:buClr>
              <a:buSzPct val="100000"/>
              <a:buFont typeface="Wingdings" panose="05000000000000000000" pitchFamily="2" charset="2"/>
              <a:buChar char="ü"/>
            </a:pPr>
            <a:r>
              <a:rPr lang="en" sz="1400" dirty="0">
                <a:latin typeface="Lato" panose="020F0502020204030203" pitchFamily="34" charset="0"/>
              </a:rPr>
              <a:t>Enables user to interact directly with the operating system</a:t>
            </a:r>
            <a:endParaRPr sz="1400" dirty="0">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Operating system calls </a:t>
            </a:r>
            <a:endParaRPr sz="1400" dirty="0">
              <a:solidFill>
                <a:srgbClr val="0A141B"/>
              </a:solidFill>
              <a:highlight>
                <a:srgbClr val="FFFFFF"/>
              </a:highlight>
              <a:latin typeface="Lato" panose="020F0502020204030203" pitchFamily="34" charset="0"/>
            </a:endParaRPr>
          </a:p>
          <a:p>
            <a:pPr lvl="2">
              <a:buClr>
                <a:srgbClr val="FF0066"/>
              </a:buClr>
              <a:buSzPct val="100000"/>
              <a:buFont typeface="Wingdings" panose="05000000000000000000" pitchFamily="2" charset="2"/>
              <a:buChar char="ü"/>
            </a:pPr>
            <a:r>
              <a:rPr lang="en" sz="1400" dirty="0">
                <a:latin typeface="Lato" panose="020F0502020204030203" pitchFamily="34" charset="0"/>
              </a:rPr>
              <a:t>Provides an interface to a running program and the operating system</a:t>
            </a:r>
            <a:endParaRPr sz="1400" dirty="0">
              <a:latin typeface="Lato" panose="020F0502020204030203" pitchFamily="34" charset="0"/>
            </a:endParaRPr>
          </a:p>
          <a:p>
            <a:pPr lvl="2">
              <a:buClr>
                <a:srgbClr val="FF0066"/>
              </a:buClr>
              <a:buSzPct val="100000"/>
              <a:buFont typeface="Wingdings" panose="05000000000000000000" pitchFamily="2" charset="2"/>
              <a:buChar char="ü"/>
            </a:pPr>
            <a:r>
              <a:rPr lang="en" sz="1400" dirty="0">
                <a:latin typeface="Lato" panose="020F0502020204030203" pitchFamily="34" charset="0"/>
              </a:rPr>
              <a:t>System calls in UNIX are written in C</a:t>
            </a:r>
            <a:endParaRPr sz="1400" dirty="0">
              <a:latin typeface="Lato" panose="020F050202020403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863441" y="991715"/>
            <a:ext cx="3105508"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IN" sz="3200" b="1" dirty="0">
                <a:solidFill>
                  <a:srgbClr val="ED1157"/>
                </a:solidFill>
                <a:latin typeface="Lato" panose="020F0502020204030203" pitchFamily="34" charset="0"/>
              </a:rPr>
              <a:t>What is </a:t>
            </a:r>
            <a:r>
              <a:rPr lang="en" sz="3200" b="1" dirty="0">
                <a:solidFill>
                  <a:srgbClr val="ED1157"/>
                </a:solidFill>
                <a:latin typeface="Lato" panose="020F0502020204030203" pitchFamily="34" charset="0"/>
              </a:rPr>
              <a:t>UNIX?</a:t>
            </a:r>
            <a:endParaRPr sz="3200" b="1" dirty="0">
              <a:solidFill>
                <a:srgbClr val="ED1157"/>
              </a:solidFill>
              <a:latin typeface="Lato" panose="020F0502020204030203" pitchFamily="34" charset="0"/>
            </a:endParaRPr>
          </a:p>
        </p:txBody>
      </p:sp>
      <p:sp>
        <p:nvSpPr>
          <p:cNvPr id="72" name="Google Shape;72;p16"/>
          <p:cNvSpPr txBox="1">
            <a:spLocks noGrp="1"/>
          </p:cNvSpPr>
          <p:nvPr>
            <p:ph type="body" idx="1"/>
          </p:nvPr>
        </p:nvSpPr>
        <p:spPr>
          <a:xfrm>
            <a:off x="1633197" y="1733742"/>
            <a:ext cx="6181964" cy="35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Unix is a multi-user, multi-tasking operating system </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You can have many users logged into a system simultaneously, each running many programs</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It's the kernel's job to keep each process and user separate and to regulate access to system hardware, including cpu, memory, disk and other I/O devices</a:t>
            </a:r>
            <a:endParaRPr sz="1400" dirty="0">
              <a:solidFill>
                <a:srgbClr val="0A141B"/>
              </a:solidFill>
              <a:highlight>
                <a:srgbClr val="FFFFFF"/>
              </a:highlight>
              <a:latin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705558" y="643059"/>
            <a:ext cx="3208519"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History of UNIX</a:t>
            </a:r>
            <a:endParaRPr sz="3200" b="1" dirty="0">
              <a:solidFill>
                <a:srgbClr val="ED1157"/>
              </a:solidFill>
              <a:latin typeface="Lato" panose="020F0502020204030203" pitchFamily="34" charset="0"/>
            </a:endParaRPr>
          </a:p>
        </p:txBody>
      </p:sp>
      <p:sp>
        <p:nvSpPr>
          <p:cNvPr id="78" name="Google Shape;78;p17"/>
          <p:cNvSpPr txBox="1">
            <a:spLocks noGrp="1"/>
          </p:cNvSpPr>
          <p:nvPr>
            <p:ph type="body" idx="1"/>
          </p:nvPr>
        </p:nvSpPr>
        <p:spPr>
          <a:xfrm>
            <a:off x="1514785" y="1414800"/>
            <a:ext cx="6688502" cy="271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First Version was created in Bell Labs in 1969</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Some of the Bell Labs programmers who had worked on this project, Ken Thompson, Dennis Ritchie, Rudd Canaday, and Doug McIlroy designed and implemented the first version of the Unix File System along with a few utilities. It was given the name UNIX by Brian Kernighan.</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1973 Unix is re-written mostly in C, a new language developed by Dennis Ritchie</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Being written in this high-level language greatly decreased the effort needed to port it to new machines</a:t>
            </a:r>
            <a:endParaRPr sz="1400" dirty="0">
              <a:solidFill>
                <a:srgbClr val="0A141B"/>
              </a:solidFill>
              <a:highlight>
                <a:srgbClr val="FFFFFF"/>
              </a:highlight>
              <a:latin typeface="Lato" panose="020F050202020403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1929223" y="1018030"/>
            <a:ext cx="5741211"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History of UNIX (</a:t>
            </a:r>
            <a:r>
              <a:rPr lang="en-IN" sz="3200" b="1" dirty="0">
                <a:solidFill>
                  <a:srgbClr val="ED1157"/>
                </a:solidFill>
                <a:latin typeface="Lato" panose="020F0502020204030203" pitchFamily="34" charset="0"/>
              </a:rPr>
              <a:t>c</a:t>
            </a:r>
            <a:r>
              <a:rPr lang="en" sz="3200" b="1" dirty="0">
                <a:solidFill>
                  <a:srgbClr val="ED1157"/>
                </a:solidFill>
                <a:latin typeface="Lato" panose="020F0502020204030203" pitchFamily="34" charset="0"/>
              </a:rPr>
              <a:t>ontd.)</a:t>
            </a:r>
            <a:endParaRPr sz="3200" b="1" dirty="0">
              <a:solidFill>
                <a:srgbClr val="ED1157"/>
              </a:solidFill>
              <a:latin typeface="Lato" panose="020F0502020204030203" pitchFamily="34" charset="0"/>
            </a:endParaRPr>
          </a:p>
        </p:txBody>
      </p:sp>
      <p:sp>
        <p:nvSpPr>
          <p:cNvPr id="84" name="Google Shape;84;p18"/>
          <p:cNvSpPr txBox="1">
            <a:spLocks noGrp="1"/>
          </p:cNvSpPr>
          <p:nvPr>
            <p:ph type="body" idx="1"/>
          </p:nvPr>
        </p:nvSpPr>
        <p:spPr>
          <a:xfrm>
            <a:off x="1812355" y="1786369"/>
            <a:ext cx="6081746" cy="27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1977 There were about 500 Unix sites world-wide.</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1980 BSD 4.1 (Berkeley Software Distribution or Berkeley Unix because it was based on the source code of the original Unix.)</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1983 SunOS, BSD 4.2, System V</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1991 Linux was originated.</a:t>
            </a:r>
            <a:endParaRPr sz="1400" dirty="0">
              <a:solidFill>
                <a:srgbClr val="0A141B"/>
              </a:solidFill>
              <a:highlight>
                <a:srgbClr val="FFFFFF"/>
              </a:highlight>
              <a:latin typeface="Lato" panose="020F050202020403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1851826" y="878170"/>
            <a:ext cx="3562212"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What is L</a:t>
            </a:r>
            <a:r>
              <a:rPr lang="en-IN" sz="3200" b="1" dirty="0" err="1">
                <a:solidFill>
                  <a:srgbClr val="ED1157"/>
                </a:solidFill>
                <a:latin typeface="Lato" panose="020F0502020204030203" pitchFamily="34" charset="0"/>
              </a:rPr>
              <a:t>inux</a:t>
            </a:r>
            <a:r>
              <a:rPr lang="en" sz="3200" b="1" dirty="0">
                <a:solidFill>
                  <a:srgbClr val="ED1157"/>
                </a:solidFill>
                <a:latin typeface="Lato" panose="020F0502020204030203" pitchFamily="34" charset="0"/>
              </a:rPr>
              <a:t> ?</a:t>
            </a:r>
            <a:endParaRPr sz="3200" b="1" dirty="0">
              <a:solidFill>
                <a:srgbClr val="ED1157"/>
              </a:solidFill>
              <a:latin typeface="Lato" panose="020F0502020204030203" pitchFamily="34" charset="0"/>
            </a:endParaRPr>
          </a:p>
        </p:txBody>
      </p:sp>
      <p:sp>
        <p:nvSpPr>
          <p:cNvPr id="90" name="Google Shape;90;p19"/>
          <p:cNvSpPr txBox="1">
            <a:spLocks noGrp="1"/>
          </p:cNvSpPr>
          <p:nvPr>
            <p:ph type="body" idx="1"/>
          </p:nvPr>
        </p:nvSpPr>
        <p:spPr>
          <a:xfrm>
            <a:off x="1680787" y="1641644"/>
            <a:ext cx="6469872" cy="332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Linux is a free Unix-type operating system originally created by “Linus Torvalds” with the assistance of developers around the world.</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It originated in 1991 as a personal project of Linus Torvalds, a Finnish graduate student.</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The Kernel version 1.0 was released in 1994 and today the most recent stable version is 4.18.5</a:t>
            </a: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endParaRPr sz="1400" dirty="0">
              <a:solidFill>
                <a:srgbClr val="0A141B"/>
              </a:solidFill>
              <a:highlight>
                <a:srgbClr val="FFFFFF"/>
              </a:highlight>
              <a:latin typeface="Lato" panose="020F0502020204030203" pitchFamily="34" charset="0"/>
            </a:endParaRPr>
          </a:p>
          <a:p>
            <a:pPr indent="-298450">
              <a:lnSpc>
                <a:spcPct val="90000"/>
              </a:lnSpc>
              <a:buClr>
                <a:srgbClr val="ED1157"/>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Developed under the GNU General Public License , the source code for Linux is freely available to everyone.</a:t>
            </a:r>
            <a:endParaRPr sz="1400" dirty="0">
              <a:solidFill>
                <a:srgbClr val="0A141B"/>
              </a:solidFill>
              <a:highlight>
                <a:srgbClr val="FFFFFF"/>
              </a:highlight>
              <a:latin typeface="Lato" panose="020F050202020403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1870019" y="564119"/>
            <a:ext cx="3583489"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Features </a:t>
            </a:r>
            <a:r>
              <a:rPr lang="en-IN" sz="3200" b="1" dirty="0">
                <a:solidFill>
                  <a:srgbClr val="ED1157"/>
                </a:solidFill>
                <a:latin typeface="Lato" panose="020F0502020204030203" pitchFamily="34" charset="0"/>
              </a:rPr>
              <a:t>of Linux</a:t>
            </a:r>
            <a:endParaRPr sz="3200" b="1" dirty="0">
              <a:solidFill>
                <a:srgbClr val="ED1157"/>
              </a:solidFill>
              <a:latin typeface="Lato" panose="020F0502020204030203" pitchFamily="34" charset="0"/>
            </a:endParaRPr>
          </a:p>
        </p:txBody>
      </p:sp>
      <p:sp>
        <p:nvSpPr>
          <p:cNvPr id="96" name="Google Shape;96;p20"/>
          <p:cNvSpPr txBox="1">
            <a:spLocks noGrp="1"/>
          </p:cNvSpPr>
          <p:nvPr>
            <p:ph type="body" idx="1"/>
          </p:nvPr>
        </p:nvSpPr>
        <p:spPr>
          <a:xfrm>
            <a:off x="1761880" y="1248103"/>
            <a:ext cx="5961000" cy="3753900"/>
          </a:xfrm>
          <a:prstGeom prst="rect">
            <a:avLst/>
          </a:prstGeom>
        </p:spPr>
        <p:txBody>
          <a:bodyPr spcFirstLastPara="1" wrap="square" lIns="91425" tIns="91425" rIns="91425" bIns="91425" anchor="t" anchorCtr="0">
            <a:noAutofit/>
          </a:bodyPr>
          <a:lstStyle/>
          <a:p>
            <a:pPr marL="457200" marR="0" lvl="0" indent="-342900" algn="l" rtl="0">
              <a:lnSpc>
                <a:spcPct val="90000"/>
              </a:lnSpc>
              <a:spcBef>
                <a:spcPts val="518"/>
              </a:spcBef>
              <a:spcAft>
                <a:spcPts val="0"/>
              </a:spcAft>
              <a:buClr>
                <a:srgbClr val="0A141B"/>
              </a:buClr>
              <a:buSzPts val="1800"/>
              <a:buChar char="-"/>
            </a:pPr>
            <a:r>
              <a:rPr lang="en" sz="1400" dirty="0">
                <a:solidFill>
                  <a:srgbClr val="0A141B"/>
                </a:solidFill>
                <a:highlight>
                  <a:srgbClr val="FFFFFF"/>
                </a:highlight>
                <a:latin typeface="Lato" panose="020F0502020204030203" pitchFamily="34" charset="0"/>
              </a:rPr>
              <a:t>UNIX-like operating system.</a:t>
            </a:r>
            <a:endParaRPr sz="1400" dirty="0">
              <a:solidFill>
                <a:srgbClr val="0A141B"/>
              </a:solidFill>
              <a:highlight>
                <a:srgbClr val="FFFFFF"/>
              </a:highlight>
              <a:latin typeface="Lato" panose="020F0502020204030203" pitchFamily="34" charset="0"/>
            </a:endParaRPr>
          </a:p>
          <a:p>
            <a:pPr marL="0" marR="0" lvl="0" indent="0" algn="l" rtl="0">
              <a:lnSpc>
                <a:spcPct val="90000"/>
              </a:lnSpc>
              <a:spcBef>
                <a:spcPts val="518"/>
              </a:spcBef>
              <a:spcAft>
                <a:spcPts val="0"/>
              </a:spcAft>
              <a:buNone/>
            </a:pPr>
            <a:endParaRPr sz="1400" dirty="0">
              <a:solidFill>
                <a:srgbClr val="0A141B"/>
              </a:solidFill>
              <a:highlight>
                <a:srgbClr val="FFFFFF"/>
              </a:highlight>
              <a:latin typeface="Lato" panose="020F0502020204030203" pitchFamily="34" charset="0"/>
            </a:endParaRPr>
          </a:p>
          <a:p>
            <a:pPr marL="0" marR="0" lvl="0" indent="457200" algn="l" rtl="0">
              <a:lnSpc>
                <a:spcPct val="90000"/>
              </a:lnSpc>
              <a:spcBef>
                <a:spcPts val="518"/>
              </a:spcBef>
              <a:spcAft>
                <a:spcPts val="0"/>
              </a:spcAft>
              <a:buNone/>
            </a:pPr>
            <a:r>
              <a:rPr lang="en" sz="1400" b="1" dirty="0">
                <a:solidFill>
                  <a:srgbClr val="0A141B"/>
                </a:solidFill>
                <a:highlight>
                  <a:srgbClr val="FFFFFF"/>
                </a:highlight>
                <a:latin typeface="Lato" panose="020F0502020204030203" pitchFamily="34" charset="0"/>
              </a:rPr>
              <a:t>Features: </a:t>
            </a:r>
            <a:endParaRPr sz="1400" b="1" dirty="0">
              <a:solidFill>
                <a:srgbClr val="0A141B"/>
              </a:solidFill>
              <a:highlight>
                <a:srgbClr val="FFFFFF"/>
              </a:highlight>
              <a:latin typeface="Lato" panose="020F0502020204030203" pitchFamily="34" charset="0"/>
            </a:endParaRPr>
          </a:p>
          <a:p>
            <a:pPr marL="7429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Preemptive multitasking, multiuser system.</a:t>
            </a:r>
            <a:endParaRPr sz="1400" dirty="0">
              <a:solidFill>
                <a:srgbClr val="0A141B"/>
              </a:solidFill>
              <a:highlight>
                <a:srgbClr val="FFFFFF"/>
              </a:highlight>
              <a:latin typeface="Lato" panose="020F0502020204030203" pitchFamily="34" charset="0"/>
            </a:endParaRPr>
          </a:p>
          <a:p>
            <a:pPr marL="7429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Virtual memory (protected memory, paging)</a:t>
            </a:r>
            <a:endParaRPr sz="1400" dirty="0">
              <a:solidFill>
                <a:srgbClr val="0A141B"/>
              </a:solidFill>
              <a:highlight>
                <a:srgbClr val="FFFFFF"/>
              </a:highlight>
              <a:latin typeface="Lato" panose="020F0502020204030203" pitchFamily="34" charset="0"/>
            </a:endParaRPr>
          </a:p>
          <a:p>
            <a:pPr marL="7429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Shared libraries</a:t>
            </a:r>
            <a:endParaRPr sz="1400" dirty="0">
              <a:solidFill>
                <a:srgbClr val="0A141B"/>
              </a:solidFill>
              <a:highlight>
                <a:srgbClr val="FFFFFF"/>
              </a:highlight>
              <a:latin typeface="Lato" panose="020F0502020204030203" pitchFamily="34" charset="0"/>
            </a:endParaRPr>
          </a:p>
          <a:p>
            <a:pPr marL="7429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Demand loading, dynamic kernel modules</a:t>
            </a:r>
            <a:endParaRPr sz="1400" dirty="0">
              <a:solidFill>
                <a:srgbClr val="0A141B"/>
              </a:solidFill>
              <a:highlight>
                <a:srgbClr val="FFFFFF"/>
              </a:highlight>
              <a:latin typeface="Lato" panose="020F0502020204030203" pitchFamily="34" charset="0"/>
            </a:endParaRPr>
          </a:p>
          <a:p>
            <a:pPr marL="7429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Shared copy-on-write executables</a:t>
            </a:r>
            <a:endParaRPr sz="1400" dirty="0">
              <a:solidFill>
                <a:srgbClr val="0A141B"/>
              </a:solidFill>
              <a:highlight>
                <a:srgbClr val="FFFFFF"/>
              </a:highlight>
              <a:latin typeface="Lato" panose="020F0502020204030203" pitchFamily="34" charset="0"/>
            </a:endParaRPr>
          </a:p>
          <a:p>
            <a:pPr marL="7429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TCP/IP networking</a:t>
            </a:r>
            <a:endParaRPr sz="1400" dirty="0">
              <a:solidFill>
                <a:srgbClr val="0A141B"/>
              </a:solidFill>
              <a:highlight>
                <a:srgbClr val="FFFFFF"/>
              </a:highlight>
              <a:latin typeface="Lato" panose="020F0502020204030203" pitchFamily="34" charset="0"/>
            </a:endParaRPr>
          </a:p>
          <a:p>
            <a:pPr marL="7429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SMP support</a:t>
            </a:r>
            <a:endParaRPr sz="1400" dirty="0">
              <a:solidFill>
                <a:srgbClr val="0A141B"/>
              </a:solidFill>
              <a:highlight>
                <a:srgbClr val="FFFFFF"/>
              </a:highlight>
              <a:latin typeface="Lato" panose="020F0502020204030203" pitchFamily="34" charset="0"/>
            </a:endParaRPr>
          </a:p>
          <a:p>
            <a:pPr marL="742950" marR="0" lvl="0" indent="-285750" algn="l" rtl="0">
              <a:lnSpc>
                <a:spcPct val="90000"/>
              </a:lnSpc>
              <a:spcBef>
                <a:spcPts val="518"/>
              </a:spcBef>
              <a:spcAft>
                <a:spcPts val="0"/>
              </a:spcAft>
              <a:buClr>
                <a:srgbClr val="FF0066"/>
              </a:buClr>
              <a:buSzPct val="130000"/>
              <a:buFont typeface="Arial" panose="020B0604020202020204" pitchFamily="34" charset="0"/>
              <a:buChar char="•"/>
            </a:pPr>
            <a:r>
              <a:rPr lang="en" sz="1400" dirty="0">
                <a:solidFill>
                  <a:srgbClr val="0A141B"/>
                </a:solidFill>
                <a:highlight>
                  <a:srgbClr val="FFFFFF"/>
                </a:highlight>
                <a:latin typeface="Lato" panose="020F0502020204030203" pitchFamily="34" charset="0"/>
              </a:rPr>
              <a:t>Open source</a:t>
            </a:r>
            <a:endParaRPr sz="1400" dirty="0">
              <a:solidFill>
                <a:srgbClr val="0A141B"/>
              </a:solidFill>
              <a:highlight>
                <a:srgbClr val="FFFFFF"/>
              </a:highlight>
              <a:latin typeface="Lato" panose="020F050202020403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p:nvPr/>
        </p:nvSpPr>
        <p:spPr>
          <a:xfrm>
            <a:off x="2228439" y="1144644"/>
            <a:ext cx="5300700" cy="3600600"/>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rgbClr val="000000"/>
              </a:solidFill>
              <a:latin typeface="Times New Roman"/>
              <a:ea typeface="Times New Roman"/>
              <a:cs typeface="Times New Roman"/>
              <a:sym typeface="Times New Roman"/>
            </a:endParaRPr>
          </a:p>
        </p:txBody>
      </p:sp>
      <p:sp>
        <p:nvSpPr>
          <p:cNvPr id="102" name="Google Shape;102;p21"/>
          <p:cNvSpPr/>
          <p:nvPr/>
        </p:nvSpPr>
        <p:spPr>
          <a:xfrm>
            <a:off x="2855502" y="1533979"/>
            <a:ext cx="4046400" cy="2821800"/>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rgbClr val="000000"/>
              </a:solidFill>
              <a:latin typeface="Times New Roman"/>
              <a:ea typeface="Times New Roman"/>
              <a:cs typeface="Times New Roman"/>
              <a:sym typeface="Times New Roman"/>
            </a:endParaRPr>
          </a:p>
        </p:txBody>
      </p:sp>
      <p:sp>
        <p:nvSpPr>
          <p:cNvPr id="103" name="Google Shape;103;p21"/>
          <p:cNvSpPr/>
          <p:nvPr/>
        </p:nvSpPr>
        <p:spPr>
          <a:xfrm>
            <a:off x="3554002" y="1972129"/>
            <a:ext cx="2649600" cy="1994400"/>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rgbClr val="000000"/>
              </a:solidFill>
              <a:latin typeface="Times New Roman"/>
              <a:ea typeface="Times New Roman"/>
              <a:cs typeface="Times New Roman"/>
              <a:sym typeface="Times New Roman"/>
            </a:endParaRPr>
          </a:p>
        </p:txBody>
      </p:sp>
      <p:sp>
        <p:nvSpPr>
          <p:cNvPr id="104" name="Google Shape;104;p21"/>
          <p:cNvSpPr/>
          <p:nvPr/>
        </p:nvSpPr>
        <p:spPr>
          <a:xfrm>
            <a:off x="4111214" y="2409088"/>
            <a:ext cx="1535100" cy="1119000"/>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rgbClr val="000000"/>
              </a:solidFill>
              <a:latin typeface="Times New Roman"/>
              <a:ea typeface="Times New Roman"/>
              <a:cs typeface="Times New Roman"/>
              <a:sym typeface="Times New Roman"/>
            </a:endParaRPr>
          </a:p>
        </p:txBody>
      </p:sp>
      <p:sp>
        <p:nvSpPr>
          <p:cNvPr id="105" name="Google Shape;105;p21"/>
          <p:cNvSpPr txBox="1"/>
          <p:nvPr/>
        </p:nvSpPr>
        <p:spPr>
          <a:xfrm>
            <a:off x="4226580" y="2773419"/>
            <a:ext cx="153990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000" b="1" dirty="0">
                <a:solidFill>
                  <a:srgbClr val="002060"/>
                </a:solidFill>
                <a:latin typeface="Lato" panose="020F0502020204030203" pitchFamily="34" charset="0"/>
                <a:sym typeface="Arial"/>
              </a:rPr>
              <a:t>Hardware</a:t>
            </a:r>
            <a:endParaRPr sz="1200" dirty="0">
              <a:solidFill>
                <a:srgbClr val="002060"/>
              </a:solidFill>
              <a:latin typeface="Lato" panose="020F0502020204030203" pitchFamily="34" charset="0"/>
            </a:endParaRPr>
          </a:p>
        </p:txBody>
      </p:sp>
      <p:sp>
        <p:nvSpPr>
          <p:cNvPr id="106" name="Google Shape;106;p21"/>
          <p:cNvSpPr txBox="1"/>
          <p:nvPr/>
        </p:nvSpPr>
        <p:spPr>
          <a:xfrm>
            <a:off x="4443332" y="2026635"/>
            <a:ext cx="1082700" cy="3336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000" b="1" dirty="0">
                <a:solidFill>
                  <a:schemeClr val="accent6">
                    <a:lumMod val="75000"/>
                  </a:schemeClr>
                </a:solidFill>
                <a:latin typeface="Lato" panose="020F0502020204030203" pitchFamily="34" charset="0"/>
                <a:sym typeface="Arial"/>
              </a:rPr>
              <a:t>kernel</a:t>
            </a:r>
            <a:endParaRPr dirty="0">
              <a:solidFill>
                <a:schemeClr val="accent6">
                  <a:lumMod val="75000"/>
                </a:schemeClr>
              </a:solidFill>
              <a:latin typeface="Lato" panose="020F0502020204030203" pitchFamily="34" charset="0"/>
            </a:endParaRPr>
          </a:p>
        </p:txBody>
      </p:sp>
      <p:cxnSp>
        <p:nvCxnSpPr>
          <p:cNvPr id="107" name="Google Shape;107;p21"/>
          <p:cNvCxnSpPr/>
          <p:nvPr/>
        </p:nvCxnSpPr>
        <p:spPr>
          <a:xfrm rot="10800000">
            <a:off x="3523864" y="1887716"/>
            <a:ext cx="517500" cy="327300"/>
          </a:xfrm>
          <a:prstGeom prst="straightConnector1">
            <a:avLst/>
          </a:prstGeom>
          <a:noFill/>
          <a:ln w="9525" cap="flat" cmpd="sng">
            <a:solidFill>
              <a:srgbClr val="000000"/>
            </a:solidFill>
            <a:prstDash val="solid"/>
            <a:round/>
            <a:headEnd type="none" w="med" len="med"/>
            <a:tailEnd type="none" w="med" len="med"/>
          </a:ln>
        </p:spPr>
      </p:cxnSp>
      <p:cxnSp>
        <p:nvCxnSpPr>
          <p:cNvPr id="108" name="Google Shape;108;p21"/>
          <p:cNvCxnSpPr/>
          <p:nvPr/>
        </p:nvCxnSpPr>
        <p:spPr>
          <a:xfrm flipH="1">
            <a:off x="3315214" y="3528275"/>
            <a:ext cx="516600" cy="330600"/>
          </a:xfrm>
          <a:prstGeom prst="straightConnector1">
            <a:avLst/>
          </a:prstGeom>
          <a:noFill/>
          <a:ln w="9525" cap="flat" cmpd="sng">
            <a:solidFill>
              <a:srgbClr val="000000"/>
            </a:solidFill>
            <a:prstDash val="solid"/>
            <a:round/>
            <a:headEnd type="none" w="med" len="med"/>
            <a:tailEnd type="none" w="med" len="med"/>
          </a:ln>
        </p:spPr>
      </p:cxnSp>
      <p:cxnSp>
        <p:nvCxnSpPr>
          <p:cNvPr id="109" name="Google Shape;109;p21"/>
          <p:cNvCxnSpPr/>
          <p:nvPr/>
        </p:nvCxnSpPr>
        <p:spPr>
          <a:xfrm rot="10800000" flipH="1">
            <a:off x="2925352" y="3138988"/>
            <a:ext cx="698400" cy="146400"/>
          </a:xfrm>
          <a:prstGeom prst="straightConnector1">
            <a:avLst/>
          </a:prstGeom>
          <a:noFill/>
          <a:ln w="9525" cap="flat" cmpd="sng">
            <a:solidFill>
              <a:srgbClr val="000000"/>
            </a:solidFill>
            <a:prstDash val="solid"/>
            <a:round/>
            <a:headEnd type="none" w="med" len="med"/>
            <a:tailEnd type="none" w="med" len="med"/>
          </a:ln>
        </p:spPr>
      </p:cxnSp>
      <p:cxnSp>
        <p:nvCxnSpPr>
          <p:cNvPr id="110" name="Google Shape;110;p21"/>
          <p:cNvCxnSpPr/>
          <p:nvPr/>
        </p:nvCxnSpPr>
        <p:spPr>
          <a:xfrm>
            <a:off x="2855502" y="2750797"/>
            <a:ext cx="698400" cy="96600"/>
          </a:xfrm>
          <a:prstGeom prst="straightConnector1">
            <a:avLst/>
          </a:prstGeom>
          <a:noFill/>
          <a:ln w="9525" cap="flat" cmpd="sng">
            <a:solidFill>
              <a:srgbClr val="000000"/>
            </a:solidFill>
            <a:prstDash val="solid"/>
            <a:round/>
            <a:headEnd type="none" w="med" len="med"/>
            <a:tailEnd type="none" w="med" len="med"/>
          </a:ln>
        </p:spPr>
      </p:cxnSp>
      <p:cxnSp>
        <p:nvCxnSpPr>
          <p:cNvPr id="111" name="Google Shape;111;p21"/>
          <p:cNvCxnSpPr/>
          <p:nvPr/>
        </p:nvCxnSpPr>
        <p:spPr>
          <a:xfrm>
            <a:off x="3065052" y="2263832"/>
            <a:ext cx="698400" cy="243000"/>
          </a:xfrm>
          <a:prstGeom prst="straightConnector1">
            <a:avLst/>
          </a:prstGeom>
          <a:noFill/>
          <a:ln w="9525" cap="flat" cmpd="sng">
            <a:solidFill>
              <a:srgbClr val="000000"/>
            </a:solidFill>
            <a:prstDash val="solid"/>
            <a:round/>
            <a:headEnd type="none" w="med" len="med"/>
            <a:tailEnd type="none" w="med" len="med"/>
          </a:ln>
        </p:spPr>
      </p:cxnSp>
      <p:cxnSp>
        <p:nvCxnSpPr>
          <p:cNvPr id="112" name="Google Shape;112;p21"/>
          <p:cNvCxnSpPr/>
          <p:nvPr/>
        </p:nvCxnSpPr>
        <p:spPr>
          <a:xfrm rot="10800000" flipH="1">
            <a:off x="3971514" y="3821113"/>
            <a:ext cx="209400" cy="388200"/>
          </a:xfrm>
          <a:prstGeom prst="straightConnector1">
            <a:avLst/>
          </a:prstGeom>
          <a:noFill/>
          <a:ln w="9525" cap="flat" cmpd="sng">
            <a:solidFill>
              <a:srgbClr val="000000"/>
            </a:solidFill>
            <a:prstDash val="solid"/>
            <a:round/>
            <a:headEnd type="none" w="med" len="med"/>
            <a:tailEnd type="none" w="med" len="med"/>
          </a:ln>
        </p:spPr>
      </p:cxnSp>
      <p:cxnSp>
        <p:nvCxnSpPr>
          <p:cNvPr id="113" name="Google Shape;113;p21"/>
          <p:cNvCxnSpPr/>
          <p:nvPr/>
        </p:nvCxnSpPr>
        <p:spPr>
          <a:xfrm rot="10800000" flipH="1">
            <a:off x="4600164" y="3966444"/>
            <a:ext cx="69900" cy="340500"/>
          </a:xfrm>
          <a:prstGeom prst="straightConnector1">
            <a:avLst/>
          </a:prstGeom>
          <a:noFill/>
          <a:ln w="9525" cap="flat" cmpd="sng">
            <a:solidFill>
              <a:srgbClr val="000000"/>
            </a:solidFill>
            <a:prstDash val="solid"/>
            <a:round/>
            <a:headEnd type="none" w="med" len="med"/>
            <a:tailEnd type="none" w="med" len="med"/>
          </a:ln>
        </p:spPr>
      </p:cxnSp>
      <p:cxnSp>
        <p:nvCxnSpPr>
          <p:cNvPr id="114" name="Google Shape;114;p21"/>
          <p:cNvCxnSpPr/>
          <p:nvPr/>
        </p:nvCxnSpPr>
        <p:spPr>
          <a:xfrm rot="10800000">
            <a:off x="5157327" y="3917760"/>
            <a:ext cx="69900" cy="438000"/>
          </a:xfrm>
          <a:prstGeom prst="straightConnector1">
            <a:avLst/>
          </a:prstGeom>
          <a:noFill/>
          <a:ln w="9525" cap="flat" cmpd="sng">
            <a:solidFill>
              <a:srgbClr val="000000"/>
            </a:solidFill>
            <a:prstDash val="solid"/>
            <a:round/>
            <a:headEnd type="none" w="med" len="med"/>
            <a:tailEnd type="none" w="med" len="med"/>
          </a:ln>
        </p:spPr>
      </p:cxnSp>
      <p:cxnSp>
        <p:nvCxnSpPr>
          <p:cNvPr id="115" name="Google Shape;115;p21"/>
          <p:cNvCxnSpPr/>
          <p:nvPr/>
        </p:nvCxnSpPr>
        <p:spPr>
          <a:xfrm>
            <a:off x="5576477" y="3821169"/>
            <a:ext cx="347700" cy="340500"/>
          </a:xfrm>
          <a:prstGeom prst="straightConnector1">
            <a:avLst/>
          </a:prstGeom>
          <a:noFill/>
          <a:ln w="9525" cap="flat" cmpd="sng">
            <a:solidFill>
              <a:srgbClr val="000000"/>
            </a:solidFill>
            <a:prstDash val="solid"/>
            <a:round/>
            <a:headEnd type="none" w="med" len="med"/>
            <a:tailEnd type="none" w="med" len="med"/>
          </a:ln>
        </p:spPr>
      </p:cxnSp>
      <p:cxnSp>
        <p:nvCxnSpPr>
          <p:cNvPr id="116" name="Google Shape;116;p21"/>
          <p:cNvCxnSpPr/>
          <p:nvPr/>
        </p:nvCxnSpPr>
        <p:spPr>
          <a:xfrm>
            <a:off x="5993989" y="3528275"/>
            <a:ext cx="419100" cy="293100"/>
          </a:xfrm>
          <a:prstGeom prst="straightConnector1">
            <a:avLst/>
          </a:prstGeom>
          <a:noFill/>
          <a:ln w="9525" cap="flat" cmpd="sng">
            <a:solidFill>
              <a:srgbClr val="000000"/>
            </a:solidFill>
            <a:prstDash val="solid"/>
            <a:round/>
            <a:headEnd type="none" w="med" len="med"/>
            <a:tailEnd type="none" w="med" len="med"/>
          </a:ln>
        </p:spPr>
      </p:cxnSp>
      <p:cxnSp>
        <p:nvCxnSpPr>
          <p:cNvPr id="117" name="Google Shape;117;p21"/>
          <p:cNvCxnSpPr/>
          <p:nvPr/>
        </p:nvCxnSpPr>
        <p:spPr>
          <a:xfrm>
            <a:off x="6203539" y="3236572"/>
            <a:ext cx="628500" cy="146400"/>
          </a:xfrm>
          <a:prstGeom prst="straightConnector1">
            <a:avLst/>
          </a:prstGeom>
          <a:noFill/>
          <a:ln w="9525" cap="flat" cmpd="sng">
            <a:solidFill>
              <a:srgbClr val="000000"/>
            </a:solidFill>
            <a:prstDash val="solid"/>
            <a:round/>
            <a:headEnd type="none" w="med" len="med"/>
            <a:tailEnd type="none" w="med" len="med"/>
          </a:ln>
        </p:spPr>
      </p:cxnSp>
      <p:cxnSp>
        <p:nvCxnSpPr>
          <p:cNvPr id="118" name="Google Shape;118;p21"/>
          <p:cNvCxnSpPr/>
          <p:nvPr/>
        </p:nvCxnSpPr>
        <p:spPr>
          <a:xfrm rot="10800000" flipH="1">
            <a:off x="6203539" y="2895969"/>
            <a:ext cx="698400" cy="48900"/>
          </a:xfrm>
          <a:prstGeom prst="straightConnector1">
            <a:avLst/>
          </a:prstGeom>
          <a:noFill/>
          <a:ln w="9525" cap="flat" cmpd="sng">
            <a:solidFill>
              <a:srgbClr val="000000"/>
            </a:solidFill>
            <a:prstDash val="solid"/>
            <a:round/>
            <a:headEnd type="none" w="med" len="med"/>
            <a:tailEnd type="none" w="med" len="med"/>
          </a:ln>
        </p:spPr>
      </p:cxnSp>
      <p:cxnSp>
        <p:nvCxnSpPr>
          <p:cNvPr id="119" name="Google Shape;119;p21"/>
          <p:cNvCxnSpPr/>
          <p:nvPr/>
        </p:nvCxnSpPr>
        <p:spPr>
          <a:xfrm rot="10800000" flipH="1">
            <a:off x="6133689" y="2409050"/>
            <a:ext cx="558900" cy="195300"/>
          </a:xfrm>
          <a:prstGeom prst="straightConnector1">
            <a:avLst/>
          </a:prstGeom>
          <a:noFill/>
          <a:ln w="9525" cap="flat" cmpd="sng">
            <a:solidFill>
              <a:srgbClr val="000000"/>
            </a:solidFill>
            <a:prstDash val="solid"/>
            <a:round/>
            <a:headEnd type="none" w="med" len="med"/>
            <a:tailEnd type="none" w="med" len="med"/>
          </a:ln>
        </p:spPr>
      </p:cxnSp>
      <p:cxnSp>
        <p:nvCxnSpPr>
          <p:cNvPr id="120" name="Google Shape;120;p21"/>
          <p:cNvCxnSpPr/>
          <p:nvPr/>
        </p:nvCxnSpPr>
        <p:spPr>
          <a:xfrm rot="10800000" flipH="1">
            <a:off x="5786027" y="1923332"/>
            <a:ext cx="487500" cy="340500"/>
          </a:xfrm>
          <a:prstGeom prst="straightConnector1">
            <a:avLst/>
          </a:prstGeom>
          <a:noFill/>
          <a:ln w="9525" cap="flat" cmpd="sng">
            <a:solidFill>
              <a:srgbClr val="000000"/>
            </a:solidFill>
            <a:prstDash val="solid"/>
            <a:round/>
            <a:headEnd type="none" w="med" len="med"/>
            <a:tailEnd type="none" w="med" len="med"/>
          </a:ln>
        </p:spPr>
      </p:cxnSp>
      <p:cxnSp>
        <p:nvCxnSpPr>
          <p:cNvPr id="121" name="Google Shape;121;p21"/>
          <p:cNvCxnSpPr/>
          <p:nvPr/>
        </p:nvCxnSpPr>
        <p:spPr>
          <a:xfrm rot="10800000" flipH="1">
            <a:off x="5227227" y="1582944"/>
            <a:ext cx="279300" cy="438000"/>
          </a:xfrm>
          <a:prstGeom prst="straightConnector1">
            <a:avLst/>
          </a:prstGeom>
          <a:noFill/>
          <a:ln w="9525" cap="flat" cmpd="sng">
            <a:solidFill>
              <a:srgbClr val="000000"/>
            </a:solidFill>
            <a:prstDash val="solid"/>
            <a:round/>
            <a:headEnd type="none" w="med" len="med"/>
            <a:tailEnd type="none" w="med" len="med"/>
          </a:ln>
        </p:spPr>
      </p:cxnSp>
      <p:cxnSp>
        <p:nvCxnSpPr>
          <p:cNvPr id="122" name="Google Shape;122;p21"/>
          <p:cNvCxnSpPr/>
          <p:nvPr/>
        </p:nvCxnSpPr>
        <p:spPr>
          <a:xfrm rot="10800000">
            <a:off x="4390764" y="1582944"/>
            <a:ext cx="209400" cy="438000"/>
          </a:xfrm>
          <a:prstGeom prst="straightConnector1">
            <a:avLst/>
          </a:prstGeom>
          <a:noFill/>
          <a:ln w="9525" cap="flat" cmpd="sng">
            <a:solidFill>
              <a:srgbClr val="000000"/>
            </a:solidFill>
            <a:prstDash val="solid"/>
            <a:round/>
            <a:headEnd type="none" w="med" len="med"/>
            <a:tailEnd type="none" w="med" len="med"/>
          </a:ln>
        </p:spPr>
      </p:cxnSp>
      <p:sp>
        <p:nvSpPr>
          <p:cNvPr id="123" name="Google Shape;123;p21"/>
          <p:cNvSpPr txBox="1"/>
          <p:nvPr/>
        </p:nvSpPr>
        <p:spPr>
          <a:xfrm>
            <a:off x="2206064" y="2807329"/>
            <a:ext cx="705000" cy="27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dirty="0">
                <a:solidFill>
                  <a:schemeClr val="accent2">
                    <a:lumMod val="75000"/>
                  </a:schemeClr>
                </a:solidFill>
                <a:latin typeface="Lato" panose="020F0502020204030203" pitchFamily="34" charset="0"/>
                <a:sym typeface="Arial"/>
              </a:rPr>
              <a:t>shell</a:t>
            </a:r>
            <a:endParaRPr sz="1200" dirty="0">
              <a:solidFill>
                <a:schemeClr val="accent2">
                  <a:lumMod val="75000"/>
                </a:schemeClr>
              </a:solidFill>
              <a:latin typeface="Lato" panose="020F0502020204030203" pitchFamily="34" charset="0"/>
            </a:endParaRPr>
          </a:p>
        </p:txBody>
      </p:sp>
      <p:sp>
        <p:nvSpPr>
          <p:cNvPr id="124" name="Google Shape;124;p21"/>
          <p:cNvSpPr txBox="1"/>
          <p:nvPr/>
        </p:nvSpPr>
        <p:spPr>
          <a:xfrm>
            <a:off x="3169484" y="3277597"/>
            <a:ext cx="3873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ld</a:t>
            </a:r>
            <a:endParaRPr dirty="0">
              <a:solidFill>
                <a:schemeClr val="accent3">
                  <a:lumMod val="75000"/>
                </a:schemeClr>
              </a:solidFill>
            </a:endParaRPr>
          </a:p>
        </p:txBody>
      </p:sp>
      <p:sp>
        <p:nvSpPr>
          <p:cNvPr id="125" name="Google Shape;125;p21"/>
          <p:cNvSpPr txBox="1"/>
          <p:nvPr/>
        </p:nvSpPr>
        <p:spPr>
          <a:xfrm>
            <a:off x="2950334" y="2831290"/>
            <a:ext cx="4383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buNone/>
              <a:defRPr sz="1600" b="1">
                <a:latin typeface="Lato" panose="020F0502020204030203" pitchFamily="34" charset="0"/>
              </a:defRPr>
            </a:lvl1pPr>
          </a:lstStyle>
          <a:p>
            <a:r>
              <a:rPr lang="en" dirty="0">
                <a:solidFill>
                  <a:schemeClr val="accent3">
                    <a:lumMod val="75000"/>
                  </a:schemeClr>
                </a:solidFill>
              </a:rPr>
              <a:t>as</a:t>
            </a:r>
            <a:endParaRPr dirty="0">
              <a:solidFill>
                <a:schemeClr val="accent3">
                  <a:lumMod val="75000"/>
                </a:schemeClr>
              </a:solidFill>
            </a:endParaRPr>
          </a:p>
        </p:txBody>
      </p:sp>
      <p:sp>
        <p:nvSpPr>
          <p:cNvPr id="126" name="Google Shape;126;p21"/>
          <p:cNvSpPr txBox="1"/>
          <p:nvPr/>
        </p:nvSpPr>
        <p:spPr>
          <a:xfrm>
            <a:off x="2988813" y="2377662"/>
            <a:ext cx="793800" cy="27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dirty="0">
                <a:solidFill>
                  <a:schemeClr val="accent3">
                    <a:lumMod val="75000"/>
                  </a:schemeClr>
                </a:solidFill>
                <a:latin typeface="Lato" panose="020F0502020204030203" pitchFamily="34" charset="0"/>
                <a:sym typeface="Arial"/>
              </a:rPr>
              <a:t>comp</a:t>
            </a:r>
            <a:endParaRPr dirty="0">
              <a:solidFill>
                <a:schemeClr val="accent3">
                  <a:lumMod val="75000"/>
                </a:schemeClr>
              </a:solidFill>
              <a:latin typeface="Lato" panose="020F0502020204030203" pitchFamily="34" charset="0"/>
            </a:endParaRPr>
          </a:p>
        </p:txBody>
      </p:sp>
      <p:sp>
        <p:nvSpPr>
          <p:cNvPr id="127" name="Google Shape;127;p21"/>
          <p:cNvSpPr txBox="1"/>
          <p:nvPr/>
        </p:nvSpPr>
        <p:spPr>
          <a:xfrm>
            <a:off x="3380084" y="2005080"/>
            <a:ext cx="4509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cp</a:t>
            </a:r>
            <a:endParaRPr dirty="0">
              <a:solidFill>
                <a:schemeClr val="accent3">
                  <a:lumMod val="75000"/>
                </a:schemeClr>
              </a:solidFill>
            </a:endParaRPr>
          </a:p>
        </p:txBody>
      </p:sp>
      <p:sp>
        <p:nvSpPr>
          <p:cNvPr id="128" name="Google Shape;128;p21"/>
          <p:cNvSpPr txBox="1"/>
          <p:nvPr/>
        </p:nvSpPr>
        <p:spPr>
          <a:xfrm>
            <a:off x="3611866" y="3693575"/>
            <a:ext cx="3747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vi</a:t>
            </a:r>
            <a:endParaRPr dirty="0">
              <a:solidFill>
                <a:schemeClr val="accent3">
                  <a:lumMod val="75000"/>
                </a:schemeClr>
              </a:solidFill>
            </a:endParaRPr>
          </a:p>
        </p:txBody>
      </p:sp>
      <p:sp>
        <p:nvSpPr>
          <p:cNvPr id="129" name="Google Shape;129;p21"/>
          <p:cNvSpPr txBox="1"/>
          <p:nvPr/>
        </p:nvSpPr>
        <p:spPr>
          <a:xfrm>
            <a:off x="4085702" y="3916247"/>
            <a:ext cx="4509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ed</a:t>
            </a:r>
            <a:endParaRPr dirty="0">
              <a:solidFill>
                <a:schemeClr val="accent3">
                  <a:lumMod val="75000"/>
                </a:schemeClr>
              </a:solidFill>
            </a:endParaRPr>
          </a:p>
        </p:txBody>
      </p:sp>
      <p:sp>
        <p:nvSpPr>
          <p:cNvPr id="130" name="Google Shape;130;p21"/>
          <p:cNvSpPr txBox="1"/>
          <p:nvPr/>
        </p:nvSpPr>
        <p:spPr>
          <a:xfrm>
            <a:off x="4617527" y="3999154"/>
            <a:ext cx="6795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grep</a:t>
            </a:r>
            <a:endParaRPr dirty="0">
              <a:solidFill>
                <a:schemeClr val="accent3">
                  <a:lumMod val="75000"/>
                </a:schemeClr>
              </a:solidFill>
            </a:endParaRPr>
          </a:p>
        </p:txBody>
      </p:sp>
      <p:sp>
        <p:nvSpPr>
          <p:cNvPr id="131" name="Google Shape;131;p21"/>
          <p:cNvSpPr txBox="1"/>
          <p:nvPr/>
        </p:nvSpPr>
        <p:spPr>
          <a:xfrm>
            <a:off x="5261327" y="3902357"/>
            <a:ext cx="4890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wc</a:t>
            </a:r>
            <a:endParaRPr dirty="0">
              <a:solidFill>
                <a:schemeClr val="accent3">
                  <a:lumMod val="75000"/>
                </a:schemeClr>
              </a:solidFill>
            </a:endParaRPr>
          </a:p>
        </p:txBody>
      </p:sp>
      <p:sp>
        <p:nvSpPr>
          <p:cNvPr id="132" name="Google Shape;132;p21"/>
          <p:cNvSpPr txBox="1"/>
          <p:nvPr/>
        </p:nvSpPr>
        <p:spPr>
          <a:xfrm>
            <a:off x="5702789" y="3693574"/>
            <a:ext cx="654000" cy="21804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date</a:t>
            </a:r>
            <a:endParaRPr dirty="0">
              <a:solidFill>
                <a:schemeClr val="accent3">
                  <a:lumMod val="75000"/>
                </a:schemeClr>
              </a:solidFill>
            </a:endParaRPr>
          </a:p>
        </p:txBody>
      </p:sp>
      <p:sp>
        <p:nvSpPr>
          <p:cNvPr id="133" name="Google Shape;133;p21"/>
          <p:cNvSpPr txBox="1"/>
          <p:nvPr/>
        </p:nvSpPr>
        <p:spPr>
          <a:xfrm>
            <a:off x="6067261" y="3321677"/>
            <a:ext cx="7302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a.out</a:t>
            </a:r>
            <a:endParaRPr dirty="0">
              <a:solidFill>
                <a:schemeClr val="accent3">
                  <a:lumMod val="75000"/>
                </a:schemeClr>
              </a:solidFill>
            </a:endParaRPr>
          </a:p>
        </p:txBody>
      </p:sp>
      <p:sp>
        <p:nvSpPr>
          <p:cNvPr id="134" name="Google Shape;134;p21"/>
          <p:cNvSpPr txBox="1"/>
          <p:nvPr/>
        </p:nvSpPr>
        <p:spPr>
          <a:xfrm>
            <a:off x="6290641" y="2946591"/>
            <a:ext cx="6414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who</a:t>
            </a:r>
            <a:endParaRPr dirty="0">
              <a:solidFill>
                <a:schemeClr val="accent3">
                  <a:lumMod val="75000"/>
                </a:schemeClr>
              </a:solidFill>
            </a:endParaRPr>
          </a:p>
        </p:txBody>
      </p:sp>
      <p:sp>
        <p:nvSpPr>
          <p:cNvPr id="135" name="Google Shape;135;p21"/>
          <p:cNvSpPr txBox="1"/>
          <p:nvPr/>
        </p:nvSpPr>
        <p:spPr>
          <a:xfrm>
            <a:off x="6324239" y="2530623"/>
            <a:ext cx="4509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sh</a:t>
            </a:r>
            <a:endParaRPr dirty="0">
              <a:solidFill>
                <a:schemeClr val="accent3">
                  <a:lumMod val="75000"/>
                </a:schemeClr>
              </a:solidFill>
            </a:endParaRPr>
          </a:p>
        </p:txBody>
      </p:sp>
      <p:sp>
        <p:nvSpPr>
          <p:cNvPr id="136" name="Google Shape;136;p21"/>
          <p:cNvSpPr txBox="1"/>
          <p:nvPr/>
        </p:nvSpPr>
        <p:spPr>
          <a:xfrm>
            <a:off x="5983997" y="2111327"/>
            <a:ext cx="568200" cy="252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sort</a:t>
            </a:r>
            <a:endParaRPr dirty="0">
              <a:solidFill>
                <a:schemeClr val="accent3">
                  <a:lumMod val="75000"/>
                </a:schemeClr>
              </a:solidFill>
            </a:endParaRPr>
          </a:p>
        </p:txBody>
      </p:sp>
      <p:sp>
        <p:nvSpPr>
          <p:cNvPr id="137" name="Google Shape;137;p21"/>
          <p:cNvSpPr txBox="1"/>
          <p:nvPr/>
        </p:nvSpPr>
        <p:spPr>
          <a:xfrm>
            <a:off x="5567701" y="1741771"/>
            <a:ext cx="3747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ls</a:t>
            </a:r>
            <a:endParaRPr dirty="0">
              <a:solidFill>
                <a:schemeClr val="accent3">
                  <a:lumMod val="75000"/>
                </a:schemeClr>
              </a:solidFill>
            </a:endParaRPr>
          </a:p>
        </p:txBody>
      </p:sp>
      <p:sp>
        <p:nvSpPr>
          <p:cNvPr id="138" name="Google Shape;138;p21"/>
          <p:cNvSpPr txBox="1"/>
          <p:nvPr/>
        </p:nvSpPr>
        <p:spPr>
          <a:xfrm>
            <a:off x="4561537" y="1581850"/>
            <a:ext cx="9462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banner</a:t>
            </a:r>
            <a:endParaRPr dirty="0">
              <a:solidFill>
                <a:schemeClr val="accent3">
                  <a:lumMod val="75000"/>
                </a:schemeClr>
              </a:solidFill>
            </a:endParaRPr>
          </a:p>
        </p:txBody>
      </p:sp>
      <p:sp>
        <p:nvSpPr>
          <p:cNvPr id="139" name="Google Shape;139;p21"/>
          <p:cNvSpPr txBox="1"/>
          <p:nvPr/>
        </p:nvSpPr>
        <p:spPr>
          <a:xfrm>
            <a:off x="3995327" y="1679235"/>
            <a:ext cx="374700" cy="275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1600" b="1">
                <a:latin typeface="Lato" panose="020F0502020204030203" pitchFamily="34" charset="0"/>
              </a:defRPr>
            </a:lvl1pPr>
          </a:lstStyle>
          <a:p>
            <a:r>
              <a:rPr lang="en" dirty="0">
                <a:solidFill>
                  <a:schemeClr val="accent3">
                    <a:lumMod val="75000"/>
                  </a:schemeClr>
                </a:solidFill>
              </a:rPr>
              <a:t>...</a:t>
            </a:r>
            <a:endParaRPr dirty="0">
              <a:solidFill>
                <a:schemeClr val="accent3">
                  <a:lumMod val="75000"/>
                </a:schemeClr>
              </a:solidFill>
            </a:endParaRPr>
          </a:p>
        </p:txBody>
      </p:sp>
      <p:sp>
        <p:nvSpPr>
          <p:cNvPr id="140" name="Google Shape;140;p21"/>
          <p:cNvSpPr txBox="1"/>
          <p:nvPr/>
        </p:nvSpPr>
        <p:spPr>
          <a:xfrm>
            <a:off x="7584664" y="3796166"/>
            <a:ext cx="184200" cy="27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 name="Google Shape;141;p21"/>
          <p:cNvSpPr txBox="1">
            <a:spLocks noGrp="1"/>
          </p:cNvSpPr>
          <p:nvPr>
            <p:ph type="title"/>
          </p:nvPr>
        </p:nvSpPr>
        <p:spPr>
          <a:xfrm>
            <a:off x="1625258" y="339655"/>
            <a:ext cx="4521588" cy="57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p>
            <a:pPr algn="l"/>
            <a:r>
              <a:rPr lang="en" sz="3200" b="1" dirty="0">
                <a:solidFill>
                  <a:srgbClr val="ED1157"/>
                </a:solidFill>
                <a:latin typeface="Lato" panose="020F0502020204030203" pitchFamily="34" charset="0"/>
              </a:rPr>
              <a:t>Layered Architecture</a:t>
            </a:r>
            <a:endParaRPr sz="3200" b="1" dirty="0">
              <a:solidFill>
                <a:srgbClr val="ED1157"/>
              </a:solidFill>
              <a:latin typeface="Lato" panose="020F0502020204030203" pitchFamily="34" charset="0"/>
            </a:endParaRPr>
          </a:p>
        </p:txBody>
      </p:sp>
    </p:spTree>
  </p:cSld>
  <p:clrMapOvr>
    <a:masterClrMapping/>
  </p:clrMapOvr>
</p:sld>
</file>

<file path=ppt/theme/theme1.xml><?xml version="1.0" encoding="utf-8"?>
<a:theme xmlns:a="http://schemas.openxmlformats.org/drawingml/2006/main" name="LearnOA PPT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g-02.ppt [Compatibility Mode]" id="{EA98F673-E4D2-4B14-A195-2529B567526D}" vid="{CD21DD4F-8613-4003-B4B2-CDE51C13497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LearnOA PPT New</Template>
  <TotalTime>3</TotalTime>
  <Words>849</Words>
  <Application>Microsoft Macintosh PowerPoint</Application>
  <PresentationFormat>On-screen Show (16:9)</PresentationFormat>
  <Paragraphs>157</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Arial</vt:lpstr>
      <vt:lpstr>Wingdings</vt:lpstr>
      <vt:lpstr>Constantia</vt:lpstr>
      <vt:lpstr>Courier New</vt:lpstr>
      <vt:lpstr>Lato</vt:lpstr>
      <vt:lpstr>Times New Roman</vt:lpstr>
      <vt:lpstr>LearnOA PPT New</vt:lpstr>
      <vt:lpstr>PowerPoint Presentation</vt:lpstr>
      <vt:lpstr>What is an Operating System?  </vt:lpstr>
      <vt:lpstr>What is an Operating System?(contd.) </vt:lpstr>
      <vt:lpstr>What is UNIX?</vt:lpstr>
      <vt:lpstr>History of UNIX</vt:lpstr>
      <vt:lpstr>History of UNIX (contd.)</vt:lpstr>
      <vt:lpstr>What is Linux ?</vt:lpstr>
      <vt:lpstr>Features of Linux</vt:lpstr>
      <vt:lpstr>Layered Architecture</vt:lpstr>
      <vt:lpstr>Unix System Architecture</vt:lpstr>
      <vt:lpstr>What is a Kernel ? </vt:lpstr>
      <vt:lpstr>What is a Shell ? </vt:lpstr>
      <vt:lpstr>Where is Linux used ?</vt:lpstr>
      <vt:lpstr>Distributions of Linux</vt:lpstr>
      <vt:lpstr>Logging in to Linux System</vt:lpstr>
      <vt:lpstr>Logging in</vt:lpstr>
      <vt:lpstr>Logging out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Shobhit Nigam</cp:lastModifiedBy>
  <cp:revision>11</cp:revision>
  <dcterms:modified xsi:type="dcterms:W3CDTF">2022-05-18T02:16:49Z</dcterms:modified>
</cp:coreProperties>
</file>