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La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8" roundtripDataSignature="AMtx7miLMvBYMbJRSBzKPTOAgj+e9PiM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B7C2662-4597-4907-B720-3EB65CD8B9B9}">
  <a:tblStyle styleId="{2B7C2662-4597-4907-B720-3EB65CD8B9B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Lato-regular.fnt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Lato-italic.fntdata"/><Relationship Id="rId23" Type="http://schemas.openxmlformats.org/officeDocument/2006/relationships/slide" Target="slides/slide17.xml"/><Relationship Id="rId45"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customschemas.google.com/relationships/presentationmetadata" Target="metadata"/><Relationship Id="rId25" Type="http://schemas.openxmlformats.org/officeDocument/2006/relationships/slide" Target="slides/slide19.xml"/><Relationship Id="rId47" Type="http://schemas.openxmlformats.org/officeDocument/2006/relationships/font" Target="fonts/Lato-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3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chemeClr val="dk2"/>
              </a:buClr>
              <a:buSzPts val="5200"/>
              <a:buFont typeface="Calibri"/>
              <a:buNone/>
              <a:defRPr sz="5200"/>
            </a:lvl1pPr>
            <a:lvl2pPr lvl="1" algn="ctr">
              <a:spcBef>
                <a:spcPts val="0"/>
              </a:spcBef>
              <a:spcAft>
                <a:spcPts val="0"/>
              </a:spcAft>
              <a:buClr>
                <a:schemeClr val="dk2"/>
              </a:buClr>
              <a:buSzPts val="5200"/>
              <a:buFont typeface="Calibri"/>
              <a:buNone/>
              <a:defRPr sz="5200"/>
            </a:lvl2pPr>
            <a:lvl3pPr lvl="2" algn="ctr">
              <a:spcBef>
                <a:spcPts val="0"/>
              </a:spcBef>
              <a:spcAft>
                <a:spcPts val="0"/>
              </a:spcAft>
              <a:buClr>
                <a:schemeClr val="dk2"/>
              </a:buClr>
              <a:buSzPts val="5200"/>
              <a:buFont typeface="Calibri"/>
              <a:buNone/>
              <a:defRPr sz="5200"/>
            </a:lvl3pPr>
            <a:lvl4pPr lvl="3" algn="ctr">
              <a:spcBef>
                <a:spcPts val="0"/>
              </a:spcBef>
              <a:spcAft>
                <a:spcPts val="0"/>
              </a:spcAft>
              <a:buClr>
                <a:schemeClr val="dk2"/>
              </a:buClr>
              <a:buSzPts val="5200"/>
              <a:buFont typeface="Calibri"/>
              <a:buNone/>
              <a:defRPr sz="5200"/>
            </a:lvl4pPr>
            <a:lvl5pPr lvl="4" algn="ctr">
              <a:spcBef>
                <a:spcPts val="0"/>
              </a:spcBef>
              <a:spcAft>
                <a:spcPts val="0"/>
              </a:spcAft>
              <a:buClr>
                <a:schemeClr val="dk2"/>
              </a:buClr>
              <a:buSzPts val="5200"/>
              <a:buFont typeface="Calibri"/>
              <a:buNone/>
              <a:defRPr sz="5200"/>
            </a:lvl5pPr>
            <a:lvl6pPr lvl="5" algn="ctr">
              <a:spcBef>
                <a:spcPts val="0"/>
              </a:spcBef>
              <a:spcAft>
                <a:spcPts val="0"/>
              </a:spcAft>
              <a:buClr>
                <a:schemeClr val="dk2"/>
              </a:buClr>
              <a:buSzPts val="5200"/>
              <a:buFont typeface="Calibri"/>
              <a:buNone/>
              <a:defRPr sz="5200"/>
            </a:lvl6pPr>
            <a:lvl7pPr lvl="6" algn="ctr">
              <a:spcBef>
                <a:spcPts val="0"/>
              </a:spcBef>
              <a:spcAft>
                <a:spcPts val="0"/>
              </a:spcAft>
              <a:buClr>
                <a:schemeClr val="dk2"/>
              </a:buClr>
              <a:buSzPts val="5200"/>
              <a:buFont typeface="Calibri"/>
              <a:buNone/>
              <a:defRPr sz="5200"/>
            </a:lvl7pPr>
            <a:lvl8pPr lvl="7" algn="ctr">
              <a:spcBef>
                <a:spcPts val="0"/>
              </a:spcBef>
              <a:spcAft>
                <a:spcPts val="0"/>
              </a:spcAft>
              <a:buClr>
                <a:schemeClr val="dk2"/>
              </a:buClr>
              <a:buSzPts val="5200"/>
              <a:buFont typeface="Calibri"/>
              <a:buNone/>
              <a:defRPr sz="5200"/>
            </a:lvl8pPr>
            <a:lvl9pPr lvl="8" algn="ctr">
              <a:spcBef>
                <a:spcPts val="0"/>
              </a:spcBef>
              <a:spcAft>
                <a:spcPts val="0"/>
              </a:spcAft>
              <a:buClr>
                <a:schemeClr val="dk2"/>
              </a:buClr>
              <a:buSzPts val="5200"/>
              <a:buFont typeface="Calibri"/>
              <a:buNone/>
              <a:defRPr sz="5200"/>
            </a:lvl9pPr>
          </a:lstStyle>
          <a:p/>
        </p:txBody>
      </p:sp>
      <p:sp>
        <p:nvSpPr>
          <p:cNvPr id="20" name="Google Shape;20;p3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800"/>
              <a:buFont typeface="Calibri"/>
              <a:buNone/>
              <a:defRPr sz="2800"/>
            </a:lvl1pPr>
            <a:lvl2pPr lvl="1" algn="ctr">
              <a:lnSpc>
                <a:spcPct val="100000"/>
              </a:lnSpc>
              <a:spcBef>
                <a:spcPts val="0"/>
              </a:spcBef>
              <a:spcAft>
                <a:spcPts val="0"/>
              </a:spcAft>
              <a:buClr>
                <a:schemeClr val="dk1"/>
              </a:buClr>
              <a:buSzPts val="2800"/>
              <a:buFont typeface="Calibri"/>
              <a:buNone/>
              <a:defRPr sz="2800"/>
            </a:lvl2pPr>
            <a:lvl3pPr lvl="2" algn="ctr">
              <a:lnSpc>
                <a:spcPct val="100000"/>
              </a:lnSpc>
              <a:spcBef>
                <a:spcPts val="0"/>
              </a:spcBef>
              <a:spcAft>
                <a:spcPts val="0"/>
              </a:spcAft>
              <a:buClr>
                <a:schemeClr val="dk1"/>
              </a:buClr>
              <a:buSzPts val="2800"/>
              <a:buFont typeface="Calibri"/>
              <a:buNone/>
              <a:defRPr sz="2800"/>
            </a:lvl3pPr>
            <a:lvl4pPr lvl="3" algn="ctr">
              <a:lnSpc>
                <a:spcPct val="100000"/>
              </a:lnSpc>
              <a:spcBef>
                <a:spcPts val="0"/>
              </a:spcBef>
              <a:spcAft>
                <a:spcPts val="0"/>
              </a:spcAft>
              <a:buClr>
                <a:schemeClr val="dk1"/>
              </a:buClr>
              <a:buSzPts val="2800"/>
              <a:buFont typeface="Calibri"/>
              <a:buNone/>
              <a:defRPr sz="2800"/>
            </a:lvl4pPr>
            <a:lvl5pPr lvl="4" algn="ctr">
              <a:lnSpc>
                <a:spcPct val="100000"/>
              </a:lnSpc>
              <a:spcBef>
                <a:spcPts val="0"/>
              </a:spcBef>
              <a:spcAft>
                <a:spcPts val="0"/>
              </a:spcAft>
              <a:buClr>
                <a:schemeClr val="dk1"/>
              </a:buClr>
              <a:buSzPts val="2800"/>
              <a:buFont typeface="Calibri"/>
              <a:buNone/>
              <a:defRPr sz="2800"/>
            </a:lvl5pPr>
            <a:lvl6pPr lvl="5" algn="ctr">
              <a:lnSpc>
                <a:spcPct val="100000"/>
              </a:lnSpc>
              <a:spcBef>
                <a:spcPts val="0"/>
              </a:spcBef>
              <a:spcAft>
                <a:spcPts val="0"/>
              </a:spcAft>
              <a:buSzPts val="2800"/>
              <a:buFont typeface="Calibri"/>
              <a:buNone/>
              <a:defRPr sz="2800"/>
            </a:lvl6pPr>
            <a:lvl7pPr lvl="6" algn="ctr">
              <a:lnSpc>
                <a:spcPct val="100000"/>
              </a:lnSpc>
              <a:spcBef>
                <a:spcPts val="0"/>
              </a:spcBef>
              <a:spcAft>
                <a:spcPts val="0"/>
              </a:spcAft>
              <a:buSzPts val="2800"/>
              <a:buFont typeface="Calibri"/>
              <a:buNone/>
              <a:defRPr sz="2800"/>
            </a:lvl7pPr>
            <a:lvl8pPr lvl="7" algn="ctr">
              <a:lnSpc>
                <a:spcPct val="100000"/>
              </a:lnSpc>
              <a:spcBef>
                <a:spcPts val="0"/>
              </a:spcBef>
              <a:spcAft>
                <a:spcPts val="0"/>
              </a:spcAft>
              <a:buSzPts val="2800"/>
              <a:buFont typeface="Calibri"/>
              <a:buNone/>
              <a:defRPr sz="2800"/>
            </a:lvl8pPr>
            <a:lvl9pPr lvl="8" algn="ctr">
              <a:lnSpc>
                <a:spcPct val="100000"/>
              </a:lnSpc>
              <a:spcBef>
                <a:spcPts val="0"/>
              </a:spcBef>
              <a:spcAft>
                <a:spcPts val="0"/>
              </a:spcAft>
              <a:buSzPts val="2800"/>
              <a:buFont typeface="Calibri"/>
              <a:buNone/>
              <a:defRPr sz="2800"/>
            </a:lvl9pPr>
          </a:lstStyle>
          <a:p/>
        </p:txBody>
      </p:sp>
      <p:sp>
        <p:nvSpPr>
          <p:cNvPr id="21" name="Google Shape;21;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2"/>
              </a:buClr>
              <a:buSzPts val="2800"/>
              <a:buFont typeface="Calibri"/>
              <a:buNone/>
              <a:defRPr/>
            </a:lvl1pPr>
            <a:lvl2pPr lvl="1" algn="ctr">
              <a:spcBef>
                <a:spcPts val="0"/>
              </a:spcBef>
              <a:spcAft>
                <a:spcPts val="0"/>
              </a:spcAft>
              <a:buClr>
                <a:schemeClr val="dk2"/>
              </a:buClr>
              <a:buSzPts val="2800"/>
              <a:buFont typeface="Calibri"/>
              <a:buNone/>
              <a:defRPr/>
            </a:lvl2pPr>
            <a:lvl3pPr lvl="2" algn="ctr">
              <a:spcBef>
                <a:spcPts val="0"/>
              </a:spcBef>
              <a:spcAft>
                <a:spcPts val="0"/>
              </a:spcAft>
              <a:buClr>
                <a:schemeClr val="dk2"/>
              </a:buClr>
              <a:buSzPts val="2800"/>
              <a:buFont typeface="Calibri"/>
              <a:buNone/>
              <a:defRPr/>
            </a:lvl3pPr>
            <a:lvl4pPr lvl="3" algn="ctr">
              <a:spcBef>
                <a:spcPts val="0"/>
              </a:spcBef>
              <a:spcAft>
                <a:spcPts val="0"/>
              </a:spcAft>
              <a:buClr>
                <a:schemeClr val="dk2"/>
              </a:buClr>
              <a:buSzPts val="2800"/>
              <a:buFont typeface="Calibri"/>
              <a:buNone/>
              <a:defRPr/>
            </a:lvl4pPr>
            <a:lvl5pPr lvl="4" algn="ctr">
              <a:spcBef>
                <a:spcPts val="0"/>
              </a:spcBef>
              <a:spcAft>
                <a:spcPts val="0"/>
              </a:spcAft>
              <a:buClr>
                <a:schemeClr val="dk2"/>
              </a:buClr>
              <a:buSzPts val="2800"/>
              <a:buFont typeface="Calibri"/>
              <a:buNone/>
              <a:defRPr/>
            </a:lvl5pPr>
            <a:lvl6pPr lvl="5" algn="ctr">
              <a:spcBef>
                <a:spcPts val="0"/>
              </a:spcBef>
              <a:spcAft>
                <a:spcPts val="0"/>
              </a:spcAft>
              <a:buClr>
                <a:schemeClr val="dk2"/>
              </a:buClr>
              <a:buSzPts val="2800"/>
              <a:buFont typeface="Calibri"/>
              <a:buNone/>
              <a:defRPr/>
            </a:lvl6pPr>
            <a:lvl7pPr lvl="6" algn="ctr">
              <a:spcBef>
                <a:spcPts val="0"/>
              </a:spcBef>
              <a:spcAft>
                <a:spcPts val="0"/>
              </a:spcAft>
              <a:buClr>
                <a:schemeClr val="dk2"/>
              </a:buClr>
              <a:buSzPts val="2800"/>
              <a:buFont typeface="Calibri"/>
              <a:buNone/>
              <a:defRPr/>
            </a:lvl7pPr>
            <a:lvl8pPr lvl="7" algn="ctr">
              <a:spcBef>
                <a:spcPts val="0"/>
              </a:spcBef>
              <a:spcAft>
                <a:spcPts val="0"/>
              </a:spcAft>
              <a:buClr>
                <a:schemeClr val="dk2"/>
              </a:buClr>
              <a:buSzPts val="2800"/>
              <a:buFont typeface="Calibri"/>
              <a:buNone/>
              <a:defRPr/>
            </a:lvl8pPr>
            <a:lvl9pPr lvl="8" algn="ctr">
              <a:spcBef>
                <a:spcPts val="0"/>
              </a:spcBef>
              <a:spcAft>
                <a:spcPts val="0"/>
              </a:spcAft>
              <a:buClr>
                <a:schemeClr val="dk2"/>
              </a:buClr>
              <a:buSzPts val="2800"/>
              <a:buFont typeface="Calibri"/>
              <a:buNone/>
              <a:defRPr/>
            </a:lvl9pPr>
          </a:lstStyle>
          <a:p/>
        </p:txBody>
      </p:sp>
      <p:sp>
        <p:nvSpPr>
          <p:cNvPr id="24" name="Google Shape;24;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spcBef>
                <a:spcPts val="0"/>
              </a:spcBef>
              <a:spcAft>
                <a:spcPts val="0"/>
              </a:spcAft>
              <a:buClr>
                <a:schemeClr val="dk1"/>
              </a:buClr>
              <a:buSzPts val="1800"/>
              <a:buFont typeface="Calibri"/>
              <a:buChar char="●"/>
              <a:defRPr/>
            </a:lvl1pPr>
            <a:lvl2pPr indent="-317500" lvl="1" marL="914400" algn="l">
              <a:spcBef>
                <a:spcPts val="1600"/>
              </a:spcBef>
              <a:spcAft>
                <a:spcPts val="0"/>
              </a:spcAft>
              <a:buClr>
                <a:schemeClr val="dk1"/>
              </a:buClr>
              <a:buSzPts val="1400"/>
              <a:buFont typeface="Calibri"/>
              <a:buChar char="○"/>
              <a:defRPr/>
            </a:lvl2pPr>
            <a:lvl3pPr indent="-317500" lvl="2" marL="1371600" algn="l">
              <a:spcBef>
                <a:spcPts val="1600"/>
              </a:spcBef>
              <a:spcAft>
                <a:spcPts val="0"/>
              </a:spcAft>
              <a:buClr>
                <a:schemeClr val="dk1"/>
              </a:buClr>
              <a:buSzPts val="1400"/>
              <a:buFont typeface="Calibri"/>
              <a:buChar char="■"/>
              <a:defRPr/>
            </a:lvl3pPr>
            <a:lvl4pPr indent="-317500" lvl="3" marL="1828800" algn="l">
              <a:spcBef>
                <a:spcPts val="1600"/>
              </a:spcBef>
              <a:spcAft>
                <a:spcPts val="0"/>
              </a:spcAft>
              <a:buClr>
                <a:schemeClr val="dk1"/>
              </a:buClr>
              <a:buSzPts val="1400"/>
              <a:buFont typeface="Calibri"/>
              <a:buChar char="●"/>
              <a:defRPr/>
            </a:lvl4pPr>
            <a:lvl5pPr indent="-317500" lvl="4" marL="2286000" algn="l">
              <a:spcBef>
                <a:spcPts val="1600"/>
              </a:spcBef>
              <a:spcAft>
                <a:spcPts val="0"/>
              </a:spcAft>
              <a:buClr>
                <a:schemeClr val="dk1"/>
              </a:buClr>
              <a:buSzPts val="1400"/>
              <a:buFont typeface="Calibri"/>
              <a:buChar char="○"/>
              <a:defRPr/>
            </a:lvl5pPr>
            <a:lvl6pPr indent="-317500" lvl="5" marL="2743200" algn="l">
              <a:spcBef>
                <a:spcPts val="1600"/>
              </a:spcBef>
              <a:spcAft>
                <a:spcPts val="0"/>
              </a:spcAft>
              <a:buSzPts val="1400"/>
              <a:buFont typeface="Calibri"/>
              <a:buChar char="■"/>
              <a:defRPr/>
            </a:lvl6pPr>
            <a:lvl7pPr indent="-317500" lvl="6" marL="3200400" algn="l">
              <a:spcBef>
                <a:spcPts val="1600"/>
              </a:spcBef>
              <a:spcAft>
                <a:spcPts val="0"/>
              </a:spcAft>
              <a:buSzPts val="1400"/>
              <a:buFont typeface="Calibri"/>
              <a:buChar char="●"/>
              <a:defRPr/>
            </a:lvl7pPr>
            <a:lvl8pPr indent="-317500" lvl="7" marL="3657600" algn="l">
              <a:spcBef>
                <a:spcPts val="1600"/>
              </a:spcBef>
              <a:spcAft>
                <a:spcPts val="0"/>
              </a:spcAft>
              <a:buSzPts val="1400"/>
              <a:buFont typeface="Calibri"/>
              <a:buChar char="○"/>
              <a:defRPr/>
            </a:lvl8pPr>
            <a:lvl9pPr indent="-317500" lvl="8" marL="4114800" algn="l">
              <a:spcBef>
                <a:spcPts val="1600"/>
              </a:spcBef>
              <a:spcAft>
                <a:spcPts val="1600"/>
              </a:spcAft>
              <a:buSzPts val="1400"/>
              <a:buFont typeface="Calibri"/>
              <a:buChar char="■"/>
              <a:defRPr/>
            </a:lvl9pPr>
          </a:lstStyle>
          <a:p/>
        </p:txBody>
      </p:sp>
      <p:sp>
        <p:nvSpPr>
          <p:cNvPr id="25" name="Google Shape;25;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6" name="Shape 26"/>
        <p:cNvGrpSpPr/>
        <p:nvPr/>
      </p:nvGrpSpPr>
      <p:grpSpPr>
        <a:xfrm>
          <a:off x="0" y="0"/>
          <a:ext cx="0" cy="0"/>
          <a:chOff x="0" y="0"/>
          <a:chExt cx="0" cy="0"/>
        </a:xfrm>
      </p:grpSpPr>
      <p:sp>
        <p:nvSpPr>
          <p:cNvPr id="27" name="Google Shape;27;p41"/>
          <p:cNvSpPr txBox="1"/>
          <p:nvPr>
            <p:ph type="ctrTitle"/>
          </p:nvPr>
        </p:nvSpPr>
        <p:spPr>
          <a:xfrm>
            <a:off x="685800" y="1594485"/>
            <a:ext cx="7772400" cy="276999"/>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8" name="Google Shape;28;p41"/>
          <p:cNvSpPr txBox="1"/>
          <p:nvPr>
            <p:ph idx="1" type="subTitle"/>
          </p:nvPr>
        </p:nvSpPr>
        <p:spPr>
          <a:xfrm>
            <a:off x="1371600" y="2880360"/>
            <a:ext cx="6400800" cy="276999"/>
          </a:xfrm>
          <a:prstGeom prst="rect">
            <a:avLst/>
          </a:prstGeom>
          <a:noFill/>
          <a:ln>
            <a:noFill/>
          </a:ln>
        </p:spPr>
        <p:txBody>
          <a:bodyPr anchorCtr="0" anchor="t" bIns="0" lIns="0" spcFirstLastPara="1" rIns="0" wrap="square" tIns="0">
            <a:spAutoFit/>
          </a:bodyPr>
          <a:lstStyle>
            <a:lvl1pPr lvl="0" algn="l">
              <a:spcBef>
                <a:spcPts val="360"/>
              </a:spcBef>
              <a:spcAft>
                <a:spcPts val="0"/>
              </a:spcAft>
              <a:buSzPts val="1400"/>
              <a:buNone/>
              <a:defRPr/>
            </a:lvl1pPr>
            <a:lvl2pPr lvl="1" algn="l">
              <a:spcBef>
                <a:spcPts val="360"/>
              </a:spcBef>
              <a:spcAft>
                <a:spcPts val="0"/>
              </a:spcAft>
              <a:buSzPts val="1400"/>
              <a:buNone/>
              <a:defRPr/>
            </a:lvl2pPr>
            <a:lvl3pPr lvl="2" algn="l">
              <a:spcBef>
                <a:spcPts val="360"/>
              </a:spcBef>
              <a:spcAft>
                <a:spcPts val="0"/>
              </a:spcAft>
              <a:buSzPts val="1400"/>
              <a:buNone/>
              <a:defRPr/>
            </a:lvl3pPr>
            <a:lvl4pPr lvl="3" algn="l">
              <a:spcBef>
                <a:spcPts val="360"/>
              </a:spcBef>
              <a:spcAft>
                <a:spcPts val="0"/>
              </a:spcAft>
              <a:buSzPts val="1400"/>
              <a:buNone/>
              <a:defRPr/>
            </a:lvl4pPr>
            <a:lvl5pPr lvl="4" algn="l">
              <a:spcBef>
                <a:spcPts val="36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1"/>
          <p:cNvSpPr txBox="1"/>
          <p:nvPr>
            <p:ph idx="11" type="ftr"/>
          </p:nvPr>
        </p:nvSpPr>
        <p:spPr>
          <a:xfrm>
            <a:off x="3109134" y="4783172"/>
            <a:ext cx="2925733" cy="215444"/>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1"/>
          <p:cNvSpPr txBox="1"/>
          <p:nvPr>
            <p:ph idx="10" type="dt"/>
          </p:nvPr>
        </p:nvSpPr>
        <p:spPr>
          <a:xfrm>
            <a:off x="457056" y="4783172"/>
            <a:ext cx="2103322" cy="21544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1"/>
          <p:cNvSpPr txBox="1"/>
          <p:nvPr>
            <p:ph idx="12" type="sldNum"/>
          </p:nvPr>
        </p:nvSpPr>
        <p:spPr>
          <a:xfrm>
            <a:off x="6583622" y="4783172"/>
            <a:ext cx="2103322" cy="215444"/>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2"/>
          <p:cNvSpPr txBox="1"/>
          <p:nvPr>
            <p:ph type="title"/>
          </p:nvPr>
        </p:nvSpPr>
        <p:spPr>
          <a:xfrm>
            <a:off x="457056" y="205599"/>
            <a:ext cx="8229889" cy="276999"/>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 name="Google Shape;34;p42"/>
          <p:cNvSpPr txBox="1"/>
          <p:nvPr>
            <p:ph idx="1" type="body"/>
          </p:nvPr>
        </p:nvSpPr>
        <p:spPr>
          <a:xfrm>
            <a:off x="457056" y="1182722"/>
            <a:ext cx="8229889" cy="276999"/>
          </a:xfrm>
          <a:prstGeom prst="rect">
            <a:avLst/>
          </a:prstGeom>
          <a:noFill/>
          <a:ln>
            <a:noFill/>
          </a:ln>
        </p:spPr>
        <p:txBody>
          <a:bodyPr anchorCtr="0" anchor="t" bIns="0" lIns="0" spcFirstLastPara="1" rIns="0" wrap="square" tIns="0">
            <a:spAutoFit/>
          </a:bodyPr>
          <a:lstStyle>
            <a:lvl1pPr indent="-228600" lvl="0" marL="457200" algn="l">
              <a:spcBef>
                <a:spcPts val="360"/>
              </a:spcBef>
              <a:spcAft>
                <a:spcPts val="0"/>
              </a:spcAft>
              <a:buSzPts val="1400"/>
              <a:buNone/>
              <a:defRPr/>
            </a:lvl1pPr>
            <a:lvl2pPr indent="-228600" lvl="1" marL="914400" algn="l">
              <a:spcBef>
                <a:spcPts val="360"/>
              </a:spcBef>
              <a:spcAft>
                <a:spcPts val="0"/>
              </a:spcAft>
              <a:buSzPts val="1400"/>
              <a:buNone/>
              <a:defRPr/>
            </a:lvl2pPr>
            <a:lvl3pPr indent="-228600" lvl="2" marL="1371600" algn="l">
              <a:spcBef>
                <a:spcPts val="360"/>
              </a:spcBef>
              <a:spcAft>
                <a:spcPts val="0"/>
              </a:spcAft>
              <a:buSzPts val="1400"/>
              <a:buNone/>
              <a:defRPr/>
            </a:lvl3pPr>
            <a:lvl4pPr indent="-228600" lvl="3" marL="1828800" algn="l">
              <a:spcBef>
                <a:spcPts val="360"/>
              </a:spcBef>
              <a:spcAft>
                <a:spcPts val="0"/>
              </a:spcAft>
              <a:buSzPts val="1400"/>
              <a:buNone/>
              <a:defRPr/>
            </a:lvl4pPr>
            <a:lvl5pPr indent="-228600" lvl="4" marL="2286000" algn="l">
              <a:spcBef>
                <a:spcPts val="36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2"/>
          <p:cNvSpPr txBox="1"/>
          <p:nvPr>
            <p:ph idx="11" type="ftr"/>
          </p:nvPr>
        </p:nvSpPr>
        <p:spPr>
          <a:xfrm>
            <a:off x="3109134" y="4783172"/>
            <a:ext cx="2925733" cy="215444"/>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2"/>
          <p:cNvSpPr txBox="1"/>
          <p:nvPr>
            <p:ph idx="10" type="dt"/>
          </p:nvPr>
        </p:nvSpPr>
        <p:spPr>
          <a:xfrm>
            <a:off x="457056" y="4783172"/>
            <a:ext cx="2103322" cy="21544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2"/>
          <p:cNvSpPr txBox="1"/>
          <p:nvPr>
            <p:ph idx="12" type="sldNum"/>
          </p:nvPr>
        </p:nvSpPr>
        <p:spPr>
          <a:xfrm>
            <a:off x="6583622" y="4783172"/>
            <a:ext cx="2103322" cy="215444"/>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43"/>
          <p:cNvSpPr txBox="1"/>
          <p:nvPr>
            <p:ph type="title"/>
          </p:nvPr>
        </p:nvSpPr>
        <p:spPr>
          <a:xfrm>
            <a:off x="457056" y="205599"/>
            <a:ext cx="8229889" cy="276999"/>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43"/>
          <p:cNvSpPr txBox="1"/>
          <p:nvPr>
            <p:ph idx="1" type="body"/>
          </p:nvPr>
        </p:nvSpPr>
        <p:spPr>
          <a:xfrm>
            <a:off x="457200" y="1183005"/>
            <a:ext cx="3977640" cy="276999"/>
          </a:xfrm>
          <a:prstGeom prst="rect">
            <a:avLst/>
          </a:prstGeom>
          <a:noFill/>
          <a:ln>
            <a:noFill/>
          </a:ln>
        </p:spPr>
        <p:txBody>
          <a:bodyPr anchorCtr="0" anchor="t" bIns="0" lIns="0" spcFirstLastPara="1" rIns="0" wrap="square" tIns="0">
            <a:spAutoFit/>
          </a:bodyPr>
          <a:lstStyle>
            <a:lvl1pPr indent="-228600" lvl="0" marL="457200" algn="l">
              <a:spcBef>
                <a:spcPts val="360"/>
              </a:spcBef>
              <a:spcAft>
                <a:spcPts val="0"/>
              </a:spcAft>
              <a:buSzPts val="1400"/>
              <a:buNone/>
              <a:defRPr/>
            </a:lvl1pPr>
            <a:lvl2pPr indent="-228600" lvl="1" marL="914400" algn="l">
              <a:spcBef>
                <a:spcPts val="360"/>
              </a:spcBef>
              <a:spcAft>
                <a:spcPts val="0"/>
              </a:spcAft>
              <a:buSzPts val="1400"/>
              <a:buNone/>
              <a:defRPr/>
            </a:lvl2pPr>
            <a:lvl3pPr indent="-228600" lvl="2" marL="1371600" algn="l">
              <a:spcBef>
                <a:spcPts val="360"/>
              </a:spcBef>
              <a:spcAft>
                <a:spcPts val="0"/>
              </a:spcAft>
              <a:buSzPts val="1400"/>
              <a:buNone/>
              <a:defRPr/>
            </a:lvl3pPr>
            <a:lvl4pPr indent="-228600" lvl="3" marL="1828800" algn="l">
              <a:spcBef>
                <a:spcPts val="360"/>
              </a:spcBef>
              <a:spcAft>
                <a:spcPts val="0"/>
              </a:spcAft>
              <a:buSzPts val="1400"/>
              <a:buNone/>
              <a:defRPr/>
            </a:lvl4pPr>
            <a:lvl5pPr indent="-228600" lvl="4" marL="2286000" algn="l">
              <a:spcBef>
                <a:spcPts val="36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43"/>
          <p:cNvSpPr txBox="1"/>
          <p:nvPr>
            <p:ph idx="2" type="body"/>
          </p:nvPr>
        </p:nvSpPr>
        <p:spPr>
          <a:xfrm>
            <a:off x="4709160" y="1183005"/>
            <a:ext cx="3977640" cy="276999"/>
          </a:xfrm>
          <a:prstGeom prst="rect">
            <a:avLst/>
          </a:prstGeom>
          <a:noFill/>
          <a:ln>
            <a:noFill/>
          </a:ln>
        </p:spPr>
        <p:txBody>
          <a:bodyPr anchorCtr="0" anchor="t" bIns="0" lIns="0" spcFirstLastPara="1" rIns="0" wrap="square" tIns="0">
            <a:spAutoFit/>
          </a:bodyPr>
          <a:lstStyle>
            <a:lvl1pPr indent="-228600" lvl="0" marL="457200" algn="l">
              <a:spcBef>
                <a:spcPts val="360"/>
              </a:spcBef>
              <a:spcAft>
                <a:spcPts val="0"/>
              </a:spcAft>
              <a:buSzPts val="1400"/>
              <a:buNone/>
              <a:defRPr/>
            </a:lvl1pPr>
            <a:lvl2pPr indent="-228600" lvl="1" marL="914400" algn="l">
              <a:spcBef>
                <a:spcPts val="360"/>
              </a:spcBef>
              <a:spcAft>
                <a:spcPts val="0"/>
              </a:spcAft>
              <a:buSzPts val="1400"/>
              <a:buNone/>
              <a:defRPr/>
            </a:lvl2pPr>
            <a:lvl3pPr indent="-228600" lvl="2" marL="1371600" algn="l">
              <a:spcBef>
                <a:spcPts val="360"/>
              </a:spcBef>
              <a:spcAft>
                <a:spcPts val="0"/>
              </a:spcAft>
              <a:buSzPts val="1400"/>
              <a:buNone/>
              <a:defRPr/>
            </a:lvl3pPr>
            <a:lvl4pPr indent="-228600" lvl="3" marL="1828800" algn="l">
              <a:spcBef>
                <a:spcPts val="360"/>
              </a:spcBef>
              <a:spcAft>
                <a:spcPts val="0"/>
              </a:spcAft>
              <a:buSzPts val="1400"/>
              <a:buNone/>
              <a:defRPr/>
            </a:lvl4pPr>
            <a:lvl5pPr indent="-228600" lvl="4" marL="2286000" algn="l">
              <a:spcBef>
                <a:spcPts val="36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43"/>
          <p:cNvSpPr txBox="1"/>
          <p:nvPr>
            <p:ph idx="11" type="ftr"/>
          </p:nvPr>
        </p:nvSpPr>
        <p:spPr>
          <a:xfrm>
            <a:off x="3109134" y="4783172"/>
            <a:ext cx="2925733" cy="215444"/>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3"/>
          <p:cNvSpPr txBox="1"/>
          <p:nvPr>
            <p:ph idx="10" type="dt"/>
          </p:nvPr>
        </p:nvSpPr>
        <p:spPr>
          <a:xfrm>
            <a:off x="457056" y="4783172"/>
            <a:ext cx="2103322" cy="21544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3"/>
          <p:cNvSpPr txBox="1"/>
          <p:nvPr>
            <p:ph idx="12" type="sldNum"/>
          </p:nvPr>
        </p:nvSpPr>
        <p:spPr>
          <a:xfrm>
            <a:off x="6583622" y="4783172"/>
            <a:ext cx="2103322" cy="215444"/>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5" name="Shape 45"/>
        <p:cNvGrpSpPr/>
        <p:nvPr/>
      </p:nvGrpSpPr>
      <p:grpSpPr>
        <a:xfrm>
          <a:off x="0" y="0"/>
          <a:ext cx="0" cy="0"/>
          <a:chOff x="0" y="0"/>
          <a:chExt cx="0" cy="0"/>
        </a:xfrm>
      </p:grpSpPr>
      <p:sp>
        <p:nvSpPr>
          <p:cNvPr id="46" name="Google Shape;46;p44"/>
          <p:cNvSpPr txBox="1"/>
          <p:nvPr>
            <p:ph type="title"/>
          </p:nvPr>
        </p:nvSpPr>
        <p:spPr>
          <a:xfrm>
            <a:off x="457056" y="205599"/>
            <a:ext cx="8229889" cy="276999"/>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44"/>
          <p:cNvSpPr txBox="1"/>
          <p:nvPr>
            <p:ph idx="11" type="ftr"/>
          </p:nvPr>
        </p:nvSpPr>
        <p:spPr>
          <a:xfrm>
            <a:off x="3109134" y="4783172"/>
            <a:ext cx="2925733" cy="215444"/>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4"/>
          <p:cNvSpPr txBox="1"/>
          <p:nvPr>
            <p:ph idx="10" type="dt"/>
          </p:nvPr>
        </p:nvSpPr>
        <p:spPr>
          <a:xfrm>
            <a:off x="457056" y="4783172"/>
            <a:ext cx="2103322" cy="21544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4"/>
          <p:cNvSpPr txBox="1"/>
          <p:nvPr>
            <p:ph idx="12" type="sldNum"/>
          </p:nvPr>
        </p:nvSpPr>
        <p:spPr>
          <a:xfrm>
            <a:off x="6583622" y="4783172"/>
            <a:ext cx="2103322" cy="215444"/>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50" name="Shape 50"/>
        <p:cNvGrpSpPr/>
        <p:nvPr/>
      </p:nvGrpSpPr>
      <p:grpSpPr>
        <a:xfrm>
          <a:off x="0" y="0"/>
          <a:ext cx="0" cy="0"/>
          <a:chOff x="0" y="0"/>
          <a:chExt cx="0" cy="0"/>
        </a:xfrm>
      </p:grpSpPr>
      <p:sp>
        <p:nvSpPr>
          <p:cNvPr id="51" name="Google Shape;51;p45"/>
          <p:cNvSpPr txBox="1"/>
          <p:nvPr>
            <p:ph idx="11" type="ftr"/>
          </p:nvPr>
        </p:nvSpPr>
        <p:spPr>
          <a:xfrm>
            <a:off x="3109134" y="4783172"/>
            <a:ext cx="2925733" cy="215444"/>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5"/>
          <p:cNvSpPr txBox="1"/>
          <p:nvPr>
            <p:ph idx="10" type="dt"/>
          </p:nvPr>
        </p:nvSpPr>
        <p:spPr>
          <a:xfrm>
            <a:off x="457056" y="4783172"/>
            <a:ext cx="2103322" cy="21544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5"/>
          <p:cNvSpPr txBox="1"/>
          <p:nvPr>
            <p:ph idx="12" type="sldNum"/>
          </p:nvPr>
        </p:nvSpPr>
        <p:spPr>
          <a:xfrm>
            <a:off x="6583622" y="4783172"/>
            <a:ext cx="2103322" cy="215444"/>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4.xml"/><Relationship Id="rId10" Type="http://schemas.openxmlformats.org/officeDocument/2006/relationships/slideLayout" Target="../slideLayouts/slideLayout3.xml"/><Relationship Id="rId13" Type="http://schemas.openxmlformats.org/officeDocument/2006/relationships/slideLayout" Target="../slideLayouts/slideLayout6.xml"/><Relationship Id="rId12" Type="http://schemas.openxmlformats.org/officeDocument/2006/relationships/slideLayout" Target="../slideLayouts/slideLayout5.xml"/><Relationship Id="rId1" Type="http://schemas.openxmlformats.org/officeDocument/2006/relationships/image" Target="../media/image15.jpg"/><Relationship Id="rId2" Type="http://schemas.openxmlformats.org/officeDocument/2006/relationships/image" Target="../media/image7.jpg"/><Relationship Id="rId3" Type="http://schemas.openxmlformats.org/officeDocument/2006/relationships/image" Target="../media/image13.jpg"/><Relationship Id="rId4" Type="http://schemas.openxmlformats.org/officeDocument/2006/relationships/image" Target="../media/image2.jpg"/><Relationship Id="rId9"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7.xml"/><Relationship Id="rId5" Type="http://schemas.openxmlformats.org/officeDocument/2006/relationships/image" Target="../media/image6.jpg"/><Relationship Id="rId6" Type="http://schemas.openxmlformats.org/officeDocument/2006/relationships/image" Target="../media/image11.jpg"/><Relationship Id="rId7" Type="http://schemas.openxmlformats.org/officeDocument/2006/relationships/image" Target="../media/image1.jpg"/><Relationship Id="rId8"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8"/>
          <p:cNvSpPr/>
          <p:nvPr/>
        </p:nvSpPr>
        <p:spPr>
          <a:xfrm>
            <a:off x="0" y="0"/>
            <a:ext cx="1586337" cy="5142794"/>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623" u="none" cap="none" strike="noStrike">
              <a:solidFill>
                <a:schemeClr val="dk1"/>
              </a:solidFill>
              <a:latin typeface="Calibri"/>
              <a:ea typeface="Calibri"/>
              <a:cs typeface="Calibri"/>
              <a:sym typeface="Calibri"/>
            </a:endParaRPr>
          </a:p>
        </p:txBody>
      </p:sp>
      <p:sp>
        <p:nvSpPr>
          <p:cNvPr id="7" name="Google Shape;7;p38"/>
          <p:cNvSpPr/>
          <p:nvPr/>
        </p:nvSpPr>
        <p:spPr>
          <a:xfrm>
            <a:off x="7202417" y="114457"/>
            <a:ext cx="447669" cy="685329"/>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623" u="none" cap="none" strike="noStrike">
              <a:solidFill>
                <a:schemeClr val="dk1"/>
              </a:solidFill>
              <a:latin typeface="Calibri"/>
              <a:ea typeface="Calibri"/>
              <a:cs typeface="Calibri"/>
              <a:sym typeface="Calibri"/>
            </a:endParaRPr>
          </a:p>
        </p:txBody>
      </p:sp>
      <p:sp>
        <p:nvSpPr>
          <p:cNvPr id="8" name="Google Shape;8;p38"/>
          <p:cNvSpPr/>
          <p:nvPr/>
        </p:nvSpPr>
        <p:spPr>
          <a:xfrm>
            <a:off x="7961287" y="9185"/>
            <a:ext cx="603631" cy="69522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623" u="none" cap="none" strike="noStrike">
              <a:solidFill>
                <a:schemeClr val="dk1"/>
              </a:solidFill>
              <a:latin typeface="Calibri"/>
              <a:ea typeface="Calibri"/>
              <a:cs typeface="Calibri"/>
              <a:sym typeface="Calibri"/>
            </a:endParaRPr>
          </a:p>
        </p:txBody>
      </p:sp>
      <p:sp>
        <p:nvSpPr>
          <p:cNvPr id="9" name="Google Shape;9;p38"/>
          <p:cNvSpPr/>
          <p:nvPr/>
        </p:nvSpPr>
        <p:spPr>
          <a:xfrm>
            <a:off x="7990891" y="1009624"/>
            <a:ext cx="398570" cy="64717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623" u="none" cap="none" strike="noStrike">
              <a:solidFill>
                <a:schemeClr val="dk1"/>
              </a:solidFill>
              <a:latin typeface="Calibri"/>
              <a:ea typeface="Calibri"/>
              <a:cs typeface="Calibri"/>
              <a:sym typeface="Calibri"/>
            </a:endParaRPr>
          </a:p>
        </p:txBody>
      </p:sp>
      <p:sp>
        <p:nvSpPr>
          <p:cNvPr id="10" name="Google Shape;10;p38"/>
          <p:cNvSpPr/>
          <p:nvPr/>
        </p:nvSpPr>
        <p:spPr>
          <a:xfrm>
            <a:off x="8652286" y="285436"/>
            <a:ext cx="399292" cy="39070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623" u="none" cap="none" strike="noStrike">
              <a:solidFill>
                <a:schemeClr val="dk1"/>
              </a:solidFill>
              <a:latin typeface="Calibri"/>
              <a:ea typeface="Calibri"/>
              <a:cs typeface="Calibri"/>
              <a:sym typeface="Calibri"/>
            </a:endParaRPr>
          </a:p>
        </p:txBody>
      </p:sp>
      <p:sp>
        <p:nvSpPr>
          <p:cNvPr id="11" name="Google Shape;11;p38"/>
          <p:cNvSpPr/>
          <p:nvPr/>
        </p:nvSpPr>
        <p:spPr>
          <a:xfrm>
            <a:off x="8652286" y="895167"/>
            <a:ext cx="491714" cy="115234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623" u="none" cap="none" strike="noStrike">
              <a:solidFill>
                <a:schemeClr val="dk1"/>
              </a:solidFill>
              <a:latin typeface="Calibri"/>
              <a:ea typeface="Calibri"/>
              <a:cs typeface="Calibri"/>
              <a:sym typeface="Calibri"/>
            </a:endParaRPr>
          </a:p>
        </p:txBody>
      </p:sp>
      <p:sp>
        <p:nvSpPr>
          <p:cNvPr id="12" name="Google Shape;12;p38"/>
          <p:cNvSpPr/>
          <p:nvPr/>
        </p:nvSpPr>
        <p:spPr>
          <a:xfrm>
            <a:off x="7786552" y="4523878"/>
            <a:ext cx="1197154" cy="41896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623" u="none" cap="none" strike="noStrike">
              <a:solidFill>
                <a:schemeClr val="dk1"/>
              </a:solidFill>
              <a:latin typeface="Calibri"/>
              <a:ea typeface="Calibri"/>
              <a:cs typeface="Calibri"/>
              <a:sym typeface="Calibri"/>
            </a:endParaRPr>
          </a:p>
        </p:txBody>
      </p:sp>
      <p:sp>
        <p:nvSpPr>
          <p:cNvPr id="13" name="Google Shape;13;p38"/>
          <p:cNvSpPr txBox="1"/>
          <p:nvPr>
            <p:ph type="title"/>
          </p:nvPr>
        </p:nvSpPr>
        <p:spPr>
          <a:xfrm>
            <a:off x="457056" y="205599"/>
            <a:ext cx="8229889" cy="276999"/>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chemeClr val="dk2"/>
                </a:solidFill>
                <a:latin typeface="Calibri"/>
                <a:ea typeface="Calibri"/>
                <a:cs typeface="Calibri"/>
                <a:sym typeface="Calibri"/>
              </a:defRPr>
            </a:lvl1pPr>
            <a:lvl2pPr lvl="1" marR="0" rtl="0" algn="ctr">
              <a:spcBef>
                <a:spcPts val="0"/>
              </a:spcBef>
              <a:spcAft>
                <a:spcPts val="0"/>
              </a:spcAft>
              <a:buSzPts val="1400"/>
              <a:buNone/>
              <a:defRPr b="0" i="0" sz="1800" u="none" cap="none" strike="noStrike">
                <a:solidFill>
                  <a:schemeClr val="dk2"/>
                </a:solidFill>
                <a:latin typeface="Calibri"/>
                <a:ea typeface="Calibri"/>
                <a:cs typeface="Calibri"/>
                <a:sym typeface="Calibri"/>
              </a:defRPr>
            </a:lvl2pPr>
            <a:lvl3pPr lvl="2" marR="0" rtl="0" algn="ctr">
              <a:spcBef>
                <a:spcPts val="0"/>
              </a:spcBef>
              <a:spcAft>
                <a:spcPts val="0"/>
              </a:spcAft>
              <a:buSzPts val="1400"/>
              <a:buNone/>
              <a:defRPr b="0" i="0" sz="1800" u="none" cap="none" strike="noStrike">
                <a:solidFill>
                  <a:schemeClr val="dk2"/>
                </a:solidFill>
                <a:latin typeface="Calibri"/>
                <a:ea typeface="Calibri"/>
                <a:cs typeface="Calibri"/>
                <a:sym typeface="Calibri"/>
              </a:defRPr>
            </a:lvl3pPr>
            <a:lvl4pPr lvl="3" marR="0" rtl="0" algn="ctr">
              <a:spcBef>
                <a:spcPts val="0"/>
              </a:spcBef>
              <a:spcAft>
                <a:spcPts val="0"/>
              </a:spcAft>
              <a:buSzPts val="1400"/>
              <a:buNone/>
              <a:defRPr b="0" i="0" sz="1800" u="none" cap="none" strike="noStrike">
                <a:solidFill>
                  <a:schemeClr val="dk2"/>
                </a:solidFill>
                <a:latin typeface="Calibri"/>
                <a:ea typeface="Calibri"/>
                <a:cs typeface="Calibri"/>
                <a:sym typeface="Calibri"/>
              </a:defRPr>
            </a:lvl4pPr>
            <a:lvl5pPr lvl="4" marR="0" rtl="0" algn="ctr">
              <a:spcBef>
                <a:spcPts val="0"/>
              </a:spcBef>
              <a:spcAft>
                <a:spcPts val="0"/>
              </a:spcAft>
              <a:buSzPts val="1400"/>
              <a:buNone/>
              <a:defRPr b="0" i="0" sz="1800" u="none" cap="none" strike="noStrike">
                <a:solidFill>
                  <a:schemeClr val="dk2"/>
                </a:solidFill>
                <a:latin typeface="Calibri"/>
                <a:ea typeface="Calibri"/>
                <a:cs typeface="Calibri"/>
                <a:sym typeface="Calibri"/>
              </a:defRPr>
            </a:lvl5pPr>
            <a:lvl6pPr lvl="5" marR="0" rtl="0" algn="ctr">
              <a:spcBef>
                <a:spcPts val="0"/>
              </a:spcBef>
              <a:spcAft>
                <a:spcPts val="0"/>
              </a:spcAft>
              <a:buSzPts val="1400"/>
              <a:buNone/>
              <a:defRPr b="0" i="0" sz="1800" u="none" cap="none" strike="noStrike">
                <a:solidFill>
                  <a:schemeClr val="dk2"/>
                </a:solidFill>
                <a:latin typeface="Calibri"/>
                <a:ea typeface="Calibri"/>
                <a:cs typeface="Calibri"/>
                <a:sym typeface="Calibri"/>
              </a:defRPr>
            </a:lvl6pPr>
            <a:lvl7pPr lvl="6" marR="0" rtl="0" algn="ctr">
              <a:spcBef>
                <a:spcPts val="0"/>
              </a:spcBef>
              <a:spcAft>
                <a:spcPts val="0"/>
              </a:spcAft>
              <a:buSzPts val="1400"/>
              <a:buNone/>
              <a:defRPr b="0" i="0" sz="1800" u="none" cap="none" strike="noStrike">
                <a:solidFill>
                  <a:schemeClr val="dk2"/>
                </a:solidFill>
                <a:latin typeface="Calibri"/>
                <a:ea typeface="Calibri"/>
                <a:cs typeface="Calibri"/>
                <a:sym typeface="Calibri"/>
              </a:defRPr>
            </a:lvl7pPr>
            <a:lvl8pPr lvl="7" marR="0" rtl="0" algn="ctr">
              <a:spcBef>
                <a:spcPts val="0"/>
              </a:spcBef>
              <a:spcAft>
                <a:spcPts val="0"/>
              </a:spcAft>
              <a:buSzPts val="1400"/>
              <a:buNone/>
              <a:defRPr b="0" i="0" sz="1800" u="none" cap="none" strike="noStrike">
                <a:solidFill>
                  <a:schemeClr val="dk2"/>
                </a:solidFill>
                <a:latin typeface="Calibri"/>
                <a:ea typeface="Calibri"/>
                <a:cs typeface="Calibri"/>
                <a:sym typeface="Calibri"/>
              </a:defRPr>
            </a:lvl8pPr>
            <a:lvl9pPr lvl="8" marR="0" rtl="0" algn="ctr">
              <a:spcBef>
                <a:spcPts val="0"/>
              </a:spcBef>
              <a:spcAft>
                <a:spcPts val="0"/>
              </a:spcAft>
              <a:buSzPts val="1400"/>
              <a:buNone/>
              <a:defRPr b="0" i="0" sz="1800" u="none" cap="none" strike="noStrike">
                <a:solidFill>
                  <a:schemeClr val="dk2"/>
                </a:solidFill>
                <a:latin typeface="Calibri"/>
                <a:ea typeface="Calibri"/>
                <a:cs typeface="Calibri"/>
                <a:sym typeface="Calibri"/>
              </a:defRPr>
            </a:lvl9pPr>
          </a:lstStyle>
          <a:p/>
        </p:txBody>
      </p:sp>
      <p:sp>
        <p:nvSpPr>
          <p:cNvPr id="14" name="Google Shape;14;p38"/>
          <p:cNvSpPr txBox="1"/>
          <p:nvPr>
            <p:ph idx="1" type="body"/>
          </p:nvPr>
        </p:nvSpPr>
        <p:spPr>
          <a:xfrm>
            <a:off x="457056" y="1182722"/>
            <a:ext cx="8229889" cy="276999"/>
          </a:xfrm>
          <a:prstGeom prst="rect">
            <a:avLst/>
          </a:prstGeom>
          <a:noFill/>
          <a:ln>
            <a:noFill/>
          </a:ln>
        </p:spPr>
        <p:txBody>
          <a:bodyPr anchorCtr="0" anchor="t" bIns="0" lIns="0" spcFirstLastPara="1" rIns="0" wrap="square" tIns="0">
            <a:spAutoFit/>
          </a:bodyPr>
          <a:lstStyle>
            <a:lvl1pPr indent="-228600" lvl="0" marL="457200" marR="0" rtl="0" algn="l">
              <a:spcBef>
                <a:spcPts val="36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8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8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8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8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5" name="Google Shape;15;p38"/>
          <p:cNvSpPr txBox="1"/>
          <p:nvPr>
            <p:ph idx="11" type="ftr"/>
          </p:nvPr>
        </p:nvSpPr>
        <p:spPr>
          <a:xfrm>
            <a:off x="3109134" y="4783172"/>
            <a:ext cx="2925733" cy="215444"/>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6" name="Google Shape;16;p38"/>
          <p:cNvSpPr txBox="1"/>
          <p:nvPr>
            <p:ph idx="10" type="dt"/>
          </p:nvPr>
        </p:nvSpPr>
        <p:spPr>
          <a:xfrm>
            <a:off x="457056" y="4783172"/>
            <a:ext cx="2103322" cy="215444"/>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7" name="Google Shape;17;p38"/>
          <p:cNvSpPr txBox="1"/>
          <p:nvPr>
            <p:ph idx="12" type="sldNum"/>
          </p:nvPr>
        </p:nvSpPr>
        <p:spPr>
          <a:xfrm>
            <a:off x="6583622" y="4783172"/>
            <a:ext cx="2103322" cy="215444"/>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8"/>
    <p:sldLayoutId id="2147483650" r:id="rId9"/>
    <p:sldLayoutId id="2147483651" r:id="rId10"/>
    <p:sldLayoutId id="2147483652" r:id="rId11"/>
    <p:sldLayoutId id="2147483653" r:id="rId12"/>
    <p:sldLayoutId id="2147483654" r:id="rId13"/>
    <p:sldLayoutId id="2147483655"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2.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www.computerhope.com/jargon/s/stdin.ht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www.computerhope.com/jargon/t/terminal.ht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0.pn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nvSpPr>
        <p:spPr>
          <a:xfrm>
            <a:off x="1730984" y="1678086"/>
            <a:ext cx="5634876"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3600" u="none" cap="none" strike="noStrike">
                <a:solidFill>
                  <a:srgbClr val="EA1457"/>
                </a:solidFill>
                <a:latin typeface="Lato"/>
                <a:ea typeface="Lato"/>
                <a:cs typeface="Lato"/>
                <a:sym typeface="Lato"/>
              </a:rPr>
              <a:t>MODULE 2 : </a:t>
            </a:r>
            <a:endParaRPr/>
          </a:p>
          <a:p>
            <a:pPr indent="0" lvl="0" marL="0" marR="0" rtl="0" algn="l">
              <a:lnSpc>
                <a:spcPct val="100000"/>
              </a:lnSpc>
              <a:spcBef>
                <a:spcPts val="0"/>
              </a:spcBef>
              <a:spcAft>
                <a:spcPts val="0"/>
              </a:spcAft>
              <a:buNone/>
            </a:pPr>
            <a:r>
              <a:rPr b="1" i="0" lang="en" sz="3600" u="none" cap="none" strike="noStrike">
                <a:solidFill>
                  <a:srgbClr val="EA1457"/>
                </a:solidFill>
                <a:latin typeface="Lato"/>
                <a:ea typeface="Lato"/>
                <a:cs typeface="Lato"/>
                <a:sym typeface="Lato"/>
              </a:rPr>
              <a:t>UNIX Files and File System</a:t>
            </a:r>
            <a:endParaRPr b="1" i="0" sz="3600" u="none" cap="none" strike="noStrike">
              <a:solidFill>
                <a:srgbClr val="EA1457"/>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0"/>
          <p:cNvSpPr txBox="1"/>
          <p:nvPr>
            <p:ph type="title"/>
          </p:nvPr>
        </p:nvSpPr>
        <p:spPr>
          <a:xfrm>
            <a:off x="1673431" y="387366"/>
            <a:ext cx="5025081" cy="59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ED1157"/>
              </a:buClr>
              <a:buSzPts val="2800"/>
              <a:buFont typeface="Lato"/>
              <a:buNone/>
            </a:pPr>
            <a:r>
              <a:rPr b="1" lang="en" sz="3000">
                <a:solidFill>
                  <a:srgbClr val="ED1157"/>
                </a:solidFill>
                <a:latin typeface="Lato"/>
                <a:ea typeface="Lato"/>
                <a:cs typeface="Lato"/>
                <a:sym typeface="Lato"/>
              </a:rPr>
              <a:t>Unix File System(contd.)</a:t>
            </a:r>
            <a:br>
              <a:rPr b="1" lang="en" sz="3000">
                <a:solidFill>
                  <a:srgbClr val="ED1157"/>
                </a:solidFill>
                <a:latin typeface="Lato"/>
                <a:ea typeface="Lato"/>
                <a:cs typeface="Lato"/>
                <a:sym typeface="Lato"/>
              </a:rPr>
            </a:br>
            <a:endParaRPr b="1" sz="3000">
              <a:solidFill>
                <a:srgbClr val="ED1157"/>
              </a:solidFill>
              <a:latin typeface="Lato"/>
              <a:ea typeface="Lato"/>
              <a:cs typeface="Lato"/>
              <a:sym typeface="Lato"/>
            </a:endParaRPr>
          </a:p>
        </p:txBody>
      </p:sp>
      <p:sp>
        <p:nvSpPr>
          <p:cNvPr id="115" name="Google Shape;115;p10"/>
          <p:cNvSpPr txBox="1"/>
          <p:nvPr>
            <p:ph idx="1" type="body"/>
          </p:nvPr>
        </p:nvSpPr>
        <p:spPr>
          <a:xfrm>
            <a:off x="1673432" y="1056407"/>
            <a:ext cx="6279874" cy="3504900"/>
          </a:xfrm>
          <a:prstGeom prst="rect">
            <a:avLst/>
          </a:prstGeom>
          <a:noFill/>
          <a:ln>
            <a:noFill/>
          </a:ln>
        </p:spPr>
        <p:txBody>
          <a:bodyPr anchorCtr="0" anchor="t" bIns="91425" lIns="91425" spcFirstLastPara="1" rIns="91425" wrap="square" tIns="91425">
            <a:noAutofit/>
          </a:bodyPr>
          <a:lstStyle/>
          <a:p>
            <a:pPr indent="0" lvl="0" marL="0" rtl="0" algn="l">
              <a:spcBef>
                <a:spcPts val="1600"/>
              </a:spcBef>
              <a:spcAft>
                <a:spcPts val="0"/>
              </a:spcAft>
              <a:buClr>
                <a:srgbClr val="0A141B"/>
              </a:buClr>
              <a:buSzPts val="1800"/>
              <a:buFont typeface="Lato"/>
              <a:buNone/>
            </a:pPr>
            <a:r>
              <a:rPr lang="en" sz="1600">
                <a:solidFill>
                  <a:srgbClr val="0A141B"/>
                </a:solidFill>
                <a:highlight>
                  <a:srgbClr val="FFFFFF"/>
                </a:highlight>
                <a:latin typeface="Lato"/>
                <a:ea typeface="Lato"/>
                <a:cs typeface="Lato"/>
                <a:sym typeface="Lato"/>
              </a:rPr>
              <a:t>By contrast, a file system consists of files, relationships to other files, as well as the attributes of each file. File attributes for a generic operating system might include (but are not limited to):</a:t>
            </a:r>
            <a:endParaRPr sz="1600">
              <a:latin typeface="Lato"/>
              <a:ea typeface="Lato"/>
              <a:cs typeface="Lato"/>
              <a:sym typeface="Lato"/>
            </a:endParaRPr>
          </a:p>
          <a:p>
            <a:pPr indent="-298450" lvl="0" marL="457200" rtl="0" algn="l">
              <a:spcBef>
                <a:spcPts val="1600"/>
              </a:spcBef>
              <a:spcAft>
                <a:spcPts val="0"/>
              </a:spcAft>
              <a:buClr>
                <a:srgbClr val="ED1157"/>
              </a:buClr>
              <a:buSzPts val="1360"/>
              <a:buFont typeface="Noto Sans Symbols"/>
              <a:buChar char="▪"/>
            </a:pPr>
            <a:r>
              <a:rPr lang="en" sz="1600">
                <a:solidFill>
                  <a:srgbClr val="0A141B"/>
                </a:solidFill>
                <a:highlight>
                  <a:srgbClr val="FFFFFF"/>
                </a:highlight>
                <a:latin typeface="Lato"/>
                <a:ea typeface="Lato"/>
                <a:cs typeface="Lato"/>
                <a:sym typeface="Lato"/>
              </a:rPr>
              <a:t>a file type (i.e. what kind of data is in the file) </a:t>
            </a:r>
            <a:endParaRPr sz="1600">
              <a:solidFill>
                <a:srgbClr val="0A141B"/>
              </a:solidFill>
              <a:highlight>
                <a:srgbClr val="FFFFFF"/>
              </a:highlight>
              <a:latin typeface="Lato"/>
              <a:ea typeface="Lato"/>
              <a:cs typeface="Lato"/>
              <a:sym typeface="Lato"/>
            </a:endParaRPr>
          </a:p>
          <a:p>
            <a:pPr indent="-298450" lvl="0" marL="457200" rtl="0" algn="l">
              <a:spcBef>
                <a:spcPts val="0"/>
              </a:spcBef>
              <a:spcAft>
                <a:spcPts val="0"/>
              </a:spcAft>
              <a:buClr>
                <a:srgbClr val="ED1157"/>
              </a:buClr>
              <a:buSzPts val="1360"/>
              <a:buFont typeface="Noto Sans Symbols"/>
              <a:buChar char="▪"/>
            </a:pPr>
            <a:r>
              <a:rPr lang="en" sz="1600">
                <a:solidFill>
                  <a:srgbClr val="0A141B"/>
                </a:solidFill>
                <a:highlight>
                  <a:srgbClr val="FFFFFF"/>
                </a:highlight>
                <a:latin typeface="Lato"/>
                <a:ea typeface="Lato"/>
                <a:cs typeface="Lato"/>
                <a:sym typeface="Lato"/>
              </a:rPr>
              <a:t>a file name (which may or may not include an extension) </a:t>
            </a:r>
            <a:endParaRPr sz="1600">
              <a:solidFill>
                <a:srgbClr val="0A141B"/>
              </a:solidFill>
              <a:highlight>
                <a:srgbClr val="FFFFFF"/>
              </a:highlight>
              <a:latin typeface="Lato"/>
              <a:ea typeface="Lato"/>
              <a:cs typeface="Lato"/>
              <a:sym typeface="Lato"/>
            </a:endParaRPr>
          </a:p>
          <a:p>
            <a:pPr indent="-298450" lvl="0" marL="457200" rtl="0" algn="l">
              <a:spcBef>
                <a:spcPts val="0"/>
              </a:spcBef>
              <a:spcAft>
                <a:spcPts val="0"/>
              </a:spcAft>
              <a:buClr>
                <a:srgbClr val="ED1157"/>
              </a:buClr>
              <a:buSzPts val="1360"/>
              <a:buFont typeface="Noto Sans Symbols"/>
              <a:buChar char="▪"/>
            </a:pPr>
            <a:r>
              <a:rPr lang="en" sz="1600">
                <a:solidFill>
                  <a:srgbClr val="0A141B"/>
                </a:solidFill>
                <a:highlight>
                  <a:srgbClr val="FFFFFF"/>
                </a:highlight>
                <a:latin typeface="Lato"/>
                <a:ea typeface="Lato"/>
                <a:cs typeface="Lato"/>
                <a:sym typeface="Lato"/>
              </a:rPr>
              <a:t>a physical file size </a:t>
            </a:r>
            <a:endParaRPr sz="1600">
              <a:solidFill>
                <a:srgbClr val="0A141B"/>
              </a:solidFill>
              <a:highlight>
                <a:srgbClr val="FFFFFF"/>
              </a:highlight>
              <a:latin typeface="Lato"/>
              <a:ea typeface="Lato"/>
              <a:cs typeface="Lato"/>
              <a:sym typeface="Lato"/>
            </a:endParaRPr>
          </a:p>
          <a:p>
            <a:pPr indent="-298450" lvl="0" marL="457200" rtl="0" algn="l">
              <a:spcBef>
                <a:spcPts val="0"/>
              </a:spcBef>
              <a:spcAft>
                <a:spcPts val="0"/>
              </a:spcAft>
              <a:buClr>
                <a:srgbClr val="ED1157"/>
              </a:buClr>
              <a:buSzPts val="1360"/>
              <a:buFont typeface="Noto Sans Symbols"/>
              <a:buChar char="▪"/>
            </a:pPr>
            <a:r>
              <a:rPr lang="en" sz="1600">
                <a:solidFill>
                  <a:srgbClr val="0A141B"/>
                </a:solidFill>
                <a:highlight>
                  <a:srgbClr val="FFFFFF"/>
                </a:highlight>
                <a:latin typeface="Lato"/>
                <a:ea typeface="Lato"/>
                <a:cs typeface="Lato"/>
                <a:sym typeface="Lato"/>
              </a:rPr>
              <a:t>a file owner </a:t>
            </a:r>
            <a:endParaRPr sz="1600">
              <a:solidFill>
                <a:srgbClr val="0A141B"/>
              </a:solidFill>
              <a:highlight>
                <a:srgbClr val="FFFFFF"/>
              </a:highlight>
              <a:latin typeface="Lato"/>
              <a:ea typeface="Lato"/>
              <a:cs typeface="Lato"/>
              <a:sym typeface="Lato"/>
            </a:endParaRPr>
          </a:p>
          <a:p>
            <a:pPr indent="-298450" lvl="0" marL="457200" rtl="0" algn="l">
              <a:spcBef>
                <a:spcPts val="0"/>
              </a:spcBef>
              <a:spcAft>
                <a:spcPts val="0"/>
              </a:spcAft>
              <a:buClr>
                <a:srgbClr val="ED1157"/>
              </a:buClr>
              <a:buSzPts val="1360"/>
              <a:buFont typeface="Noto Sans Symbols"/>
              <a:buChar char="▪"/>
            </a:pPr>
            <a:r>
              <a:rPr lang="en" sz="1600">
                <a:solidFill>
                  <a:srgbClr val="0A141B"/>
                </a:solidFill>
                <a:highlight>
                  <a:srgbClr val="FFFFFF"/>
                </a:highlight>
                <a:latin typeface="Lato"/>
                <a:ea typeface="Lato"/>
                <a:cs typeface="Lato"/>
                <a:sym typeface="Lato"/>
              </a:rPr>
              <a:t>file protection/privacy capability</a:t>
            </a:r>
            <a:endParaRPr sz="1600">
              <a:solidFill>
                <a:srgbClr val="0A141B"/>
              </a:solidFill>
              <a:highlight>
                <a:srgbClr val="FFFFFF"/>
              </a:highlight>
              <a:latin typeface="Lato"/>
              <a:ea typeface="Lato"/>
              <a:cs typeface="Lato"/>
              <a:sym typeface="Lato"/>
            </a:endParaRPr>
          </a:p>
          <a:p>
            <a:pPr indent="-298450" lvl="0" marL="457200" rtl="0" algn="l">
              <a:spcBef>
                <a:spcPts val="0"/>
              </a:spcBef>
              <a:spcAft>
                <a:spcPts val="0"/>
              </a:spcAft>
              <a:buClr>
                <a:srgbClr val="ED1157"/>
              </a:buClr>
              <a:buSzPts val="1360"/>
              <a:buFont typeface="Noto Sans Symbols"/>
              <a:buChar char="▪"/>
            </a:pPr>
            <a:r>
              <a:rPr lang="en" sz="1600">
                <a:solidFill>
                  <a:srgbClr val="0A141B"/>
                </a:solidFill>
                <a:highlight>
                  <a:srgbClr val="FFFFFF"/>
                </a:highlight>
                <a:latin typeface="Lato"/>
                <a:ea typeface="Lato"/>
                <a:cs typeface="Lato"/>
                <a:sym typeface="Lato"/>
              </a:rPr>
              <a:t>file time stamp (time and date created/modified)</a:t>
            </a:r>
            <a:endParaRPr sz="1600">
              <a:latin typeface="Lato"/>
              <a:ea typeface="Lato"/>
              <a:cs typeface="Lato"/>
              <a:sym typeface="Lato"/>
            </a:endParaRPr>
          </a:p>
          <a:p>
            <a:pPr indent="0" lvl="0" marL="0" rtl="0" algn="l">
              <a:spcBef>
                <a:spcPts val="1600"/>
              </a:spcBef>
              <a:spcAft>
                <a:spcPts val="1600"/>
              </a:spcAft>
              <a:buClr>
                <a:srgbClr val="0A141B"/>
              </a:buClr>
              <a:buSzPts val="1800"/>
              <a:buFont typeface="Lato"/>
              <a:buNone/>
            </a:pPr>
            <a:r>
              <a:rPr lang="en" sz="1600">
                <a:solidFill>
                  <a:srgbClr val="0A141B"/>
                </a:solidFill>
                <a:highlight>
                  <a:srgbClr val="FFFFFF"/>
                </a:highlight>
                <a:latin typeface="Lato"/>
                <a:ea typeface="Lato"/>
                <a:cs typeface="Lato"/>
                <a:sym typeface="Lato"/>
              </a:rPr>
              <a:t>The Unix file system has a hierarchical (or tree-like) structure with its highest level directory called root (denoted by </a:t>
            </a:r>
            <a:r>
              <a:rPr b="1" lang="en" sz="1600">
                <a:solidFill>
                  <a:srgbClr val="0A141B"/>
                </a:solidFill>
                <a:highlight>
                  <a:srgbClr val="FFFFFF"/>
                </a:highlight>
                <a:latin typeface="Lato"/>
                <a:ea typeface="Lato"/>
                <a:cs typeface="Lato"/>
                <a:sym typeface="Lato"/>
              </a:rPr>
              <a:t>/, </a:t>
            </a:r>
            <a:r>
              <a:rPr lang="en" sz="1600">
                <a:solidFill>
                  <a:srgbClr val="0A141B"/>
                </a:solidFill>
                <a:highlight>
                  <a:srgbClr val="FFFFFF"/>
                </a:highlight>
                <a:latin typeface="Lato"/>
                <a:ea typeface="Lato"/>
                <a:cs typeface="Lato"/>
                <a:sym typeface="Lato"/>
              </a:rPr>
              <a:t>pronounced </a:t>
            </a:r>
            <a:r>
              <a:rPr b="1" lang="en" sz="1600">
                <a:solidFill>
                  <a:srgbClr val="0A141B"/>
                </a:solidFill>
                <a:highlight>
                  <a:srgbClr val="FFFFFF"/>
                </a:highlight>
                <a:latin typeface="Lato"/>
                <a:ea typeface="Lato"/>
                <a:cs typeface="Lato"/>
                <a:sym typeface="Lato"/>
              </a:rPr>
              <a:t>slash</a:t>
            </a:r>
            <a:r>
              <a:rPr lang="en" sz="1600">
                <a:solidFill>
                  <a:srgbClr val="0A141B"/>
                </a:solidFill>
                <a:highlight>
                  <a:srgbClr val="FFFFFF"/>
                </a:highlight>
                <a:latin typeface="Lato"/>
                <a:ea typeface="Lato"/>
                <a:cs typeface="Lato"/>
                <a:sym typeface="Lato"/>
              </a:rPr>
              <a:t>).</a:t>
            </a:r>
            <a:endParaRPr sz="16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1"/>
          <p:cNvSpPr txBox="1"/>
          <p:nvPr>
            <p:ph idx="1" type="body"/>
          </p:nvPr>
        </p:nvSpPr>
        <p:spPr>
          <a:xfrm>
            <a:off x="1504979" y="265953"/>
            <a:ext cx="5974681" cy="6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Clr>
                <a:srgbClr val="0A141B"/>
              </a:buClr>
              <a:buSzPts val="1800"/>
              <a:buFont typeface="Lato"/>
              <a:buNone/>
            </a:pPr>
            <a:r>
              <a:rPr lang="en" sz="1200">
                <a:solidFill>
                  <a:srgbClr val="0A141B"/>
                </a:solidFill>
                <a:highlight>
                  <a:srgbClr val="FFFFFF"/>
                </a:highlight>
                <a:latin typeface="Lato"/>
                <a:ea typeface="Lato"/>
                <a:cs typeface="Lato"/>
                <a:sym typeface="Lato"/>
              </a:rPr>
              <a:t>Below is a diagram of a "typical" Unix file system. The top-most directory is </a:t>
            </a:r>
            <a:r>
              <a:rPr b="1" lang="en" sz="1200">
                <a:solidFill>
                  <a:srgbClr val="0A141B"/>
                </a:solidFill>
                <a:highlight>
                  <a:srgbClr val="FFFFFF"/>
                </a:highlight>
                <a:latin typeface="Lato"/>
                <a:ea typeface="Lato"/>
                <a:cs typeface="Lato"/>
                <a:sym typeface="Lato"/>
              </a:rPr>
              <a:t>/</a:t>
            </a:r>
            <a:r>
              <a:rPr lang="en" sz="1200">
                <a:solidFill>
                  <a:srgbClr val="0A141B"/>
                </a:solidFill>
                <a:highlight>
                  <a:srgbClr val="FFFFFF"/>
                </a:highlight>
                <a:latin typeface="Lato"/>
                <a:ea typeface="Lato"/>
                <a:cs typeface="Lato"/>
                <a:sym typeface="Lato"/>
              </a:rPr>
              <a:t> (</a:t>
            </a:r>
            <a:r>
              <a:rPr b="1" lang="en" sz="1200">
                <a:solidFill>
                  <a:srgbClr val="0A141B"/>
                </a:solidFill>
                <a:highlight>
                  <a:srgbClr val="FFFFFF"/>
                </a:highlight>
                <a:latin typeface="Lato"/>
                <a:ea typeface="Lato"/>
                <a:cs typeface="Lato"/>
                <a:sym typeface="Lato"/>
              </a:rPr>
              <a:t>slash</a:t>
            </a:r>
            <a:r>
              <a:rPr lang="en" sz="1200">
                <a:solidFill>
                  <a:srgbClr val="0A141B"/>
                </a:solidFill>
                <a:highlight>
                  <a:srgbClr val="FFFFFF"/>
                </a:highlight>
                <a:latin typeface="Lato"/>
                <a:ea typeface="Lato"/>
                <a:cs typeface="Lato"/>
                <a:sym typeface="Lato"/>
              </a:rPr>
              <a:t>), with the directories directly beneath being system directories. </a:t>
            </a:r>
            <a:endParaRPr sz="1400">
              <a:latin typeface="Lato"/>
              <a:ea typeface="Lato"/>
              <a:cs typeface="Lato"/>
              <a:sym typeface="Lato"/>
            </a:endParaRPr>
          </a:p>
        </p:txBody>
      </p:sp>
      <p:pic>
        <p:nvPicPr>
          <p:cNvPr id="121" name="Google Shape;121;p11"/>
          <p:cNvPicPr preferRelativeResize="0"/>
          <p:nvPr/>
        </p:nvPicPr>
        <p:blipFill rotWithShape="1">
          <a:blip r:embed="rId3">
            <a:alphaModFix/>
          </a:blip>
          <a:srcRect b="0" l="0" r="0" t="0"/>
          <a:stretch/>
        </p:blipFill>
        <p:spPr>
          <a:xfrm>
            <a:off x="1906263" y="830681"/>
            <a:ext cx="6514112" cy="35741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2"/>
          <p:cNvSpPr txBox="1"/>
          <p:nvPr>
            <p:ph idx="1" type="body"/>
          </p:nvPr>
        </p:nvSpPr>
        <p:spPr>
          <a:xfrm>
            <a:off x="1509387" y="1191201"/>
            <a:ext cx="6125225" cy="381319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800"/>
              <a:buFont typeface="Lato"/>
              <a:buNone/>
            </a:pPr>
            <a:r>
              <a:rPr b="1" lang="en">
                <a:solidFill>
                  <a:srgbClr val="000000"/>
                </a:solidFill>
                <a:latin typeface="Lato"/>
                <a:ea typeface="Lato"/>
                <a:cs typeface="Lato"/>
                <a:sym typeface="Lato"/>
              </a:rPr>
              <a:t>Following system files (i.e. directories) are present in most Unix filesystems: </a:t>
            </a:r>
            <a:endParaRPr b="1">
              <a:latin typeface="Lato"/>
              <a:ea typeface="Lato"/>
              <a:cs typeface="Lato"/>
              <a:sym typeface="Lato"/>
            </a:endParaRPr>
          </a:p>
          <a:p>
            <a:pPr indent="-317500" lvl="0" marL="457200" rtl="0" algn="l">
              <a:spcBef>
                <a:spcPts val="1600"/>
              </a:spcBef>
              <a:spcAft>
                <a:spcPts val="0"/>
              </a:spcAft>
              <a:buClr>
                <a:srgbClr val="ED1157"/>
              </a:buClr>
              <a:buSzPts val="1360"/>
              <a:buFont typeface="Noto Sans Symbols"/>
              <a:buChar char="▪"/>
            </a:pPr>
            <a:r>
              <a:rPr lang="en" sz="1600">
                <a:solidFill>
                  <a:srgbClr val="C7254E"/>
                </a:solidFill>
                <a:highlight>
                  <a:srgbClr val="F9F2F4"/>
                </a:highlight>
                <a:latin typeface="Lato"/>
                <a:ea typeface="Lato"/>
                <a:cs typeface="Lato"/>
                <a:sym typeface="Lato"/>
              </a:rPr>
              <a:t>bin</a:t>
            </a:r>
            <a:r>
              <a:rPr lang="en" sz="1600">
                <a:solidFill>
                  <a:srgbClr val="000000"/>
                </a:solidFill>
                <a:latin typeface="Lato"/>
                <a:ea typeface="Lato"/>
                <a:cs typeface="Lato"/>
                <a:sym typeface="Lato"/>
              </a:rPr>
              <a:t>  - short for binaries, is the directory where many commonly used executable commands reside</a:t>
            </a:r>
            <a:endParaRPr/>
          </a:p>
          <a:p>
            <a:pPr indent="-231140" lvl="0" marL="457200" rtl="0" algn="l">
              <a:spcBef>
                <a:spcPts val="0"/>
              </a:spcBef>
              <a:spcAft>
                <a:spcPts val="0"/>
              </a:spcAft>
              <a:buClr>
                <a:srgbClr val="ED1157"/>
              </a:buClr>
              <a:buSzPts val="1360"/>
              <a:buFont typeface="Noto Sans Symbols"/>
              <a:buNone/>
            </a:pPr>
            <a:r>
              <a:t/>
            </a:r>
            <a:endParaRPr sz="1600">
              <a:solidFill>
                <a:srgbClr val="C7254E"/>
              </a:solidFill>
              <a:highlight>
                <a:srgbClr val="F9F2F4"/>
              </a:highlight>
              <a:latin typeface="Lato"/>
              <a:ea typeface="Lato"/>
              <a:cs typeface="Lato"/>
              <a:sym typeface="Lato"/>
            </a:endParaRPr>
          </a:p>
          <a:p>
            <a:pPr indent="-317500" lvl="0" marL="457200" rtl="0" algn="l">
              <a:spcBef>
                <a:spcPts val="0"/>
              </a:spcBef>
              <a:spcAft>
                <a:spcPts val="0"/>
              </a:spcAft>
              <a:buClr>
                <a:srgbClr val="ED1157"/>
              </a:buClr>
              <a:buSzPts val="1360"/>
              <a:buFont typeface="Noto Sans Symbols"/>
              <a:buChar char="▪"/>
            </a:pPr>
            <a:r>
              <a:rPr lang="en" sz="1600">
                <a:solidFill>
                  <a:srgbClr val="C7254E"/>
                </a:solidFill>
                <a:highlight>
                  <a:srgbClr val="F9F2F4"/>
                </a:highlight>
                <a:latin typeface="Lato"/>
                <a:ea typeface="Lato"/>
                <a:cs typeface="Lato"/>
                <a:sym typeface="Lato"/>
              </a:rPr>
              <a:t>dev</a:t>
            </a:r>
            <a:r>
              <a:rPr lang="en" sz="1600">
                <a:solidFill>
                  <a:srgbClr val="000000"/>
                </a:solidFill>
                <a:latin typeface="Lato"/>
                <a:ea typeface="Lato"/>
                <a:cs typeface="Lato"/>
                <a:sym typeface="Lato"/>
              </a:rPr>
              <a:t>  - contains device specific files</a:t>
            </a:r>
            <a:endParaRPr/>
          </a:p>
          <a:p>
            <a:pPr indent="-231140" lvl="0" marL="457200" rtl="0" algn="l">
              <a:spcBef>
                <a:spcPts val="0"/>
              </a:spcBef>
              <a:spcAft>
                <a:spcPts val="0"/>
              </a:spcAft>
              <a:buClr>
                <a:srgbClr val="ED1157"/>
              </a:buClr>
              <a:buSzPts val="1360"/>
              <a:buFont typeface="Noto Sans Symbols"/>
              <a:buNone/>
            </a:pPr>
            <a:r>
              <a:t/>
            </a:r>
            <a:endParaRPr sz="1600">
              <a:solidFill>
                <a:srgbClr val="C7254E"/>
              </a:solidFill>
              <a:highlight>
                <a:srgbClr val="F9F2F4"/>
              </a:highlight>
              <a:latin typeface="Lato"/>
              <a:ea typeface="Lato"/>
              <a:cs typeface="Lato"/>
              <a:sym typeface="Lato"/>
            </a:endParaRPr>
          </a:p>
          <a:p>
            <a:pPr indent="-317500" lvl="0" marL="457200" rtl="0" algn="l">
              <a:spcBef>
                <a:spcPts val="0"/>
              </a:spcBef>
              <a:spcAft>
                <a:spcPts val="0"/>
              </a:spcAft>
              <a:buClr>
                <a:srgbClr val="ED1157"/>
              </a:buClr>
              <a:buSzPts val="1360"/>
              <a:buFont typeface="Noto Sans Symbols"/>
              <a:buChar char="▪"/>
            </a:pPr>
            <a:r>
              <a:rPr lang="en" sz="1600">
                <a:solidFill>
                  <a:srgbClr val="C7254E"/>
                </a:solidFill>
                <a:highlight>
                  <a:srgbClr val="F9F2F4"/>
                </a:highlight>
                <a:latin typeface="Lato"/>
                <a:ea typeface="Lato"/>
                <a:cs typeface="Lato"/>
                <a:sym typeface="Lato"/>
              </a:rPr>
              <a:t>etc</a:t>
            </a:r>
            <a:r>
              <a:rPr lang="en" sz="1600">
                <a:solidFill>
                  <a:srgbClr val="000000"/>
                </a:solidFill>
                <a:latin typeface="Lato"/>
                <a:ea typeface="Lato"/>
                <a:cs typeface="Lato"/>
                <a:sym typeface="Lato"/>
              </a:rPr>
              <a:t>  - contains system configuration files</a:t>
            </a:r>
            <a:endParaRPr/>
          </a:p>
          <a:p>
            <a:pPr indent="-231140" lvl="0" marL="457200" rtl="0" algn="l">
              <a:spcBef>
                <a:spcPts val="0"/>
              </a:spcBef>
              <a:spcAft>
                <a:spcPts val="0"/>
              </a:spcAft>
              <a:buClr>
                <a:srgbClr val="ED1157"/>
              </a:buClr>
              <a:buSzPts val="1360"/>
              <a:buFont typeface="Noto Sans Symbols"/>
              <a:buNone/>
            </a:pPr>
            <a:r>
              <a:t/>
            </a:r>
            <a:endParaRPr sz="1600">
              <a:solidFill>
                <a:srgbClr val="C7254E"/>
              </a:solidFill>
              <a:highlight>
                <a:srgbClr val="F9F2F4"/>
              </a:highlight>
              <a:latin typeface="Lato"/>
              <a:ea typeface="Lato"/>
              <a:cs typeface="Lato"/>
              <a:sym typeface="Lato"/>
            </a:endParaRPr>
          </a:p>
          <a:p>
            <a:pPr indent="-317500" lvl="0" marL="457200" rtl="0" algn="l">
              <a:spcBef>
                <a:spcPts val="0"/>
              </a:spcBef>
              <a:spcAft>
                <a:spcPts val="0"/>
              </a:spcAft>
              <a:buClr>
                <a:srgbClr val="ED1157"/>
              </a:buClr>
              <a:buSzPts val="1360"/>
              <a:buFont typeface="Noto Sans Symbols"/>
              <a:buChar char="▪"/>
            </a:pPr>
            <a:r>
              <a:rPr lang="en" sz="1600">
                <a:solidFill>
                  <a:srgbClr val="C7254E"/>
                </a:solidFill>
                <a:highlight>
                  <a:srgbClr val="F9F2F4"/>
                </a:highlight>
                <a:latin typeface="Lato"/>
                <a:ea typeface="Lato"/>
                <a:cs typeface="Lato"/>
                <a:sym typeface="Lato"/>
              </a:rPr>
              <a:t>home</a:t>
            </a:r>
            <a:r>
              <a:rPr lang="en" sz="1600">
                <a:solidFill>
                  <a:srgbClr val="000000"/>
                </a:solidFill>
                <a:latin typeface="Lato"/>
                <a:ea typeface="Lato"/>
                <a:cs typeface="Lato"/>
                <a:sym typeface="Lato"/>
              </a:rPr>
              <a:t> - contains user directories and files</a:t>
            </a:r>
            <a:endParaRPr/>
          </a:p>
          <a:p>
            <a:pPr indent="-231140" lvl="0" marL="457200" rtl="0" algn="l">
              <a:spcBef>
                <a:spcPts val="0"/>
              </a:spcBef>
              <a:spcAft>
                <a:spcPts val="0"/>
              </a:spcAft>
              <a:buClr>
                <a:srgbClr val="ED1157"/>
              </a:buClr>
              <a:buSzPts val="1360"/>
              <a:buFont typeface="Noto Sans Symbols"/>
              <a:buNone/>
            </a:pPr>
            <a:r>
              <a:t/>
            </a:r>
            <a:endParaRPr sz="1600">
              <a:solidFill>
                <a:srgbClr val="C7254E"/>
              </a:solidFill>
              <a:highlight>
                <a:srgbClr val="F9F2F4"/>
              </a:highlight>
              <a:latin typeface="Lato"/>
              <a:ea typeface="Lato"/>
              <a:cs typeface="Lato"/>
              <a:sym typeface="Lato"/>
            </a:endParaRPr>
          </a:p>
          <a:p>
            <a:pPr indent="-317500" lvl="0" marL="457200" rtl="0" algn="l">
              <a:spcBef>
                <a:spcPts val="0"/>
              </a:spcBef>
              <a:spcAft>
                <a:spcPts val="0"/>
              </a:spcAft>
              <a:buClr>
                <a:srgbClr val="ED1157"/>
              </a:buClr>
              <a:buSzPts val="1360"/>
              <a:buFont typeface="Noto Sans Symbols"/>
              <a:buChar char="▪"/>
            </a:pPr>
            <a:r>
              <a:rPr lang="en" sz="1600">
                <a:solidFill>
                  <a:srgbClr val="C7254E"/>
                </a:solidFill>
                <a:highlight>
                  <a:srgbClr val="F9F2F4"/>
                </a:highlight>
                <a:latin typeface="Lato"/>
                <a:ea typeface="Lato"/>
                <a:cs typeface="Lato"/>
                <a:sym typeface="Lato"/>
              </a:rPr>
              <a:t>lib</a:t>
            </a:r>
            <a:r>
              <a:rPr lang="en" sz="1600">
                <a:solidFill>
                  <a:srgbClr val="000000"/>
                </a:solidFill>
                <a:latin typeface="Lato"/>
                <a:ea typeface="Lato"/>
                <a:cs typeface="Lato"/>
                <a:sym typeface="Lato"/>
              </a:rPr>
              <a:t>  - contains all library files</a:t>
            </a:r>
            <a:endParaRPr/>
          </a:p>
          <a:p>
            <a:pPr indent="-231140" lvl="0" marL="457200" rtl="0" algn="l">
              <a:spcBef>
                <a:spcPts val="0"/>
              </a:spcBef>
              <a:spcAft>
                <a:spcPts val="0"/>
              </a:spcAft>
              <a:buClr>
                <a:srgbClr val="ED1157"/>
              </a:buClr>
              <a:buSzPts val="1360"/>
              <a:buFont typeface="Noto Sans Symbols"/>
              <a:buNone/>
            </a:pPr>
            <a:r>
              <a:t/>
            </a:r>
            <a:endParaRPr sz="1600">
              <a:solidFill>
                <a:srgbClr val="000000"/>
              </a:solidFill>
              <a:latin typeface="Lato"/>
              <a:ea typeface="Lato"/>
              <a:cs typeface="Lato"/>
              <a:sym typeface="Lato"/>
            </a:endParaRPr>
          </a:p>
          <a:p>
            <a:pPr indent="-317500" lvl="0" marL="457200" rtl="0" algn="l">
              <a:spcBef>
                <a:spcPts val="0"/>
              </a:spcBef>
              <a:spcAft>
                <a:spcPts val="0"/>
              </a:spcAft>
              <a:buClr>
                <a:srgbClr val="ED1157"/>
              </a:buClr>
              <a:buSzPts val="1360"/>
              <a:buFont typeface="Noto Sans Symbols"/>
              <a:buChar char="▪"/>
            </a:pPr>
            <a:r>
              <a:rPr lang="en" sz="1600">
                <a:solidFill>
                  <a:srgbClr val="C7254E"/>
                </a:solidFill>
                <a:highlight>
                  <a:srgbClr val="F9F2F4"/>
                </a:highlight>
                <a:latin typeface="Lato"/>
                <a:ea typeface="Lato"/>
                <a:cs typeface="Lato"/>
                <a:sym typeface="Lato"/>
              </a:rPr>
              <a:t>mnt</a:t>
            </a:r>
            <a:r>
              <a:rPr lang="en" sz="1600">
                <a:solidFill>
                  <a:srgbClr val="000000"/>
                </a:solidFill>
                <a:latin typeface="Lato"/>
                <a:ea typeface="Lato"/>
                <a:cs typeface="Lato"/>
                <a:sym typeface="Lato"/>
              </a:rPr>
              <a:t> – contains device files related to mounted devices</a:t>
            </a:r>
            <a:endParaRPr sz="1600">
              <a:solidFill>
                <a:srgbClr val="000000"/>
              </a:solidFill>
              <a:latin typeface="Lato"/>
              <a:ea typeface="Lato"/>
              <a:cs typeface="Lato"/>
              <a:sym typeface="Lato"/>
            </a:endParaRPr>
          </a:p>
        </p:txBody>
      </p:sp>
      <p:sp>
        <p:nvSpPr>
          <p:cNvPr id="127" name="Google Shape;127;p12"/>
          <p:cNvSpPr txBox="1"/>
          <p:nvPr/>
        </p:nvSpPr>
        <p:spPr>
          <a:xfrm>
            <a:off x="1452680" y="415733"/>
            <a:ext cx="5827078"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3000" u="none" cap="none" strike="noStrike">
                <a:solidFill>
                  <a:srgbClr val="ED1157"/>
                </a:solidFill>
                <a:latin typeface="Lato"/>
                <a:ea typeface="Lato"/>
                <a:cs typeface="Lato"/>
                <a:sym typeface="Lato"/>
              </a:rPr>
              <a:t>System files in Unix FileSystems</a:t>
            </a:r>
            <a:endParaRPr b="1" i="0" sz="3000" u="none" cap="none" strike="noStrike">
              <a:solidFill>
                <a:srgbClr val="ED1157"/>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3"/>
          <p:cNvSpPr txBox="1"/>
          <p:nvPr>
            <p:ph idx="1" type="body"/>
          </p:nvPr>
        </p:nvSpPr>
        <p:spPr>
          <a:xfrm>
            <a:off x="1509387" y="1227319"/>
            <a:ext cx="6476373" cy="3606951"/>
          </a:xfrm>
          <a:prstGeom prst="rect">
            <a:avLst/>
          </a:prstGeom>
          <a:noFill/>
          <a:ln>
            <a:noFill/>
          </a:ln>
        </p:spPr>
        <p:txBody>
          <a:bodyPr anchorCtr="0" anchor="t" bIns="91425" lIns="91425" spcFirstLastPara="1" rIns="91425" wrap="square" tIns="91425">
            <a:noAutofit/>
          </a:bodyPr>
          <a:lstStyle/>
          <a:p>
            <a:pPr indent="0" lvl="0" marL="139700" rtl="0" algn="l">
              <a:spcBef>
                <a:spcPts val="0"/>
              </a:spcBef>
              <a:spcAft>
                <a:spcPts val="0"/>
              </a:spcAft>
              <a:buClr>
                <a:srgbClr val="ED1157"/>
              </a:buClr>
              <a:buSzPts val="1360"/>
              <a:buFont typeface="Calibri"/>
              <a:buNone/>
            </a:pPr>
            <a:r>
              <a:t/>
            </a:r>
            <a:endParaRPr sz="1600">
              <a:solidFill>
                <a:srgbClr val="000000"/>
              </a:solidFill>
              <a:latin typeface="Lato"/>
              <a:ea typeface="Lato"/>
              <a:cs typeface="Lato"/>
              <a:sym typeface="Lato"/>
            </a:endParaRPr>
          </a:p>
          <a:p>
            <a:pPr indent="-317500" lvl="0" marL="457200" rtl="0" algn="l">
              <a:spcBef>
                <a:spcPts val="0"/>
              </a:spcBef>
              <a:spcAft>
                <a:spcPts val="0"/>
              </a:spcAft>
              <a:buClr>
                <a:srgbClr val="ED1157"/>
              </a:buClr>
              <a:buSzPts val="1360"/>
              <a:buFont typeface="Noto Sans Symbols"/>
              <a:buChar char="▪"/>
            </a:pPr>
            <a:r>
              <a:rPr lang="en" sz="1600">
                <a:solidFill>
                  <a:srgbClr val="C7254E"/>
                </a:solidFill>
                <a:highlight>
                  <a:srgbClr val="F9F2F4"/>
                </a:highlight>
                <a:latin typeface="Lato"/>
                <a:ea typeface="Lato"/>
                <a:cs typeface="Lato"/>
                <a:sym typeface="Lato"/>
              </a:rPr>
              <a:t>proc</a:t>
            </a:r>
            <a:r>
              <a:rPr lang="en" sz="1600">
                <a:solidFill>
                  <a:srgbClr val="000000"/>
                </a:solidFill>
                <a:latin typeface="Lato"/>
                <a:ea typeface="Lato"/>
                <a:cs typeface="Lato"/>
                <a:sym typeface="Lato"/>
              </a:rPr>
              <a:t> - contains files related to system processes</a:t>
            </a:r>
            <a:endParaRPr/>
          </a:p>
          <a:p>
            <a:pPr indent="-231140" lvl="0" marL="457200" rtl="0" algn="l">
              <a:spcBef>
                <a:spcPts val="0"/>
              </a:spcBef>
              <a:spcAft>
                <a:spcPts val="0"/>
              </a:spcAft>
              <a:buClr>
                <a:srgbClr val="ED1157"/>
              </a:buClr>
              <a:buSzPts val="1360"/>
              <a:buFont typeface="Noto Sans Symbols"/>
              <a:buNone/>
            </a:pPr>
            <a:r>
              <a:t/>
            </a:r>
            <a:endParaRPr sz="1600">
              <a:solidFill>
                <a:srgbClr val="000000"/>
              </a:solidFill>
              <a:latin typeface="Lato"/>
              <a:ea typeface="Lato"/>
              <a:cs typeface="Lato"/>
              <a:sym typeface="Lato"/>
            </a:endParaRPr>
          </a:p>
          <a:p>
            <a:pPr indent="-317500" lvl="0" marL="457200" rtl="0" algn="l">
              <a:spcBef>
                <a:spcPts val="0"/>
              </a:spcBef>
              <a:spcAft>
                <a:spcPts val="0"/>
              </a:spcAft>
              <a:buClr>
                <a:srgbClr val="ED1157"/>
              </a:buClr>
              <a:buSzPts val="1360"/>
              <a:buFont typeface="Noto Sans Symbols"/>
              <a:buChar char="▪"/>
            </a:pPr>
            <a:r>
              <a:rPr lang="en" sz="1600">
                <a:solidFill>
                  <a:srgbClr val="C7254E"/>
                </a:solidFill>
                <a:highlight>
                  <a:srgbClr val="F9F2F4"/>
                </a:highlight>
                <a:latin typeface="Lato"/>
                <a:ea typeface="Lato"/>
                <a:cs typeface="Lato"/>
                <a:sym typeface="Lato"/>
              </a:rPr>
              <a:t>root</a:t>
            </a:r>
            <a:r>
              <a:rPr lang="en" sz="1600">
                <a:solidFill>
                  <a:srgbClr val="000000"/>
                </a:solidFill>
                <a:latin typeface="Lato"/>
                <a:ea typeface="Lato"/>
                <a:cs typeface="Lato"/>
                <a:sym typeface="Lato"/>
              </a:rPr>
              <a:t> - the root user's' home directory (note this is different than /)</a:t>
            </a:r>
            <a:endParaRPr/>
          </a:p>
          <a:p>
            <a:pPr indent="-231140" lvl="0" marL="457200" rtl="0" algn="l">
              <a:spcBef>
                <a:spcPts val="0"/>
              </a:spcBef>
              <a:spcAft>
                <a:spcPts val="0"/>
              </a:spcAft>
              <a:buClr>
                <a:srgbClr val="ED1157"/>
              </a:buClr>
              <a:buSzPts val="1360"/>
              <a:buFont typeface="Noto Sans Symbols"/>
              <a:buNone/>
            </a:pPr>
            <a:r>
              <a:t/>
            </a:r>
            <a:endParaRPr sz="1600">
              <a:solidFill>
                <a:srgbClr val="000000"/>
              </a:solidFill>
              <a:latin typeface="Lato"/>
              <a:ea typeface="Lato"/>
              <a:cs typeface="Lato"/>
              <a:sym typeface="Lato"/>
            </a:endParaRPr>
          </a:p>
          <a:p>
            <a:pPr indent="-317500" lvl="0" marL="457200" rtl="0" algn="l">
              <a:spcBef>
                <a:spcPts val="0"/>
              </a:spcBef>
              <a:spcAft>
                <a:spcPts val="0"/>
              </a:spcAft>
              <a:buClr>
                <a:srgbClr val="ED1157"/>
              </a:buClr>
              <a:buSzPts val="1360"/>
              <a:buFont typeface="Noto Sans Symbols"/>
              <a:buChar char="▪"/>
            </a:pPr>
            <a:r>
              <a:rPr lang="en" sz="1600">
                <a:solidFill>
                  <a:srgbClr val="C7254E"/>
                </a:solidFill>
                <a:highlight>
                  <a:srgbClr val="F9F2F4"/>
                </a:highlight>
                <a:latin typeface="Lato"/>
                <a:ea typeface="Lato"/>
                <a:cs typeface="Lato"/>
                <a:sym typeface="Lato"/>
              </a:rPr>
              <a:t>sbin</a:t>
            </a:r>
            <a:r>
              <a:rPr lang="en" sz="1600">
                <a:solidFill>
                  <a:srgbClr val="000000"/>
                </a:solidFill>
                <a:latin typeface="Lato"/>
                <a:ea typeface="Lato"/>
                <a:cs typeface="Lato"/>
                <a:sym typeface="Lato"/>
              </a:rPr>
              <a:t> - system binary files reside here. If there is no sbin directory on your system, these files most likely reside in etc</a:t>
            </a:r>
            <a:endParaRPr/>
          </a:p>
          <a:p>
            <a:pPr indent="-231140" lvl="0" marL="457200" rtl="0" algn="l">
              <a:spcBef>
                <a:spcPts val="0"/>
              </a:spcBef>
              <a:spcAft>
                <a:spcPts val="0"/>
              </a:spcAft>
              <a:buClr>
                <a:srgbClr val="ED1157"/>
              </a:buClr>
              <a:buSzPts val="1360"/>
              <a:buFont typeface="Noto Sans Symbols"/>
              <a:buNone/>
            </a:pPr>
            <a:r>
              <a:t/>
            </a:r>
            <a:endParaRPr sz="1600">
              <a:solidFill>
                <a:srgbClr val="000000"/>
              </a:solidFill>
              <a:latin typeface="Lato"/>
              <a:ea typeface="Lato"/>
              <a:cs typeface="Lato"/>
              <a:sym typeface="Lato"/>
            </a:endParaRPr>
          </a:p>
          <a:p>
            <a:pPr indent="-317500" lvl="0" marL="457200" rtl="0" algn="l">
              <a:spcBef>
                <a:spcPts val="0"/>
              </a:spcBef>
              <a:spcAft>
                <a:spcPts val="0"/>
              </a:spcAft>
              <a:buClr>
                <a:srgbClr val="ED1157"/>
              </a:buClr>
              <a:buSzPts val="1360"/>
              <a:buFont typeface="Noto Sans Symbols"/>
              <a:buChar char="▪"/>
            </a:pPr>
            <a:r>
              <a:rPr lang="en" sz="1600">
                <a:solidFill>
                  <a:srgbClr val="C7254E"/>
                </a:solidFill>
                <a:highlight>
                  <a:srgbClr val="F9F2F4"/>
                </a:highlight>
                <a:latin typeface="Lato"/>
                <a:ea typeface="Lato"/>
                <a:cs typeface="Lato"/>
                <a:sym typeface="Lato"/>
              </a:rPr>
              <a:t>tmp</a:t>
            </a:r>
            <a:r>
              <a:rPr lang="en" sz="1600">
                <a:solidFill>
                  <a:srgbClr val="000000"/>
                </a:solidFill>
                <a:latin typeface="Lato"/>
                <a:ea typeface="Lato"/>
                <a:cs typeface="Lato"/>
                <a:sym typeface="Lato"/>
              </a:rPr>
              <a:t>  - storage for temporary files which are periodically removed from the filesystem</a:t>
            </a:r>
            <a:endParaRPr/>
          </a:p>
          <a:p>
            <a:pPr indent="-231140" lvl="0" marL="457200" rtl="0" algn="l">
              <a:spcBef>
                <a:spcPts val="0"/>
              </a:spcBef>
              <a:spcAft>
                <a:spcPts val="0"/>
              </a:spcAft>
              <a:buClr>
                <a:srgbClr val="ED1157"/>
              </a:buClr>
              <a:buSzPts val="1360"/>
              <a:buFont typeface="Noto Sans Symbols"/>
              <a:buNone/>
            </a:pPr>
            <a:r>
              <a:t/>
            </a:r>
            <a:endParaRPr sz="1600">
              <a:solidFill>
                <a:srgbClr val="000000"/>
              </a:solidFill>
              <a:latin typeface="Lato"/>
              <a:ea typeface="Lato"/>
              <a:cs typeface="Lato"/>
              <a:sym typeface="Lato"/>
            </a:endParaRPr>
          </a:p>
          <a:p>
            <a:pPr indent="-317500" lvl="0" marL="457200" rtl="0" algn="l">
              <a:spcBef>
                <a:spcPts val="0"/>
              </a:spcBef>
              <a:spcAft>
                <a:spcPts val="0"/>
              </a:spcAft>
              <a:buClr>
                <a:srgbClr val="ED1157"/>
              </a:buClr>
              <a:buSzPts val="1360"/>
              <a:buFont typeface="Noto Sans Symbols"/>
              <a:buChar char="▪"/>
            </a:pPr>
            <a:r>
              <a:rPr lang="en" sz="1600">
                <a:solidFill>
                  <a:srgbClr val="C7254E"/>
                </a:solidFill>
                <a:highlight>
                  <a:srgbClr val="F9F2F4"/>
                </a:highlight>
                <a:latin typeface="Lato"/>
                <a:ea typeface="Lato"/>
                <a:cs typeface="Lato"/>
                <a:sym typeface="Lato"/>
              </a:rPr>
              <a:t>usr</a:t>
            </a:r>
            <a:r>
              <a:rPr lang="en" sz="1600">
                <a:solidFill>
                  <a:srgbClr val="000000"/>
                </a:solidFill>
                <a:latin typeface="Lato"/>
                <a:ea typeface="Lato"/>
                <a:cs typeface="Lato"/>
                <a:sym typeface="Lato"/>
              </a:rPr>
              <a:t>  - also contains executable commands</a:t>
            </a:r>
            <a:endParaRPr sz="1600">
              <a:latin typeface="Lato"/>
              <a:ea typeface="Lato"/>
              <a:cs typeface="Lato"/>
              <a:sym typeface="Lato"/>
            </a:endParaRPr>
          </a:p>
        </p:txBody>
      </p:sp>
      <p:sp>
        <p:nvSpPr>
          <p:cNvPr id="133" name="Google Shape;133;p13"/>
          <p:cNvSpPr txBox="1"/>
          <p:nvPr/>
        </p:nvSpPr>
        <p:spPr>
          <a:xfrm>
            <a:off x="1509387" y="220808"/>
            <a:ext cx="5250180"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3000" u="none" cap="none" strike="noStrike">
                <a:solidFill>
                  <a:srgbClr val="ED1157"/>
                </a:solidFill>
                <a:latin typeface="Lato"/>
                <a:ea typeface="Lato"/>
                <a:cs typeface="Lato"/>
                <a:sym typeface="Lato"/>
              </a:rPr>
              <a:t>System files in Unix FileSystems(contd.)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4"/>
          <p:cNvSpPr txBox="1"/>
          <p:nvPr>
            <p:ph type="title"/>
          </p:nvPr>
        </p:nvSpPr>
        <p:spPr>
          <a:xfrm>
            <a:off x="1467250" y="494580"/>
            <a:ext cx="3666215" cy="6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ED1157"/>
              </a:buClr>
              <a:buSzPts val="2800"/>
              <a:buFont typeface="Lato"/>
              <a:buNone/>
            </a:pPr>
            <a:r>
              <a:rPr b="1" lang="en" sz="3000">
                <a:solidFill>
                  <a:srgbClr val="ED1157"/>
                </a:solidFill>
                <a:latin typeface="Lato"/>
                <a:ea typeface="Lato"/>
                <a:cs typeface="Lato"/>
                <a:sym typeface="Lato"/>
              </a:rPr>
              <a:t>Inode Structure</a:t>
            </a:r>
            <a:endParaRPr b="1" sz="3000">
              <a:solidFill>
                <a:srgbClr val="ED1157"/>
              </a:solidFill>
              <a:latin typeface="Lato"/>
              <a:ea typeface="Lato"/>
              <a:cs typeface="Lato"/>
              <a:sym typeface="Lato"/>
            </a:endParaRPr>
          </a:p>
        </p:txBody>
      </p:sp>
      <p:sp>
        <p:nvSpPr>
          <p:cNvPr id="139" name="Google Shape;139;p14"/>
          <p:cNvSpPr txBox="1"/>
          <p:nvPr>
            <p:ph idx="1" type="body"/>
          </p:nvPr>
        </p:nvSpPr>
        <p:spPr>
          <a:xfrm>
            <a:off x="1467250" y="1368458"/>
            <a:ext cx="6433429" cy="2944462"/>
          </a:xfrm>
          <a:prstGeom prst="rect">
            <a:avLst/>
          </a:prstGeom>
          <a:noFill/>
          <a:ln>
            <a:noFill/>
          </a:ln>
        </p:spPr>
        <p:txBody>
          <a:bodyPr anchorCtr="0" anchor="t" bIns="91425" lIns="91425" spcFirstLastPara="1" rIns="91425" wrap="square" tIns="91425">
            <a:noAutofit/>
          </a:bodyPr>
          <a:lstStyle/>
          <a:p>
            <a:pPr indent="-285750" lvl="0" marL="285750" rtl="0" algn="l">
              <a:spcBef>
                <a:spcPts val="0"/>
              </a:spcBef>
              <a:spcAft>
                <a:spcPts val="0"/>
              </a:spcAft>
              <a:buClr>
                <a:srgbClr val="ED1157"/>
              </a:buClr>
              <a:buSzPts val="1360"/>
              <a:buFont typeface="Noto Sans Symbols"/>
              <a:buChar char="▪"/>
            </a:pPr>
            <a:r>
              <a:rPr lang="en" sz="1600">
                <a:solidFill>
                  <a:srgbClr val="0A141B"/>
                </a:solidFill>
                <a:highlight>
                  <a:srgbClr val="FFFFFF"/>
                </a:highlight>
                <a:latin typeface="Lato"/>
                <a:ea typeface="Lato"/>
                <a:cs typeface="Lato"/>
                <a:sym typeface="Lato"/>
              </a:rPr>
              <a:t>We store your information in a file, and the operating system stores the information about a file in an inode, sometimes called as inode number. </a:t>
            </a:r>
            <a:endParaRPr/>
          </a:p>
          <a:p>
            <a:pPr indent="-199390" lvl="0" marL="285750" rtl="0" algn="l">
              <a:spcBef>
                <a:spcPts val="0"/>
              </a:spcBef>
              <a:spcAft>
                <a:spcPts val="0"/>
              </a:spcAft>
              <a:buClr>
                <a:srgbClr val="ED1157"/>
              </a:buClr>
              <a:buSzPts val="1360"/>
              <a:buFont typeface="Noto Sans Symbols"/>
              <a:buNone/>
            </a:pPr>
            <a:r>
              <a:t/>
            </a:r>
            <a:endParaRPr sz="1600">
              <a:solidFill>
                <a:srgbClr val="0A141B"/>
              </a:solidFill>
              <a:highlight>
                <a:srgbClr val="FFFFFF"/>
              </a:highlight>
              <a:latin typeface="Lato"/>
              <a:ea typeface="Lato"/>
              <a:cs typeface="Lato"/>
              <a:sym typeface="Lato"/>
            </a:endParaRPr>
          </a:p>
          <a:p>
            <a:pPr indent="-285750" lvl="0" marL="285750" rtl="0" algn="l">
              <a:spcBef>
                <a:spcPts val="0"/>
              </a:spcBef>
              <a:spcAft>
                <a:spcPts val="0"/>
              </a:spcAft>
              <a:buClr>
                <a:srgbClr val="ED1157"/>
              </a:buClr>
              <a:buSzPts val="1360"/>
              <a:buFont typeface="Noto Sans Symbols"/>
              <a:buChar char="▪"/>
            </a:pPr>
            <a:r>
              <a:rPr lang="en" sz="1600">
                <a:solidFill>
                  <a:srgbClr val="0A141B"/>
                </a:solidFill>
                <a:highlight>
                  <a:srgbClr val="FFFFFF"/>
                </a:highlight>
                <a:latin typeface="Lato"/>
                <a:ea typeface="Lato"/>
                <a:cs typeface="Lato"/>
                <a:sym typeface="Lato"/>
              </a:rPr>
              <a:t>‘An inode is metadata of the data’.</a:t>
            </a:r>
            <a:endParaRPr/>
          </a:p>
          <a:p>
            <a:pPr indent="-199390" lvl="0" marL="285750" rtl="0" algn="l">
              <a:spcBef>
                <a:spcPts val="0"/>
              </a:spcBef>
              <a:spcAft>
                <a:spcPts val="0"/>
              </a:spcAft>
              <a:buClr>
                <a:srgbClr val="ED1157"/>
              </a:buClr>
              <a:buSzPts val="1360"/>
              <a:buFont typeface="Noto Sans Symbols"/>
              <a:buNone/>
            </a:pPr>
            <a:r>
              <a:t/>
            </a:r>
            <a:endParaRPr sz="1600">
              <a:solidFill>
                <a:srgbClr val="0A141B"/>
              </a:solidFill>
              <a:highlight>
                <a:srgbClr val="FFFFFF"/>
              </a:highlight>
              <a:latin typeface="Lato"/>
              <a:ea typeface="Lato"/>
              <a:cs typeface="Lato"/>
              <a:sym typeface="Lato"/>
            </a:endParaRPr>
          </a:p>
          <a:p>
            <a:pPr indent="-285750" lvl="0" marL="285750" rtl="0" algn="l">
              <a:spcBef>
                <a:spcPts val="0"/>
              </a:spcBef>
              <a:spcAft>
                <a:spcPts val="0"/>
              </a:spcAft>
              <a:buClr>
                <a:srgbClr val="ED1157"/>
              </a:buClr>
              <a:buSzPts val="1360"/>
              <a:buFont typeface="Noto Sans Symbols"/>
              <a:buChar char="▪"/>
            </a:pPr>
            <a:r>
              <a:rPr lang="en" sz="1600">
                <a:solidFill>
                  <a:srgbClr val="0A141B"/>
                </a:solidFill>
                <a:highlight>
                  <a:srgbClr val="FFFFFF"/>
                </a:highlight>
                <a:latin typeface="Lato"/>
                <a:ea typeface="Lato"/>
                <a:cs typeface="Lato"/>
                <a:sym typeface="Lato"/>
              </a:rPr>
              <a:t>Whenever a user or a program needs access to a file, the operating system first searches for the exact and unique inode (inode number), in a table called as an inode table. In fact the program or the user who needs access to a file, reaches the file with the help of the inode number found from the inode table.</a:t>
            </a:r>
            <a:endParaRPr sz="1600">
              <a:solidFill>
                <a:srgbClr val="0A141B"/>
              </a:solidFill>
              <a:highlight>
                <a:srgbClr val="FFFFFF"/>
              </a:highlight>
              <a:latin typeface="Lato"/>
              <a:ea typeface="Lato"/>
              <a:cs typeface="Lato"/>
              <a:sym typeface="Lato"/>
            </a:endParaRPr>
          </a:p>
          <a:p>
            <a:pPr indent="0" lvl="0" marL="0" rtl="0" algn="l">
              <a:spcBef>
                <a:spcPts val="0"/>
              </a:spcBef>
              <a:spcAft>
                <a:spcPts val="0"/>
              </a:spcAft>
              <a:buClr>
                <a:schemeClr val="dk1"/>
              </a:buClr>
              <a:buSzPts val="1800"/>
              <a:buFont typeface="Calibri"/>
              <a:buNone/>
            </a:pPr>
            <a:r>
              <a:t/>
            </a:r>
            <a:endParaRPr sz="1200">
              <a:solidFill>
                <a:srgbClr val="0A141B"/>
              </a:solidFill>
              <a:highlight>
                <a:srgbClr val="FFFFFF"/>
              </a:highlight>
              <a:latin typeface="Lato"/>
              <a:ea typeface="Lato"/>
              <a:cs typeface="Lato"/>
              <a:sym typeface="Lato"/>
            </a:endParaRPr>
          </a:p>
          <a:p>
            <a:pPr indent="0" lvl="0" marL="0" rtl="0" algn="l">
              <a:spcBef>
                <a:spcPts val="0"/>
              </a:spcBef>
              <a:spcAft>
                <a:spcPts val="0"/>
              </a:spcAft>
              <a:buClr>
                <a:schemeClr val="dk1"/>
              </a:buClr>
              <a:buSzPts val="1800"/>
              <a:buFont typeface="Calibri"/>
              <a:buNone/>
            </a:pPr>
            <a:r>
              <a:t/>
            </a:r>
            <a:endParaRPr sz="1200">
              <a:solidFill>
                <a:srgbClr val="0A141B"/>
              </a:solidFill>
              <a:highlight>
                <a:srgbClr val="FFFFFF"/>
              </a:highlight>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ph type="title"/>
          </p:nvPr>
        </p:nvSpPr>
        <p:spPr>
          <a:xfrm>
            <a:off x="1452010" y="151680"/>
            <a:ext cx="4727987" cy="6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ED1157"/>
              </a:buClr>
              <a:buSzPts val="2800"/>
              <a:buFont typeface="Lato"/>
              <a:buNone/>
            </a:pPr>
            <a:r>
              <a:rPr b="1" lang="en" sz="3000">
                <a:solidFill>
                  <a:srgbClr val="ED1157"/>
                </a:solidFill>
                <a:latin typeface="Lato"/>
                <a:ea typeface="Lato"/>
                <a:cs typeface="Lato"/>
                <a:sym typeface="Lato"/>
              </a:rPr>
              <a:t>Inode Structure(contd.)</a:t>
            </a:r>
            <a:endParaRPr b="1" sz="3000">
              <a:solidFill>
                <a:srgbClr val="ED1157"/>
              </a:solidFill>
              <a:latin typeface="Lato"/>
              <a:ea typeface="Lato"/>
              <a:cs typeface="Lato"/>
              <a:sym typeface="Lato"/>
            </a:endParaRPr>
          </a:p>
        </p:txBody>
      </p:sp>
      <p:sp>
        <p:nvSpPr>
          <p:cNvPr id="145" name="Google Shape;145;p15"/>
          <p:cNvSpPr txBox="1"/>
          <p:nvPr/>
        </p:nvSpPr>
        <p:spPr>
          <a:xfrm>
            <a:off x="4803359" y="2162191"/>
            <a:ext cx="3813616" cy="166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200" u="none" cap="none" strike="noStrike">
                <a:solidFill>
                  <a:srgbClr val="0A141B"/>
                </a:solidFill>
                <a:highlight>
                  <a:srgbClr val="FFFFFF"/>
                </a:highlight>
                <a:latin typeface="Lato"/>
                <a:ea typeface="Lato"/>
                <a:cs typeface="Lato"/>
                <a:sym typeface="Lato"/>
              </a:rPr>
              <a:t>An inode is a list of information related to a particular object (either a file, a directory or a symbolic link). The inode stores the type of object, permissions, ownership and the location where the data is stored.</a:t>
            </a:r>
            <a:endParaRPr/>
          </a:p>
          <a:p>
            <a:pPr indent="0" lvl="0" marL="0" marR="0" rtl="0" algn="l">
              <a:lnSpc>
                <a:spcPct val="100000"/>
              </a:lnSpc>
              <a:spcBef>
                <a:spcPts val="0"/>
              </a:spcBef>
              <a:spcAft>
                <a:spcPts val="0"/>
              </a:spcAft>
              <a:buClr>
                <a:srgbClr val="000000"/>
              </a:buClr>
              <a:buSzPts val="1800"/>
              <a:buFont typeface="Arial"/>
              <a:buNone/>
            </a:pPr>
            <a:r>
              <a:t/>
            </a:r>
            <a:endParaRPr b="0" i="0" sz="1200" u="none" cap="none" strike="noStrike">
              <a:solidFill>
                <a:srgbClr val="0A141B"/>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rPr b="0" i="0" lang="en" sz="1200" u="none" cap="none" strike="noStrike">
                <a:solidFill>
                  <a:srgbClr val="0A141B"/>
                </a:solidFill>
                <a:highlight>
                  <a:srgbClr val="FFFFFF"/>
                </a:highlight>
                <a:latin typeface="Lato"/>
                <a:ea typeface="Lato"/>
                <a:cs typeface="Lato"/>
                <a:sym typeface="Lato"/>
              </a:rPr>
              <a:t>Lets see an example directory listing</a:t>
            </a:r>
            <a:endParaRPr b="0" i="0" sz="1200" u="none" cap="none" strike="noStrike">
              <a:solidFill>
                <a:srgbClr val="0A141B"/>
              </a:solidFill>
              <a:highlight>
                <a:srgbClr val="FFFFFF"/>
              </a:highlight>
              <a:latin typeface="Lato"/>
              <a:ea typeface="Lato"/>
              <a:cs typeface="Lato"/>
              <a:sym typeface="Lato"/>
            </a:endParaRPr>
          </a:p>
        </p:txBody>
      </p:sp>
      <p:graphicFrame>
        <p:nvGraphicFramePr>
          <p:cNvPr id="146" name="Google Shape;146;p15"/>
          <p:cNvGraphicFramePr/>
          <p:nvPr/>
        </p:nvGraphicFramePr>
        <p:xfrm>
          <a:off x="1756110" y="2195391"/>
          <a:ext cx="3000000" cy="3000000"/>
        </p:xfrm>
        <a:graphic>
          <a:graphicData uri="http://schemas.openxmlformats.org/drawingml/2006/table">
            <a:tbl>
              <a:tblPr>
                <a:noFill/>
                <a:tableStyleId>{2B7C2662-4597-4907-B720-3EB65CD8B9B9}</a:tableStyleId>
              </a:tblPr>
              <a:tblGrid>
                <a:gridCol w="1374675"/>
                <a:gridCol w="1100250"/>
              </a:tblGrid>
              <a:tr h="381000">
                <a:tc>
                  <a:txBody>
                    <a:bodyPr/>
                    <a:lstStyle/>
                    <a:p>
                      <a:pPr indent="0" lvl="0" marL="0" marR="0" rtl="0" algn="l">
                        <a:spcBef>
                          <a:spcPts val="0"/>
                        </a:spcBef>
                        <a:spcAft>
                          <a:spcPts val="0"/>
                        </a:spcAft>
                        <a:buSzPts val="1200"/>
                        <a:buFont typeface="Calibri"/>
                        <a:buNone/>
                      </a:pPr>
                      <a:r>
                        <a:rPr lang="en" sz="1200" u="none" cap="none" strike="noStrike"/>
                        <a:t>. ( DOT )</a:t>
                      </a:r>
                      <a:endParaRPr sz="1200" u="none" cap="none" strike="noStrike"/>
                    </a:p>
                  </a:txBody>
                  <a:tcPr marT="91425" marB="91425" marR="91425" marL="91425"/>
                </a:tc>
                <a:tc>
                  <a:txBody>
                    <a:bodyPr/>
                    <a:lstStyle/>
                    <a:p>
                      <a:pPr indent="0" lvl="0" marL="0" marR="0" rtl="0" algn="l">
                        <a:spcBef>
                          <a:spcPts val="0"/>
                        </a:spcBef>
                        <a:spcAft>
                          <a:spcPts val="0"/>
                        </a:spcAft>
                        <a:buSzPts val="1200"/>
                        <a:buFont typeface="Calibri"/>
                        <a:buNone/>
                      </a:pPr>
                      <a:r>
                        <a:rPr lang="en" sz="1200" u="none" cap="none" strike="noStrike"/>
                        <a:t> 9700524</a:t>
                      </a:r>
                      <a:endParaRPr sz="1200" u="none" cap="none" strike="noStrike"/>
                    </a:p>
                  </a:txBody>
                  <a:tcPr marT="91425" marB="91425" marR="91425" marL="91425"/>
                </a:tc>
              </a:tr>
              <a:tr h="381000">
                <a:tc>
                  <a:txBody>
                    <a:bodyPr/>
                    <a:lstStyle/>
                    <a:p>
                      <a:pPr indent="0" lvl="0" marL="0" marR="0" rtl="0" algn="l">
                        <a:spcBef>
                          <a:spcPts val="0"/>
                        </a:spcBef>
                        <a:spcAft>
                          <a:spcPts val="0"/>
                        </a:spcAft>
                        <a:buSzPts val="1200"/>
                        <a:buFont typeface="Calibri"/>
                        <a:buNone/>
                      </a:pPr>
                      <a:r>
                        <a:rPr lang="en" sz="1200" u="none" cap="none" strike="noStrike"/>
                        <a:t>.. ( DOT DOT )</a:t>
                      </a:r>
                      <a:endParaRPr sz="1200" u="none" cap="none" strike="noStrike"/>
                    </a:p>
                  </a:txBody>
                  <a:tcPr marT="91425" marB="91425" marR="91425" marL="91425"/>
                </a:tc>
                <a:tc>
                  <a:txBody>
                    <a:bodyPr/>
                    <a:lstStyle/>
                    <a:p>
                      <a:pPr indent="0" lvl="0" marL="0" marR="0" rtl="0" algn="l">
                        <a:spcBef>
                          <a:spcPts val="0"/>
                        </a:spcBef>
                        <a:spcAft>
                          <a:spcPts val="0"/>
                        </a:spcAft>
                        <a:buSzPts val="1200"/>
                        <a:buFont typeface="Calibri"/>
                        <a:buNone/>
                      </a:pPr>
                      <a:r>
                        <a:rPr lang="en" sz="1200" u="none" cap="none" strike="noStrike"/>
                        <a:t> 9699798</a:t>
                      </a:r>
                      <a:endParaRPr sz="1200" u="none" cap="none" strike="noStrike"/>
                    </a:p>
                  </a:txBody>
                  <a:tcPr marT="91425" marB="91425" marR="91425" marL="91425"/>
                </a:tc>
              </a:tr>
              <a:tr h="381000">
                <a:tc>
                  <a:txBody>
                    <a:bodyPr/>
                    <a:lstStyle/>
                    <a:p>
                      <a:pPr indent="0" lvl="0" marL="0" marR="0" rtl="0" algn="l">
                        <a:spcBef>
                          <a:spcPts val="0"/>
                        </a:spcBef>
                        <a:spcAft>
                          <a:spcPts val="0"/>
                        </a:spcAft>
                        <a:buSzPts val="1200"/>
                        <a:buFont typeface="Calibri"/>
                        <a:buNone/>
                      </a:pPr>
                      <a:r>
                        <a:rPr lang="en" sz="1200" u="none" cap="none" strike="noStrike"/>
                        <a:t>file1.txt</a:t>
                      </a:r>
                      <a:endParaRPr sz="1200" u="none" cap="none" strike="noStrike"/>
                    </a:p>
                  </a:txBody>
                  <a:tcPr marT="91425" marB="91425" marR="91425" marL="91425"/>
                </a:tc>
                <a:tc>
                  <a:txBody>
                    <a:bodyPr/>
                    <a:lstStyle/>
                    <a:p>
                      <a:pPr indent="0" lvl="0" marL="0" marR="0" rtl="0" algn="l">
                        <a:spcBef>
                          <a:spcPts val="0"/>
                        </a:spcBef>
                        <a:spcAft>
                          <a:spcPts val="0"/>
                        </a:spcAft>
                        <a:buSzPts val="1200"/>
                        <a:buFont typeface="Calibri"/>
                        <a:buNone/>
                      </a:pPr>
                      <a:r>
                        <a:rPr lang="en" sz="1200" u="none" cap="none" strike="noStrike"/>
                        <a:t> 9700532</a:t>
                      </a:r>
                      <a:endParaRPr sz="1200" u="none" cap="none" strike="noStrike"/>
                    </a:p>
                  </a:txBody>
                  <a:tcPr marT="91425" marB="91425" marR="91425" marL="91425"/>
                </a:tc>
              </a:tr>
              <a:tr h="381000">
                <a:tc>
                  <a:txBody>
                    <a:bodyPr/>
                    <a:lstStyle/>
                    <a:p>
                      <a:pPr indent="0" lvl="0" marL="0" marR="0" rtl="0" algn="l">
                        <a:spcBef>
                          <a:spcPts val="0"/>
                        </a:spcBef>
                        <a:spcAft>
                          <a:spcPts val="0"/>
                        </a:spcAft>
                        <a:buSzPts val="1200"/>
                        <a:buFont typeface="Calibri"/>
                        <a:buNone/>
                      </a:pPr>
                      <a:r>
                        <a:rPr lang="en" sz="1200" u="none" cap="none" strike="noStrike"/>
                        <a:t>file2.txt </a:t>
                      </a:r>
                      <a:endParaRPr sz="1200" u="none" cap="none" strike="noStrike"/>
                    </a:p>
                  </a:txBody>
                  <a:tcPr marT="91425" marB="91425" marR="91425" marL="91425"/>
                </a:tc>
                <a:tc>
                  <a:txBody>
                    <a:bodyPr/>
                    <a:lstStyle/>
                    <a:p>
                      <a:pPr indent="0" lvl="0" marL="0" marR="0" rtl="0" algn="l">
                        <a:spcBef>
                          <a:spcPts val="0"/>
                        </a:spcBef>
                        <a:spcAft>
                          <a:spcPts val="0"/>
                        </a:spcAft>
                        <a:buSzPts val="1200"/>
                        <a:buFont typeface="Calibri"/>
                        <a:buNone/>
                      </a:pPr>
                      <a:r>
                        <a:rPr lang="en" sz="1200" u="none" cap="none" strike="noStrike"/>
                        <a:t> 9700533</a:t>
                      </a:r>
                      <a:endParaRPr sz="1200" u="none" cap="none" strike="noStrike"/>
                    </a:p>
                  </a:txBody>
                  <a:tcPr marT="91425" marB="91425" marR="91425" marL="91425"/>
                </a:tc>
              </a:tr>
            </a:tbl>
          </a:graphicData>
        </a:graphic>
      </p:graphicFrame>
      <p:sp>
        <p:nvSpPr>
          <p:cNvPr id="147" name="Google Shape;147;p15"/>
          <p:cNvSpPr/>
          <p:nvPr/>
        </p:nvSpPr>
        <p:spPr>
          <a:xfrm>
            <a:off x="1857510" y="4021416"/>
            <a:ext cx="986700" cy="53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file &amp; folder names</a:t>
            </a:r>
            <a:endParaRPr b="0" i="0" sz="1000" u="none" cap="none" strike="noStrike">
              <a:solidFill>
                <a:srgbClr val="000000"/>
              </a:solidFill>
              <a:latin typeface="Arial"/>
              <a:ea typeface="Arial"/>
              <a:cs typeface="Arial"/>
              <a:sym typeface="Arial"/>
            </a:endParaRPr>
          </a:p>
        </p:txBody>
      </p:sp>
      <p:sp>
        <p:nvSpPr>
          <p:cNvPr id="148" name="Google Shape;148;p15"/>
          <p:cNvSpPr/>
          <p:nvPr/>
        </p:nvSpPr>
        <p:spPr>
          <a:xfrm>
            <a:off x="3130785" y="4021416"/>
            <a:ext cx="1155000" cy="53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Corresponding inodes</a:t>
            </a:r>
            <a:endParaRPr b="0" i="0" sz="1000" u="none" cap="none" strike="noStrike">
              <a:solidFill>
                <a:srgbClr val="000000"/>
              </a:solidFill>
              <a:latin typeface="Arial"/>
              <a:ea typeface="Arial"/>
              <a:cs typeface="Arial"/>
              <a:sym typeface="Arial"/>
            </a:endParaRPr>
          </a:p>
        </p:txBody>
      </p:sp>
      <p:sp>
        <p:nvSpPr>
          <p:cNvPr id="149" name="Google Shape;149;p15"/>
          <p:cNvSpPr/>
          <p:nvPr/>
        </p:nvSpPr>
        <p:spPr>
          <a:xfrm>
            <a:off x="2237010" y="3776916"/>
            <a:ext cx="126600" cy="194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5"/>
          <p:cNvSpPr/>
          <p:nvPr/>
        </p:nvSpPr>
        <p:spPr>
          <a:xfrm>
            <a:off x="3561460" y="3773054"/>
            <a:ext cx="126600" cy="194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1" name="Google Shape;151;p15"/>
          <p:cNvPicPr preferRelativeResize="0"/>
          <p:nvPr/>
        </p:nvPicPr>
        <p:blipFill rotWithShape="1">
          <a:blip r:embed="rId3">
            <a:alphaModFix/>
          </a:blip>
          <a:srcRect b="0" l="0" r="0" t="0"/>
          <a:stretch/>
        </p:blipFill>
        <p:spPr>
          <a:xfrm>
            <a:off x="4744829" y="3573144"/>
            <a:ext cx="4399171" cy="594519"/>
          </a:xfrm>
          <a:prstGeom prst="rect">
            <a:avLst/>
          </a:prstGeom>
          <a:noFill/>
          <a:ln>
            <a:noFill/>
          </a:ln>
        </p:spPr>
      </p:pic>
      <p:sp>
        <p:nvSpPr>
          <p:cNvPr id="152" name="Google Shape;152;p15"/>
          <p:cNvSpPr txBox="1"/>
          <p:nvPr>
            <p:ph idx="1" type="body"/>
          </p:nvPr>
        </p:nvSpPr>
        <p:spPr>
          <a:xfrm>
            <a:off x="1452010" y="1171884"/>
            <a:ext cx="7205887" cy="3483936"/>
          </a:xfrm>
          <a:prstGeom prst="rect">
            <a:avLst/>
          </a:prstGeom>
          <a:noFill/>
          <a:ln>
            <a:noFill/>
          </a:ln>
        </p:spPr>
        <p:txBody>
          <a:bodyPr anchorCtr="0" anchor="t" bIns="91425" lIns="91425" spcFirstLastPara="1" rIns="91425" wrap="square" tIns="91425">
            <a:noAutofit/>
          </a:bodyPr>
          <a:lstStyle/>
          <a:p>
            <a:pPr indent="0" lvl="0" marL="114300" rtl="0" algn="l">
              <a:spcBef>
                <a:spcPts val="0"/>
              </a:spcBef>
              <a:spcAft>
                <a:spcPts val="0"/>
              </a:spcAft>
              <a:buClr>
                <a:schemeClr val="dk1"/>
              </a:buClr>
              <a:buSzPts val="1800"/>
              <a:buFont typeface="Calibri"/>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nvSpPr>
        <p:spPr>
          <a:xfrm>
            <a:off x="115575" y="394150"/>
            <a:ext cx="3229200" cy="370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6"/>
          <p:cNvSpPr txBox="1"/>
          <p:nvPr/>
        </p:nvSpPr>
        <p:spPr>
          <a:xfrm>
            <a:off x="1433842" y="899160"/>
            <a:ext cx="6384277" cy="4076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1" i="0" lang="en" sz="1600" u="none" cap="none" strike="noStrike">
                <a:solidFill>
                  <a:srgbClr val="000000"/>
                </a:solidFill>
                <a:latin typeface="Lato"/>
                <a:ea typeface="Lato"/>
                <a:cs typeface="Lato"/>
                <a:sym typeface="Lato"/>
              </a:rPr>
              <a:t>Each inode, an entry in the inode table, is a data structure which the system uses to store the following information about a file:</a:t>
            </a:r>
            <a:endParaRPr b="1" i="0" sz="1600" u="none" cap="none" strike="noStrike">
              <a:solidFill>
                <a:srgbClr val="000000"/>
              </a:solidFill>
              <a:latin typeface="Lato"/>
              <a:ea typeface="Lato"/>
              <a:cs typeface="Lato"/>
              <a:sym typeface="Lato"/>
            </a:endParaRPr>
          </a:p>
          <a:p>
            <a:pPr indent="-298450" lvl="0" marL="457200" marR="0" rtl="0" algn="l">
              <a:lnSpc>
                <a:spcPct val="115000"/>
              </a:lnSpc>
              <a:spcBef>
                <a:spcPts val="1200"/>
              </a:spcBef>
              <a:spcAft>
                <a:spcPts val="0"/>
              </a:spcAft>
              <a:buClr>
                <a:srgbClr val="ED1157"/>
              </a:buClr>
              <a:buSzPts val="1360"/>
              <a:buFont typeface="Noto Sans Symbols"/>
              <a:buChar char="▪"/>
            </a:pPr>
            <a:r>
              <a:rPr b="0" i="0" lang="en" sz="1600" u="none" cap="none" strike="noStrike">
                <a:solidFill>
                  <a:srgbClr val="000000"/>
                </a:solidFill>
                <a:latin typeface="Lato"/>
                <a:ea typeface="Lato"/>
                <a:cs typeface="Lato"/>
                <a:sym typeface="Lato"/>
              </a:rPr>
              <a:t>Type of file (ordinary, directory or special file).</a:t>
            </a:r>
            <a:endParaRPr b="0" i="0" sz="1600" u="none" cap="none" strike="noStrike">
              <a:solidFill>
                <a:srgbClr val="000000"/>
              </a:solidFill>
              <a:latin typeface="Lato"/>
              <a:ea typeface="Lato"/>
              <a:cs typeface="Lato"/>
              <a:sym typeface="Lato"/>
            </a:endParaRPr>
          </a:p>
          <a:p>
            <a:pPr indent="-298450" lvl="0" marL="457200" marR="0" rtl="0" algn="l">
              <a:lnSpc>
                <a:spcPct val="115000"/>
              </a:lnSpc>
              <a:spcBef>
                <a:spcPts val="0"/>
              </a:spcBef>
              <a:spcAft>
                <a:spcPts val="0"/>
              </a:spcAft>
              <a:buClr>
                <a:srgbClr val="ED1157"/>
              </a:buClr>
              <a:buSzPts val="1360"/>
              <a:buFont typeface="Noto Sans Symbols"/>
              <a:buChar char="▪"/>
            </a:pPr>
            <a:r>
              <a:rPr b="0" i="0" lang="en" sz="1600" u="none" cap="none" strike="noStrike">
                <a:solidFill>
                  <a:srgbClr val="000000"/>
                </a:solidFill>
                <a:latin typeface="Lato"/>
                <a:ea typeface="Lato"/>
                <a:cs typeface="Lato"/>
                <a:sym typeface="Lato"/>
              </a:rPr>
              <a:t>Access permissions for the file owner, the owner's group members and others (i.e. the general public).</a:t>
            </a:r>
            <a:endParaRPr b="0" i="0" sz="1600" u="none" cap="none" strike="noStrike">
              <a:solidFill>
                <a:srgbClr val="000000"/>
              </a:solidFill>
              <a:latin typeface="Lato"/>
              <a:ea typeface="Lato"/>
              <a:cs typeface="Lato"/>
              <a:sym typeface="Lato"/>
            </a:endParaRPr>
          </a:p>
          <a:p>
            <a:pPr indent="-298450" lvl="0" marL="457200" marR="0" rtl="0" algn="l">
              <a:lnSpc>
                <a:spcPct val="115000"/>
              </a:lnSpc>
              <a:spcBef>
                <a:spcPts val="0"/>
              </a:spcBef>
              <a:spcAft>
                <a:spcPts val="0"/>
              </a:spcAft>
              <a:buClr>
                <a:srgbClr val="ED1157"/>
              </a:buClr>
              <a:buSzPts val="1360"/>
              <a:buFont typeface="Noto Sans Symbols"/>
              <a:buChar char="▪"/>
            </a:pPr>
            <a:r>
              <a:rPr b="0" i="0" lang="en" sz="1600" u="none" cap="none" strike="noStrike">
                <a:solidFill>
                  <a:srgbClr val="000000"/>
                </a:solidFill>
                <a:latin typeface="Lato"/>
                <a:ea typeface="Lato"/>
                <a:cs typeface="Lato"/>
                <a:sym typeface="Lato"/>
              </a:rPr>
              <a:t>Number of links to the file.</a:t>
            </a:r>
            <a:endParaRPr b="0" i="0" sz="1600" u="none" cap="none" strike="noStrike">
              <a:solidFill>
                <a:srgbClr val="000000"/>
              </a:solidFill>
              <a:latin typeface="Lato"/>
              <a:ea typeface="Lato"/>
              <a:cs typeface="Lato"/>
              <a:sym typeface="Lato"/>
            </a:endParaRPr>
          </a:p>
          <a:p>
            <a:pPr indent="-298450" lvl="0" marL="457200" marR="0" rtl="0" algn="l">
              <a:lnSpc>
                <a:spcPct val="115000"/>
              </a:lnSpc>
              <a:spcBef>
                <a:spcPts val="0"/>
              </a:spcBef>
              <a:spcAft>
                <a:spcPts val="0"/>
              </a:spcAft>
              <a:buClr>
                <a:srgbClr val="ED1157"/>
              </a:buClr>
              <a:buSzPts val="1360"/>
              <a:buFont typeface="Noto Sans Symbols"/>
              <a:buChar char="▪"/>
            </a:pPr>
            <a:r>
              <a:rPr b="0" i="0" lang="en" sz="1600" u="none" cap="none" strike="noStrike">
                <a:solidFill>
                  <a:srgbClr val="000000"/>
                </a:solidFill>
                <a:latin typeface="Lato"/>
                <a:ea typeface="Lato"/>
                <a:cs typeface="Lato"/>
                <a:sym typeface="Lato"/>
              </a:rPr>
              <a:t>File owner's user and group IDs</a:t>
            </a:r>
            <a:endParaRPr b="0" i="0" sz="1600" u="none" cap="none" strike="noStrike">
              <a:solidFill>
                <a:srgbClr val="000000"/>
              </a:solidFill>
              <a:latin typeface="Lato"/>
              <a:ea typeface="Lato"/>
              <a:cs typeface="Lato"/>
              <a:sym typeface="Lato"/>
            </a:endParaRPr>
          </a:p>
          <a:p>
            <a:pPr indent="-298450" lvl="0" marL="457200" marR="0" rtl="0" algn="l">
              <a:lnSpc>
                <a:spcPct val="115000"/>
              </a:lnSpc>
              <a:spcBef>
                <a:spcPts val="0"/>
              </a:spcBef>
              <a:spcAft>
                <a:spcPts val="0"/>
              </a:spcAft>
              <a:buClr>
                <a:srgbClr val="ED1157"/>
              </a:buClr>
              <a:buSzPts val="1360"/>
              <a:buFont typeface="Noto Sans Symbols"/>
              <a:buChar char="▪"/>
            </a:pPr>
            <a:r>
              <a:rPr b="0" i="0" lang="en" sz="1600" u="none" cap="none" strike="noStrike">
                <a:solidFill>
                  <a:srgbClr val="000000"/>
                </a:solidFill>
                <a:latin typeface="Lato"/>
                <a:ea typeface="Lato"/>
                <a:cs typeface="Lato"/>
                <a:sym typeface="Lato"/>
              </a:rPr>
              <a:t>File size in bytes.</a:t>
            </a:r>
            <a:endParaRPr b="0" i="0" sz="1600" u="none" cap="none" strike="noStrike">
              <a:solidFill>
                <a:srgbClr val="000000"/>
              </a:solidFill>
              <a:latin typeface="Lato"/>
              <a:ea typeface="Lato"/>
              <a:cs typeface="Lato"/>
              <a:sym typeface="Lato"/>
            </a:endParaRPr>
          </a:p>
          <a:p>
            <a:pPr indent="-298450" lvl="0" marL="457200" marR="0" rtl="0" algn="l">
              <a:lnSpc>
                <a:spcPct val="115000"/>
              </a:lnSpc>
              <a:spcBef>
                <a:spcPts val="0"/>
              </a:spcBef>
              <a:spcAft>
                <a:spcPts val="0"/>
              </a:spcAft>
              <a:buClr>
                <a:srgbClr val="ED1157"/>
              </a:buClr>
              <a:buSzPts val="1360"/>
              <a:buFont typeface="Noto Sans Symbols"/>
              <a:buChar char="▪"/>
            </a:pPr>
            <a:r>
              <a:rPr b="0" i="0" lang="en" sz="1600" u="none" cap="none" strike="noStrike">
                <a:solidFill>
                  <a:srgbClr val="000000"/>
                </a:solidFill>
                <a:latin typeface="Lato"/>
                <a:ea typeface="Lato"/>
                <a:cs typeface="Lato"/>
                <a:sym typeface="Lato"/>
              </a:rPr>
              <a:t>The disk addresses of the data blocks where the contents of the file are actually stored.</a:t>
            </a:r>
            <a:endParaRPr b="0" i="0" sz="1600" u="none" cap="none" strike="noStrike">
              <a:solidFill>
                <a:srgbClr val="000000"/>
              </a:solidFill>
              <a:latin typeface="Lato"/>
              <a:ea typeface="Lato"/>
              <a:cs typeface="Lato"/>
              <a:sym typeface="Lato"/>
            </a:endParaRPr>
          </a:p>
          <a:p>
            <a:pPr indent="-298450" lvl="0" marL="457200" marR="0" rtl="0" algn="l">
              <a:lnSpc>
                <a:spcPct val="115000"/>
              </a:lnSpc>
              <a:spcBef>
                <a:spcPts val="0"/>
              </a:spcBef>
              <a:spcAft>
                <a:spcPts val="0"/>
              </a:spcAft>
              <a:buClr>
                <a:srgbClr val="ED1157"/>
              </a:buClr>
              <a:buSzPts val="1360"/>
              <a:buFont typeface="Noto Sans Symbols"/>
              <a:buChar char="▪"/>
            </a:pPr>
            <a:r>
              <a:rPr b="0" i="0" lang="en" sz="1600" u="none" cap="none" strike="noStrike">
                <a:solidFill>
                  <a:srgbClr val="000000"/>
                </a:solidFill>
                <a:latin typeface="Lato"/>
                <a:ea typeface="Lato"/>
                <a:cs typeface="Lato"/>
                <a:sym typeface="Lato"/>
              </a:rPr>
              <a:t>Time of last access (read or executed), time of last modification (i.e. written) and time which the inode itself was last changed.</a:t>
            </a:r>
            <a:endParaRPr b="0" i="0" sz="1600" u="none" cap="none" strike="noStrike">
              <a:solidFill>
                <a:srgbClr val="000000"/>
              </a:solidFill>
              <a:latin typeface="Lato"/>
              <a:ea typeface="Lato"/>
              <a:cs typeface="Lato"/>
              <a:sym typeface="Lato"/>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6"/>
          <p:cNvSpPr txBox="1"/>
          <p:nvPr/>
        </p:nvSpPr>
        <p:spPr>
          <a:xfrm>
            <a:off x="1433842" y="314385"/>
            <a:ext cx="497152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3000" u="none" cap="none" strike="noStrike">
                <a:solidFill>
                  <a:srgbClr val="ED1157"/>
                </a:solidFill>
                <a:latin typeface="Lato"/>
                <a:ea typeface="Lato"/>
                <a:cs typeface="Lato"/>
                <a:sym typeface="Lato"/>
              </a:rPr>
              <a:t>Inode Structure(contd.)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17"/>
          <p:cNvPicPr preferRelativeResize="0"/>
          <p:nvPr/>
        </p:nvPicPr>
        <p:blipFill rotWithShape="1">
          <a:blip r:embed="rId3">
            <a:alphaModFix/>
          </a:blip>
          <a:srcRect b="0" l="606" r="0" t="0"/>
          <a:stretch/>
        </p:blipFill>
        <p:spPr>
          <a:xfrm>
            <a:off x="1684456" y="1617938"/>
            <a:ext cx="6055170" cy="1245664"/>
          </a:xfrm>
          <a:prstGeom prst="rect">
            <a:avLst/>
          </a:prstGeom>
          <a:noFill/>
          <a:ln>
            <a:noFill/>
          </a:ln>
        </p:spPr>
      </p:pic>
      <p:sp>
        <p:nvSpPr>
          <p:cNvPr id="165" name="Google Shape;165;p17"/>
          <p:cNvSpPr txBox="1"/>
          <p:nvPr/>
        </p:nvSpPr>
        <p:spPr>
          <a:xfrm>
            <a:off x="1684456" y="518160"/>
            <a:ext cx="4645460"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3000" u="none" cap="none" strike="noStrike">
                <a:solidFill>
                  <a:srgbClr val="ED1157"/>
                </a:solidFill>
                <a:latin typeface="Lato"/>
                <a:ea typeface="Lato"/>
                <a:cs typeface="Lato"/>
                <a:sym typeface="Lato"/>
              </a:rPr>
              <a:t>Inode Structure(contd.)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666855" y="421568"/>
            <a:ext cx="4556329" cy="5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800"/>
              <a:buFont typeface="Arial"/>
              <a:buNone/>
            </a:pPr>
            <a:r>
              <a:rPr b="1" lang="en" sz="3000">
                <a:solidFill>
                  <a:srgbClr val="ED1157"/>
                </a:solidFill>
                <a:latin typeface="Lato"/>
                <a:ea typeface="Lato"/>
                <a:cs typeface="Lato"/>
                <a:sym typeface="Lato"/>
              </a:rPr>
              <a:t>File Related Commands</a:t>
            </a:r>
            <a:endParaRPr b="1" sz="3000">
              <a:solidFill>
                <a:srgbClr val="ED1157"/>
              </a:solidFill>
              <a:latin typeface="Lato"/>
              <a:ea typeface="Lato"/>
              <a:cs typeface="Lato"/>
              <a:sym typeface="Lato"/>
            </a:endParaRPr>
          </a:p>
        </p:txBody>
      </p:sp>
      <p:sp>
        <p:nvSpPr>
          <p:cNvPr id="171" name="Google Shape;171;p18"/>
          <p:cNvSpPr txBox="1"/>
          <p:nvPr>
            <p:ph idx="1" type="body"/>
          </p:nvPr>
        </p:nvSpPr>
        <p:spPr>
          <a:xfrm>
            <a:off x="1666855" y="1314328"/>
            <a:ext cx="6089100" cy="347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800"/>
              <a:buFont typeface="Lato"/>
              <a:buNone/>
            </a:pPr>
            <a:r>
              <a:rPr b="1" lang="en">
                <a:solidFill>
                  <a:srgbClr val="000000"/>
                </a:solidFill>
                <a:latin typeface="Lato"/>
                <a:ea typeface="Lato"/>
                <a:cs typeface="Lato"/>
                <a:sym typeface="Lato"/>
              </a:rPr>
              <a:t>Following are commonly used file related commands in linux:</a:t>
            </a:r>
            <a:endParaRPr b="1">
              <a:solidFill>
                <a:srgbClr val="000000"/>
              </a:solidFill>
              <a:latin typeface="Lato"/>
              <a:ea typeface="Lato"/>
              <a:cs typeface="Lato"/>
              <a:sym typeface="Lato"/>
            </a:endParaRPr>
          </a:p>
          <a:p>
            <a:pPr indent="-317500" lvl="0" marL="457200" rtl="0" algn="l">
              <a:spcBef>
                <a:spcPts val="1600"/>
              </a:spcBef>
              <a:spcAft>
                <a:spcPts val="0"/>
              </a:spcAft>
              <a:buClr>
                <a:srgbClr val="ED1157"/>
              </a:buClr>
              <a:buSzPts val="2080"/>
              <a:buFont typeface="Arial"/>
              <a:buChar char="•"/>
            </a:pPr>
            <a:r>
              <a:rPr lang="en" sz="1600">
                <a:solidFill>
                  <a:srgbClr val="C7254E"/>
                </a:solidFill>
                <a:highlight>
                  <a:srgbClr val="F9F2F4"/>
                </a:highlight>
                <a:latin typeface="Lato"/>
                <a:ea typeface="Lato"/>
                <a:cs typeface="Lato"/>
                <a:sym typeface="Lato"/>
              </a:rPr>
              <a:t>cat</a:t>
            </a:r>
            <a:r>
              <a:rPr lang="en" sz="1600">
                <a:solidFill>
                  <a:srgbClr val="000000"/>
                </a:solidFill>
                <a:latin typeface="Lato"/>
                <a:ea typeface="Lato"/>
                <a:cs typeface="Lato"/>
                <a:sym typeface="Lato"/>
              </a:rPr>
              <a:t> - display entire file(s) in the terminal window </a:t>
            </a:r>
            <a:endParaRPr sz="1600">
              <a:solidFill>
                <a:srgbClr val="000000"/>
              </a:solidFill>
              <a:latin typeface="Lato"/>
              <a:ea typeface="Lato"/>
              <a:cs typeface="Lato"/>
              <a:sym typeface="Lato"/>
            </a:endParaRPr>
          </a:p>
          <a:p>
            <a:pPr indent="-185420" lvl="0" marL="457200" rtl="0" algn="l">
              <a:spcBef>
                <a:spcPts val="0"/>
              </a:spcBef>
              <a:spcAft>
                <a:spcPts val="0"/>
              </a:spcAft>
              <a:buClr>
                <a:srgbClr val="ED1157"/>
              </a:buClr>
              <a:buSzPts val="2080"/>
              <a:buFont typeface="Arial"/>
              <a:buNone/>
            </a:pPr>
            <a:r>
              <a:t/>
            </a:r>
            <a:endParaRPr sz="1600">
              <a:solidFill>
                <a:srgbClr val="C7254E"/>
              </a:solidFill>
              <a:highlight>
                <a:srgbClr val="F9F2F4"/>
              </a:highlight>
              <a:latin typeface="Lato"/>
              <a:ea typeface="Lato"/>
              <a:cs typeface="Lato"/>
              <a:sym typeface="Lato"/>
            </a:endParaRPr>
          </a:p>
          <a:p>
            <a:pPr indent="-317500" lvl="0" marL="457200" rtl="0" algn="l">
              <a:spcBef>
                <a:spcPts val="0"/>
              </a:spcBef>
              <a:spcAft>
                <a:spcPts val="0"/>
              </a:spcAft>
              <a:buClr>
                <a:srgbClr val="ED1157"/>
              </a:buClr>
              <a:buSzPts val="2080"/>
              <a:buFont typeface="Arial"/>
              <a:buChar char="•"/>
            </a:pPr>
            <a:r>
              <a:rPr lang="en" sz="1600">
                <a:solidFill>
                  <a:srgbClr val="C7254E"/>
                </a:solidFill>
                <a:highlight>
                  <a:srgbClr val="F9F2F4"/>
                </a:highlight>
                <a:latin typeface="Lato"/>
                <a:ea typeface="Lato"/>
                <a:cs typeface="Lato"/>
                <a:sym typeface="Lato"/>
              </a:rPr>
              <a:t>cd</a:t>
            </a:r>
            <a:r>
              <a:rPr lang="en" sz="1600">
                <a:solidFill>
                  <a:srgbClr val="000000"/>
                </a:solidFill>
                <a:latin typeface="Lato"/>
                <a:ea typeface="Lato"/>
                <a:cs typeface="Lato"/>
                <a:sym typeface="Lato"/>
              </a:rPr>
              <a:t> - change the current directory </a:t>
            </a:r>
            <a:endParaRPr sz="1600">
              <a:solidFill>
                <a:srgbClr val="000000"/>
              </a:solidFill>
              <a:latin typeface="Lato"/>
              <a:ea typeface="Lato"/>
              <a:cs typeface="Lato"/>
              <a:sym typeface="Lato"/>
            </a:endParaRPr>
          </a:p>
          <a:p>
            <a:pPr indent="-185420" lvl="0" marL="457200" rtl="0" algn="l">
              <a:spcBef>
                <a:spcPts val="0"/>
              </a:spcBef>
              <a:spcAft>
                <a:spcPts val="0"/>
              </a:spcAft>
              <a:buClr>
                <a:srgbClr val="ED1157"/>
              </a:buClr>
              <a:buSzPts val="2080"/>
              <a:buFont typeface="Arial"/>
              <a:buNone/>
            </a:pPr>
            <a:r>
              <a:t/>
            </a:r>
            <a:endParaRPr sz="1600">
              <a:solidFill>
                <a:srgbClr val="C7254E"/>
              </a:solidFill>
              <a:highlight>
                <a:srgbClr val="F9F2F4"/>
              </a:highlight>
              <a:latin typeface="Lato"/>
              <a:ea typeface="Lato"/>
              <a:cs typeface="Lato"/>
              <a:sym typeface="Lato"/>
            </a:endParaRPr>
          </a:p>
          <a:p>
            <a:pPr indent="-317500" lvl="0" marL="457200" rtl="0" algn="l">
              <a:spcBef>
                <a:spcPts val="0"/>
              </a:spcBef>
              <a:spcAft>
                <a:spcPts val="0"/>
              </a:spcAft>
              <a:buClr>
                <a:srgbClr val="ED1157"/>
              </a:buClr>
              <a:buSzPts val="2080"/>
              <a:buFont typeface="Arial"/>
              <a:buChar char="•"/>
            </a:pPr>
            <a:r>
              <a:rPr lang="en" sz="1600">
                <a:solidFill>
                  <a:srgbClr val="C7254E"/>
                </a:solidFill>
                <a:highlight>
                  <a:srgbClr val="F9F2F4"/>
                </a:highlight>
                <a:latin typeface="Lato"/>
                <a:ea typeface="Lato"/>
                <a:cs typeface="Lato"/>
                <a:sym typeface="Lato"/>
              </a:rPr>
              <a:t>cp</a:t>
            </a:r>
            <a:r>
              <a:rPr lang="en" sz="1600">
                <a:solidFill>
                  <a:srgbClr val="000000"/>
                </a:solidFill>
                <a:latin typeface="Lato"/>
                <a:ea typeface="Lato"/>
                <a:cs typeface="Lato"/>
                <a:sym typeface="Lato"/>
              </a:rPr>
              <a:t> - copy file(s) </a:t>
            </a:r>
            <a:endParaRPr sz="1600">
              <a:solidFill>
                <a:srgbClr val="000000"/>
              </a:solidFill>
              <a:latin typeface="Lato"/>
              <a:ea typeface="Lato"/>
              <a:cs typeface="Lato"/>
              <a:sym typeface="Lato"/>
            </a:endParaRPr>
          </a:p>
          <a:p>
            <a:pPr indent="-185420" lvl="0" marL="457200" rtl="0" algn="l">
              <a:spcBef>
                <a:spcPts val="0"/>
              </a:spcBef>
              <a:spcAft>
                <a:spcPts val="0"/>
              </a:spcAft>
              <a:buClr>
                <a:srgbClr val="ED1157"/>
              </a:buClr>
              <a:buSzPts val="2080"/>
              <a:buFont typeface="Arial"/>
              <a:buNone/>
            </a:pPr>
            <a:r>
              <a:t/>
            </a:r>
            <a:endParaRPr sz="1600">
              <a:solidFill>
                <a:srgbClr val="C7254E"/>
              </a:solidFill>
              <a:highlight>
                <a:srgbClr val="F9F2F4"/>
              </a:highlight>
              <a:latin typeface="Lato"/>
              <a:ea typeface="Lato"/>
              <a:cs typeface="Lato"/>
              <a:sym typeface="Lato"/>
            </a:endParaRPr>
          </a:p>
          <a:p>
            <a:pPr indent="-317500" lvl="0" marL="457200" rtl="0" algn="l">
              <a:spcBef>
                <a:spcPts val="0"/>
              </a:spcBef>
              <a:spcAft>
                <a:spcPts val="0"/>
              </a:spcAft>
              <a:buClr>
                <a:srgbClr val="ED1157"/>
              </a:buClr>
              <a:buSzPts val="2080"/>
              <a:buFont typeface="Arial"/>
              <a:buChar char="•"/>
            </a:pPr>
            <a:r>
              <a:rPr lang="en" sz="1600">
                <a:solidFill>
                  <a:srgbClr val="C7254E"/>
                </a:solidFill>
                <a:highlight>
                  <a:srgbClr val="F9F2F4"/>
                </a:highlight>
                <a:latin typeface="Lato"/>
                <a:ea typeface="Lato"/>
                <a:cs typeface="Lato"/>
                <a:sym typeface="Lato"/>
              </a:rPr>
              <a:t>chmod</a:t>
            </a:r>
            <a:r>
              <a:rPr lang="en" sz="1600">
                <a:solidFill>
                  <a:srgbClr val="000000"/>
                </a:solidFill>
                <a:latin typeface="Lato"/>
                <a:ea typeface="Lato"/>
                <a:cs typeface="Lato"/>
                <a:sym typeface="Lato"/>
              </a:rPr>
              <a:t> - change file(s) protection modes </a:t>
            </a:r>
            <a:endParaRPr sz="1600">
              <a:solidFill>
                <a:srgbClr val="000000"/>
              </a:solidFill>
              <a:latin typeface="Lato"/>
              <a:ea typeface="Lato"/>
              <a:cs typeface="Lato"/>
              <a:sym typeface="Lato"/>
            </a:endParaRPr>
          </a:p>
          <a:p>
            <a:pPr indent="-185420" lvl="0" marL="457200" rtl="0" algn="l">
              <a:spcBef>
                <a:spcPts val="0"/>
              </a:spcBef>
              <a:spcAft>
                <a:spcPts val="0"/>
              </a:spcAft>
              <a:buClr>
                <a:srgbClr val="ED1157"/>
              </a:buClr>
              <a:buSzPts val="2080"/>
              <a:buFont typeface="Arial"/>
              <a:buNone/>
            </a:pPr>
            <a:r>
              <a:t/>
            </a:r>
            <a:endParaRPr sz="1600">
              <a:solidFill>
                <a:srgbClr val="C7254E"/>
              </a:solidFill>
              <a:highlight>
                <a:srgbClr val="F9F2F4"/>
              </a:highlight>
              <a:latin typeface="Lato"/>
              <a:ea typeface="Lato"/>
              <a:cs typeface="Lato"/>
              <a:sym typeface="Lato"/>
            </a:endParaRPr>
          </a:p>
          <a:p>
            <a:pPr indent="-317500" lvl="0" marL="457200" rtl="0" algn="l">
              <a:spcBef>
                <a:spcPts val="0"/>
              </a:spcBef>
              <a:spcAft>
                <a:spcPts val="0"/>
              </a:spcAft>
              <a:buClr>
                <a:srgbClr val="ED1157"/>
              </a:buClr>
              <a:buSzPts val="2080"/>
              <a:buFont typeface="Arial"/>
              <a:buChar char="•"/>
            </a:pPr>
            <a:r>
              <a:rPr lang="en" sz="1600">
                <a:solidFill>
                  <a:srgbClr val="C7254E"/>
                </a:solidFill>
                <a:highlight>
                  <a:srgbClr val="F9F2F4"/>
                </a:highlight>
                <a:latin typeface="Lato"/>
                <a:ea typeface="Lato"/>
                <a:cs typeface="Lato"/>
                <a:sym typeface="Lato"/>
              </a:rPr>
              <a:t>lpr</a:t>
            </a:r>
            <a:r>
              <a:rPr lang="en" sz="1600">
                <a:solidFill>
                  <a:srgbClr val="000000"/>
                </a:solidFill>
                <a:latin typeface="Lato"/>
                <a:ea typeface="Lato"/>
                <a:cs typeface="Lato"/>
                <a:sym typeface="Lato"/>
              </a:rPr>
              <a:t> - send file(s) to the line printer </a:t>
            </a:r>
            <a:endParaRPr sz="1600">
              <a:solidFill>
                <a:srgbClr val="000000"/>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666854" y="421568"/>
            <a:ext cx="5648345" cy="5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800"/>
              <a:buFont typeface="Arial"/>
              <a:buNone/>
            </a:pPr>
            <a:r>
              <a:rPr b="1" lang="en" sz="3000">
                <a:solidFill>
                  <a:srgbClr val="ED1157"/>
                </a:solidFill>
                <a:latin typeface="Lato"/>
                <a:ea typeface="Lato"/>
                <a:cs typeface="Lato"/>
                <a:sym typeface="Lato"/>
              </a:rPr>
              <a:t>File Related Commands(contd.)</a:t>
            </a:r>
            <a:endParaRPr b="1" sz="3000">
              <a:solidFill>
                <a:srgbClr val="ED1157"/>
              </a:solidFill>
              <a:latin typeface="Lato"/>
              <a:ea typeface="Lato"/>
              <a:cs typeface="Lato"/>
              <a:sym typeface="Lato"/>
            </a:endParaRPr>
          </a:p>
        </p:txBody>
      </p:sp>
      <p:sp>
        <p:nvSpPr>
          <p:cNvPr id="177" name="Google Shape;177;p19"/>
          <p:cNvSpPr txBox="1"/>
          <p:nvPr>
            <p:ph idx="1" type="body"/>
          </p:nvPr>
        </p:nvSpPr>
        <p:spPr>
          <a:xfrm>
            <a:off x="1666855" y="1314328"/>
            <a:ext cx="6089100" cy="3477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ED1157"/>
              </a:buClr>
              <a:buSzPts val="2080"/>
              <a:buFont typeface="Arial"/>
              <a:buChar char="•"/>
            </a:pPr>
            <a:r>
              <a:rPr lang="en" sz="1600">
                <a:solidFill>
                  <a:srgbClr val="C7254E"/>
                </a:solidFill>
                <a:highlight>
                  <a:srgbClr val="F9F2F4"/>
                </a:highlight>
                <a:latin typeface="Lato"/>
                <a:ea typeface="Lato"/>
                <a:cs typeface="Lato"/>
                <a:sym typeface="Lato"/>
              </a:rPr>
              <a:t>mkdir</a:t>
            </a:r>
            <a:r>
              <a:rPr lang="en" sz="1600">
                <a:solidFill>
                  <a:srgbClr val="000000"/>
                </a:solidFill>
                <a:latin typeface="Lato"/>
                <a:ea typeface="Lato"/>
                <a:cs typeface="Lato"/>
                <a:sym typeface="Lato"/>
              </a:rPr>
              <a:t> - create a new directory </a:t>
            </a:r>
            <a:endParaRPr sz="1600">
              <a:solidFill>
                <a:srgbClr val="000000"/>
              </a:solidFill>
              <a:latin typeface="Lato"/>
              <a:ea typeface="Lato"/>
              <a:cs typeface="Lato"/>
              <a:sym typeface="Lato"/>
            </a:endParaRPr>
          </a:p>
          <a:p>
            <a:pPr indent="-185420" lvl="0" marL="457200" rtl="0" algn="l">
              <a:spcBef>
                <a:spcPts val="0"/>
              </a:spcBef>
              <a:spcAft>
                <a:spcPts val="0"/>
              </a:spcAft>
              <a:buClr>
                <a:srgbClr val="ED1157"/>
              </a:buClr>
              <a:buSzPts val="2080"/>
              <a:buFont typeface="Arial"/>
              <a:buNone/>
            </a:pPr>
            <a:r>
              <a:t/>
            </a:r>
            <a:endParaRPr sz="1600">
              <a:solidFill>
                <a:srgbClr val="C7254E"/>
              </a:solidFill>
              <a:highlight>
                <a:srgbClr val="F9F2F4"/>
              </a:highlight>
              <a:latin typeface="Lato"/>
              <a:ea typeface="Lato"/>
              <a:cs typeface="Lato"/>
              <a:sym typeface="Lato"/>
            </a:endParaRPr>
          </a:p>
          <a:p>
            <a:pPr indent="-317500" lvl="0" marL="457200" rtl="0" algn="l">
              <a:spcBef>
                <a:spcPts val="0"/>
              </a:spcBef>
              <a:spcAft>
                <a:spcPts val="0"/>
              </a:spcAft>
              <a:buClr>
                <a:srgbClr val="ED1157"/>
              </a:buClr>
              <a:buSzPts val="2080"/>
              <a:buFont typeface="Arial"/>
              <a:buChar char="•"/>
            </a:pPr>
            <a:r>
              <a:rPr lang="en" sz="1600">
                <a:solidFill>
                  <a:srgbClr val="C7254E"/>
                </a:solidFill>
                <a:highlight>
                  <a:srgbClr val="F9F2F4"/>
                </a:highlight>
                <a:latin typeface="Lato"/>
                <a:ea typeface="Lato"/>
                <a:cs typeface="Lato"/>
                <a:sym typeface="Lato"/>
              </a:rPr>
              <a:t>more</a:t>
            </a:r>
            <a:r>
              <a:rPr lang="en" sz="1600">
                <a:solidFill>
                  <a:srgbClr val="000000"/>
                </a:solidFill>
                <a:latin typeface="Lato"/>
                <a:ea typeface="Lato"/>
                <a:cs typeface="Lato"/>
                <a:sym typeface="Lato"/>
              </a:rPr>
              <a:t> - nicely view the contents of file(s) </a:t>
            </a:r>
            <a:endParaRPr sz="1600">
              <a:solidFill>
                <a:srgbClr val="000000"/>
              </a:solidFill>
              <a:latin typeface="Lato"/>
              <a:ea typeface="Lato"/>
              <a:cs typeface="Lato"/>
              <a:sym typeface="Lato"/>
            </a:endParaRPr>
          </a:p>
          <a:p>
            <a:pPr indent="-185420" lvl="0" marL="457200" rtl="0" algn="l">
              <a:spcBef>
                <a:spcPts val="0"/>
              </a:spcBef>
              <a:spcAft>
                <a:spcPts val="0"/>
              </a:spcAft>
              <a:buClr>
                <a:srgbClr val="ED1157"/>
              </a:buClr>
              <a:buSzPts val="2080"/>
              <a:buFont typeface="Arial"/>
              <a:buNone/>
            </a:pPr>
            <a:r>
              <a:t/>
            </a:r>
            <a:endParaRPr sz="1600">
              <a:solidFill>
                <a:srgbClr val="C7254E"/>
              </a:solidFill>
              <a:highlight>
                <a:srgbClr val="F9F2F4"/>
              </a:highlight>
              <a:latin typeface="Lato"/>
              <a:ea typeface="Lato"/>
              <a:cs typeface="Lato"/>
              <a:sym typeface="Lato"/>
            </a:endParaRPr>
          </a:p>
          <a:p>
            <a:pPr indent="-317500" lvl="0" marL="457200" rtl="0" algn="l">
              <a:spcBef>
                <a:spcPts val="0"/>
              </a:spcBef>
              <a:spcAft>
                <a:spcPts val="0"/>
              </a:spcAft>
              <a:buClr>
                <a:srgbClr val="ED1157"/>
              </a:buClr>
              <a:buSzPts val="2080"/>
              <a:buFont typeface="Arial"/>
              <a:buChar char="•"/>
            </a:pPr>
            <a:r>
              <a:rPr lang="en" sz="1600">
                <a:solidFill>
                  <a:srgbClr val="C7254E"/>
                </a:solidFill>
                <a:highlight>
                  <a:srgbClr val="F9F2F4"/>
                </a:highlight>
                <a:latin typeface="Lato"/>
                <a:ea typeface="Lato"/>
                <a:cs typeface="Lato"/>
                <a:sym typeface="Lato"/>
              </a:rPr>
              <a:t>less</a:t>
            </a:r>
            <a:r>
              <a:rPr lang="en" sz="1600">
                <a:solidFill>
                  <a:srgbClr val="000000"/>
                </a:solidFill>
                <a:latin typeface="Lato"/>
                <a:ea typeface="Lato"/>
                <a:cs typeface="Lato"/>
                <a:sym typeface="Lato"/>
              </a:rPr>
              <a:t> - opposite of more</a:t>
            </a:r>
            <a:endParaRPr sz="1600">
              <a:solidFill>
                <a:srgbClr val="000000"/>
              </a:solidFill>
              <a:latin typeface="Lato"/>
              <a:ea typeface="Lato"/>
              <a:cs typeface="Lato"/>
              <a:sym typeface="Lato"/>
            </a:endParaRPr>
          </a:p>
          <a:p>
            <a:pPr indent="-185420" lvl="0" marL="457200" rtl="0" algn="l">
              <a:spcBef>
                <a:spcPts val="0"/>
              </a:spcBef>
              <a:spcAft>
                <a:spcPts val="0"/>
              </a:spcAft>
              <a:buClr>
                <a:srgbClr val="ED1157"/>
              </a:buClr>
              <a:buSzPts val="2080"/>
              <a:buFont typeface="Arial"/>
              <a:buNone/>
            </a:pPr>
            <a:r>
              <a:t/>
            </a:r>
            <a:endParaRPr sz="1600">
              <a:solidFill>
                <a:srgbClr val="C7254E"/>
              </a:solidFill>
              <a:highlight>
                <a:srgbClr val="F9F2F4"/>
              </a:highlight>
              <a:latin typeface="Lato"/>
              <a:ea typeface="Lato"/>
              <a:cs typeface="Lato"/>
              <a:sym typeface="Lato"/>
            </a:endParaRPr>
          </a:p>
          <a:p>
            <a:pPr indent="-317500" lvl="0" marL="457200" rtl="0" algn="l">
              <a:spcBef>
                <a:spcPts val="0"/>
              </a:spcBef>
              <a:spcAft>
                <a:spcPts val="0"/>
              </a:spcAft>
              <a:buClr>
                <a:srgbClr val="ED1157"/>
              </a:buClr>
              <a:buSzPts val="2080"/>
              <a:buFont typeface="Arial"/>
              <a:buChar char="•"/>
            </a:pPr>
            <a:r>
              <a:rPr lang="en" sz="1600">
                <a:solidFill>
                  <a:srgbClr val="C7254E"/>
                </a:solidFill>
                <a:highlight>
                  <a:srgbClr val="F9F2F4"/>
                </a:highlight>
                <a:latin typeface="Lato"/>
                <a:ea typeface="Lato"/>
                <a:cs typeface="Lato"/>
                <a:sym typeface="Lato"/>
              </a:rPr>
              <a:t>mv</a:t>
            </a:r>
            <a:r>
              <a:rPr lang="en" sz="1600">
                <a:solidFill>
                  <a:srgbClr val="000000"/>
                </a:solidFill>
                <a:latin typeface="Lato"/>
                <a:ea typeface="Lato"/>
                <a:cs typeface="Lato"/>
                <a:sym typeface="Lato"/>
              </a:rPr>
              <a:t> - move (and/or rename) file(s) </a:t>
            </a:r>
            <a:endParaRPr sz="1600">
              <a:solidFill>
                <a:srgbClr val="000000"/>
              </a:solidFill>
              <a:latin typeface="Lato"/>
              <a:ea typeface="Lato"/>
              <a:cs typeface="Lato"/>
              <a:sym typeface="Lato"/>
            </a:endParaRPr>
          </a:p>
          <a:p>
            <a:pPr indent="-185420" lvl="0" marL="457200" rtl="0" algn="l">
              <a:spcBef>
                <a:spcPts val="0"/>
              </a:spcBef>
              <a:spcAft>
                <a:spcPts val="0"/>
              </a:spcAft>
              <a:buClr>
                <a:srgbClr val="ED1157"/>
              </a:buClr>
              <a:buSzPts val="2080"/>
              <a:buFont typeface="Arial"/>
              <a:buNone/>
            </a:pPr>
            <a:r>
              <a:t/>
            </a:r>
            <a:endParaRPr sz="1600">
              <a:solidFill>
                <a:srgbClr val="C7254E"/>
              </a:solidFill>
              <a:highlight>
                <a:srgbClr val="F9F2F4"/>
              </a:highlight>
              <a:latin typeface="Lato"/>
              <a:ea typeface="Lato"/>
              <a:cs typeface="Lato"/>
              <a:sym typeface="Lato"/>
            </a:endParaRPr>
          </a:p>
          <a:p>
            <a:pPr indent="-317500" lvl="0" marL="457200" rtl="0" algn="l">
              <a:spcBef>
                <a:spcPts val="0"/>
              </a:spcBef>
              <a:spcAft>
                <a:spcPts val="0"/>
              </a:spcAft>
              <a:buClr>
                <a:srgbClr val="ED1157"/>
              </a:buClr>
              <a:buSzPts val="2080"/>
              <a:buFont typeface="Arial"/>
              <a:buChar char="•"/>
            </a:pPr>
            <a:r>
              <a:rPr lang="en" sz="1600">
                <a:solidFill>
                  <a:srgbClr val="C7254E"/>
                </a:solidFill>
                <a:highlight>
                  <a:srgbClr val="F9F2F4"/>
                </a:highlight>
                <a:latin typeface="Lato"/>
                <a:ea typeface="Lato"/>
                <a:cs typeface="Lato"/>
                <a:sym typeface="Lato"/>
              </a:rPr>
              <a:t>pwd</a:t>
            </a:r>
            <a:r>
              <a:rPr lang="en" sz="1600">
                <a:solidFill>
                  <a:srgbClr val="000000"/>
                </a:solidFill>
                <a:latin typeface="Lato"/>
                <a:ea typeface="Lato"/>
                <a:cs typeface="Lato"/>
                <a:sym typeface="Lato"/>
              </a:rPr>
              <a:t> - print absolute pathname of current working directory </a:t>
            </a:r>
            <a:endParaRPr sz="1600">
              <a:solidFill>
                <a:srgbClr val="000000"/>
              </a:solidFill>
              <a:latin typeface="Lato"/>
              <a:ea typeface="Lato"/>
              <a:cs typeface="Lato"/>
              <a:sym typeface="Lato"/>
            </a:endParaRPr>
          </a:p>
          <a:p>
            <a:pPr indent="-185420" lvl="0" marL="457200" rtl="0" algn="l">
              <a:spcBef>
                <a:spcPts val="0"/>
              </a:spcBef>
              <a:spcAft>
                <a:spcPts val="0"/>
              </a:spcAft>
              <a:buClr>
                <a:srgbClr val="ED1157"/>
              </a:buClr>
              <a:buSzPts val="2080"/>
              <a:buFont typeface="Arial"/>
              <a:buNone/>
            </a:pPr>
            <a:r>
              <a:t/>
            </a:r>
            <a:endParaRPr sz="1600">
              <a:solidFill>
                <a:srgbClr val="C7254E"/>
              </a:solidFill>
              <a:highlight>
                <a:srgbClr val="F9F2F4"/>
              </a:highlight>
              <a:latin typeface="Lato"/>
              <a:ea typeface="Lato"/>
              <a:cs typeface="Lato"/>
              <a:sym typeface="Lato"/>
            </a:endParaRPr>
          </a:p>
          <a:p>
            <a:pPr indent="-317500" lvl="0" marL="457200" rtl="0" algn="l">
              <a:spcBef>
                <a:spcPts val="0"/>
              </a:spcBef>
              <a:spcAft>
                <a:spcPts val="0"/>
              </a:spcAft>
              <a:buClr>
                <a:srgbClr val="ED1157"/>
              </a:buClr>
              <a:buSzPts val="2080"/>
              <a:buFont typeface="Arial"/>
              <a:buChar char="•"/>
            </a:pPr>
            <a:r>
              <a:rPr lang="en" sz="1600">
                <a:solidFill>
                  <a:srgbClr val="C7254E"/>
                </a:solidFill>
                <a:highlight>
                  <a:srgbClr val="F9F2F4"/>
                </a:highlight>
                <a:latin typeface="Lato"/>
                <a:ea typeface="Lato"/>
                <a:cs typeface="Lato"/>
                <a:sym typeface="Lato"/>
              </a:rPr>
              <a:t>rm</a:t>
            </a:r>
            <a:r>
              <a:rPr lang="en" sz="1600">
                <a:solidFill>
                  <a:srgbClr val="000000"/>
                </a:solidFill>
                <a:latin typeface="Lato"/>
                <a:ea typeface="Lato"/>
                <a:cs typeface="Lato"/>
                <a:sym typeface="Lato"/>
              </a:rPr>
              <a:t> - remove file(s) rmdir - remove an empty directory</a:t>
            </a:r>
            <a:endParaRPr sz="16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2"/>
          <p:cNvSpPr txBox="1"/>
          <p:nvPr>
            <p:ph type="title"/>
          </p:nvPr>
        </p:nvSpPr>
        <p:spPr>
          <a:xfrm>
            <a:off x="1311619" y="198882"/>
            <a:ext cx="5727287" cy="5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ED1157"/>
              </a:buClr>
              <a:buSzPts val="2800"/>
              <a:buFont typeface="Lato"/>
              <a:buNone/>
            </a:pPr>
            <a:r>
              <a:rPr b="1" lang="en" sz="3000">
                <a:solidFill>
                  <a:srgbClr val="ED1157"/>
                </a:solidFill>
                <a:latin typeface="Lato"/>
                <a:ea typeface="Lato"/>
                <a:cs typeface="Lato"/>
                <a:sym typeface="Lato"/>
              </a:rPr>
              <a:t>Unix File System Architecture</a:t>
            </a:r>
            <a:endParaRPr b="1" sz="3000">
              <a:solidFill>
                <a:srgbClr val="ED1157"/>
              </a:solidFill>
              <a:latin typeface="Lato"/>
              <a:ea typeface="Lato"/>
              <a:cs typeface="Lato"/>
              <a:sym typeface="Lato"/>
            </a:endParaRPr>
          </a:p>
        </p:txBody>
      </p:sp>
      <p:sp>
        <p:nvSpPr>
          <p:cNvPr id="64" name="Google Shape;64;p2"/>
          <p:cNvSpPr txBox="1"/>
          <p:nvPr/>
        </p:nvSpPr>
        <p:spPr>
          <a:xfrm>
            <a:off x="2422243" y="4438818"/>
            <a:ext cx="4255004" cy="57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rgbClr val="171717"/>
                </a:solidFill>
                <a:highlight>
                  <a:srgbClr val="FFFFFF"/>
                </a:highlight>
                <a:latin typeface="Lato"/>
                <a:ea typeface="Lato"/>
                <a:cs typeface="Lato"/>
                <a:sym typeface="Lato"/>
              </a:rPr>
              <a:t>The above figure shows the relationships between the major file-system related components in both user space and the kernel.</a:t>
            </a:r>
            <a:endParaRPr b="0" i="0" sz="1000" u="none" cap="none" strike="noStrike">
              <a:solidFill>
                <a:srgbClr val="000000"/>
              </a:solidFill>
              <a:latin typeface="Lato"/>
              <a:ea typeface="Lato"/>
              <a:cs typeface="Lato"/>
              <a:sym typeface="Lato"/>
            </a:endParaRPr>
          </a:p>
        </p:txBody>
      </p:sp>
      <p:pic>
        <p:nvPicPr>
          <p:cNvPr id="65" name="Google Shape;65;p2"/>
          <p:cNvPicPr preferRelativeResize="0"/>
          <p:nvPr/>
        </p:nvPicPr>
        <p:blipFill rotWithShape="1">
          <a:blip r:embed="rId3">
            <a:alphaModFix/>
          </a:blip>
          <a:srcRect b="0" l="0" r="0" t="0"/>
          <a:stretch/>
        </p:blipFill>
        <p:spPr>
          <a:xfrm>
            <a:off x="2508502" y="995621"/>
            <a:ext cx="4082486" cy="315225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20"/>
          <p:cNvPicPr preferRelativeResize="0"/>
          <p:nvPr/>
        </p:nvPicPr>
        <p:blipFill rotWithShape="1">
          <a:blip r:embed="rId3">
            <a:alphaModFix/>
          </a:blip>
          <a:srcRect b="0" l="0" r="0" t="0"/>
          <a:stretch/>
        </p:blipFill>
        <p:spPr>
          <a:xfrm>
            <a:off x="1726147" y="914400"/>
            <a:ext cx="4568725" cy="4091940"/>
          </a:xfrm>
          <a:prstGeom prst="rect">
            <a:avLst/>
          </a:prstGeom>
          <a:noFill/>
          <a:ln>
            <a:noFill/>
          </a:ln>
        </p:spPr>
      </p:pic>
      <p:sp>
        <p:nvSpPr>
          <p:cNvPr id="183" name="Google Shape;183;p20"/>
          <p:cNvSpPr txBox="1"/>
          <p:nvPr/>
        </p:nvSpPr>
        <p:spPr>
          <a:xfrm>
            <a:off x="1653540" y="137160"/>
            <a:ext cx="4907280" cy="5689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ED1157"/>
                </a:solidFill>
                <a:latin typeface="Lato"/>
                <a:ea typeface="Lato"/>
                <a:cs typeface="Lato"/>
                <a:sym typeface="Lato"/>
              </a:rPr>
              <a:t>Comparing files in Unix</a:t>
            </a:r>
            <a:endParaRPr b="1" i="0" sz="3000" u="none" cap="none" strike="noStrike">
              <a:solidFill>
                <a:srgbClr val="ED1157"/>
              </a:solidFill>
              <a:latin typeface="Lato"/>
              <a:ea typeface="Lato"/>
              <a:cs typeface="Lato"/>
              <a:sym typeface="Lato"/>
            </a:endParaRPr>
          </a:p>
        </p:txBody>
      </p:sp>
      <p:sp>
        <p:nvSpPr>
          <p:cNvPr id="184" name="Google Shape;184;p20"/>
          <p:cNvSpPr txBox="1"/>
          <p:nvPr/>
        </p:nvSpPr>
        <p:spPr>
          <a:xfrm>
            <a:off x="6728460" y="2110741"/>
            <a:ext cx="2042160" cy="27127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To get detailed information on the use of the command use </a:t>
            </a:r>
            <a:r>
              <a:rPr b="0" i="0" lang="en" sz="1200" u="none" cap="none" strike="noStrike">
                <a:solidFill>
                  <a:srgbClr val="C7254E"/>
                </a:solidFill>
                <a:highlight>
                  <a:srgbClr val="F9F2F4"/>
                </a:highlight>
                <a:latin typeface="Lato"/>
                <a:ea typeface="Lato"/>
                <a:cs typeface="Lato"/>
                <a:sym typeface="Lato"/>
              </a:rPr>
              <a:t>man</a:t>
            </a:r>
            <a:r>
              <a:rPr b="0" i="0" lang="en" sz="1200" u="none" cap="none" strike="noStrike">
                <a:solidFill>
                  <a:srgbClr val="000000"/>
                </a:solidFill>
                <a:latin typeface="Lato"/>
                <a:ea typeface="Lato"/>
                <a:cs typeface="Lato"/>
                <a:sym typeface="Lato"/>
              </a:rPr>
              <a:t> pages.</a:t>
            </a:r>
            <a:endParaRPr b="0" i="0" sz="12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C7254E"/>
                </a:solidFill>
                <a:highlight>
                  <a:srgbClr val="F9F2F4"/>
                </a:highlight>
                <a:latin typeface="Lato"/>
                <a:ea typeface="Lato"/>
                <a:cs typeface="Lato"/>
                <a:sym typeface="Lato"/>
              </a:rPr>
              <a:t>man cmp</a:t>
            </a:r>
            <a:endParaRPr b="0" i="0" sz="1200" u="none" cap="none" strike="noStrike">
              <a:solidFill>
                <a:srgbClr val="C7254E"/>
              </a:solidFill>
              <a:highlight>
                <a:srgbClr val="F9F2F4"/>
              </a:highlight>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C7254E"/>
              </a:solidFill>
              <a:highlight>
                <a:srgbClr val="F9F2F4"/>
              </a:highlight>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 man  is  the  system's  manual  pager.</a:t>
            </a:r>
            <a:endParaRPr b="0" i="0" sz="1200" u="none" cap="none" strike="noStrike">
              <a:solidFill>
                <a:srgbClr val="C7254E"/>
              </a:solidFill>
              <a:highlight>
                <a:srgbClr val="F9F2F4"/>
              </a:highlight>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nvSpPr>
        <p:spPr>
          <a:xfrm>
            <a:off x="1699852" y="235224"/>
            <a:ext cx="4161518" cy="76529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3000" u="none" cap="none" strike="noStrike">
                <a:solidFill>
                  <a:srgbClr val="ED1157"/>
                </a:solidFill>
                <a:latin typeface="Lato"/>
                <a:ea typeface="Lato"/>
                <a:cs typeface="Lato"/>
                <a:sym typeface="Lato"/>
              </a:rPr>
              <a:t>Directories in Unix</a:t>
            </a:r>
            <a:endParaRPr b="1" i="0" sz="3000" u="none" cap="none" strike="noStrike">
              <a:solidFill>
                <a:srgbClr val="ED1157"/>
              </a:solidFill>
              <a:latin typeface="Lato"/>
              <a:ea typeface="Lato"/>
              <a:cs typeface="Lato"/>
              <a:sym typeface="Lato"/>
            </a:endParaRPr>
          </a:p>
        </p:txBody>
      </p:sp>
      <p:sp>
        <p:nvSpPr>
          <p:cNvPr id="190" name="Google Shape;190;p21"/>
          <p:cNvSpPr txBox="1"/>
          <p:nvPr/>
        </p:nvSpPr>
        <p:spPr>
          <a:xfrm>
            <a:off x="1699852" y="1000520"/>
            <a:ext cx="5950848" cy="3647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Lato"/>
                <a:ea typeface="Lato"/>
                <a:cs typeface="Lato"/>
                <a:sym typeface="Lato"/>
              </a:rPr>
              <a:t>In Unix directories are the entities ,which gave system its hierarchical (tree like) file system structure.</a:t>
            </a:r>
            <a:endParaRPr b="0" i="0" sz="16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Lato"/>
                <a:ea typeface="Lato"/>
                <a:cs typeface="Lato"/>
                <a:sym typeface="Lato"/>
              </a:rPr>
              <a:t>Directory file contains some sequential entries. 3 things are important :</a:t>
            </a:r>
            <a:endParaRPr b="1" i="0" sz="16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Lato"/>
              <a:ea typeface="Lato"/>
              <a:cs typeface="Lato"/>
              <a:sym typeface="Lato"/>
            </a:endParaRPr>
          </a:p>
          <a:p>
            <a:pPr indent="-298450" lvl="0" marL="457200" marR="0" rtl="0" algn="l">
              <a:lnSpc>
                <a:spcPct val="100000"/>
              </a:lnSpc>
              <a:spcBef>
                <a:spcPts val="0"/>
              </a:spcBef>
              <a:spcAft>
                <a:spcPts val="0"/>
              </a:spcAft>
              <a:buClr>
                <a:srgbClr val="000000"/>
              </a:buClr>
              <a:buSzPts val="1100"/>
              <a:buFont typeface="Calibri"/>
              <a:buAutoNum type="arabicPeriod"/>
            </a:pPr>
            <a:r>
              <a:rPr b="0" i="0" lang="en" sz="1600" u="none" cap="none" strike="noStrike">
                <a:solidFill>
                  <a:srgbClr val="000000"/>
                </a:solidFill>
                <a:latin typeface="Lato"/>
                <a:ea typeface="Lato"/>
                <a:cs typeface="Lato"/>
                <a:sym typeface="Lato"/>
              </a:rPr>
              <a:t> </a:t>
            </a:r>
            <a:r>
              <a:rPr b="1" i="0" lang="en" sz="1600" u="none" cap="none" strike="noStrike">
                <a:solidFill>
                  <a:srgbClr val="000000"/>
                </a:solidFill>
                <a:latin typeface="Lato"/>
                <a:ea typeface="Lato"/>
                <a:cs typeface="Lato"/>
                <a:sym typeface="Lato"/>
              </a:rPr>
              <a:t>Byte offset : </a:t>
            </a:r>
            <a:r>
              <a:rPr b="0" i="0" lang="en" sz="1600" u="none" cap="none" strike="noStrike">
                <a:solidFill>
                  <a:srgbClr val="000000"/>
                </a:solidFill>
                <a:latin typeface="Lato"/>
                <a:ea typeface="Lato"/>
                <a:cs typeface="Lato"/>
                <a:sym typeface="Lato"/>
              </a:rPr>
              <a:t>This is the number which gives location of files inode in that directory . </a:t>
            </a:r>
            <a:endParaRPr b="0" i="0" sz="1600" u="none" cap="none" strike="noStrike">
              <a:solidFill>
                <a:srgbClr val="000000"/>
              </a:solidFill>
              <a:latin typeface="Lato"/>
              <a:ea typeface="Lato"/>
              <a:cs typeface="Lato"/>
              <a:sym typeface="Lato"/>
            </a:endParaRPr>
          </a:p>
          <a:p>
            <a:pPr indent="-127000" lvl="0" marL="685800" marR="0" rtl="0" algn="l">
              <a:lnSpc>
                <a:spcPct val="100000"/>
              </a:lnSpc>
              <a:spcBef>
                <a:spcPts val="0"/>
              </a:spcBef>
              <a:spcAft>
                <a:spcPts val="0"/>
              </a:spcAft>
              <a:buClr>
                <a:srgbClr val="000000"/>
              </a:buClr>
              <a:buSzPts val="1600"/>
              <a:buFont typeface="Calibri"/>
              <a:buNone/>
            </a:pPr>
            <a:r>
              <a:t/>
            </a:r>
            <a:endParaRPr b="0" i="0" sz="1600" u="none" cap="none" strike="noStrike">
              <a:solidFill>
                <a:srgbClr val="000000"/>
              </a:solidFill>
              <a:latin typeface="Lato"/>
              <a:ea typeface="Lato"/>
              <a:cs typeface="Lato"/>
              <a:sym typeface="Lato"/>
            </a:endParaRPr>
          </a:p>
          <a:p>
            <a:pPr indent="-298450" lvl="0" marL="457200" marR="0" rtl="0" algn="l">
              <a:lnSpc>
                <a:spcPct val="100000"/>
              </a:lnSpc>
              <a:spcBef>
                <a:spcPts val="0"/>
              </a:spcBef>
              <a:spcAft>
                <a:spcPts val="0"/>
              </a:spcAft>
              <a:buClr>
                <a:srgbClr val="000000"/>
              </a:buClr>
              <a:buSzPts val="1100"/>
              <a:buFont typeface="Calibri"/>
              <a:buAutoNum type="arabicPeriod"/>
            </a:pPr>
            <a:r>
              <a:rPr b="0" i="0" lang="en" sz="1600" u="none" cap="none" strike="noStrike">
                <a:solidFill>
                  <a:srgbClr val="000000"/>
                </a:solidFill>
                <a:latin typeface="Lato"/>
                <a:ea typeface="Lato"/>
                <a:cs typeface="Lato"/>
                <a:sym typeface="Lato"/>
              </a:rPr>
              <a:t> </a:t>
            </a:r>
            <a:r>
              <a:rPr b="1" i="0" lang="en" sz="1600" u="none" cap="none" strike="noStrike">
                <a:solidFill>
                  <a:srgbClr val="000000"/>
                </a:solidFill>
                <a:latin typeface="Lato"/>
                <a:ea typeface="Lato"/>
                <a:cs typeface="Lato"/>
                <a:sym typeface="Lato"/>
              </a:rPr>
              <a:t>Inode number: </a:t>
            </a:r>
            <a:r>
              <a:rPr b="0" i="0" lang="en" sz="1600" u="none" cap="none" strike="noStrike">
                <a:solidFill>
                  <a:srgbClr val="000000"/>
                </a:solidFill>
                <a:latin typeface="Lato"/>
                <a:ea typeface="Lato"/>
                <a:cs typeface="Lato"/>
                <a:sym typeface="Lato"/>
              </a:rPr>
              <a:t>Inodes entry is made in the directory file along with its name. </a:t>
            </a:r>
            <a:endParaRPr b="0" i="0" sz="1600" u="none" cap="none" strike="noStrike">
              <a:solidFill>
                <a:srgbClr val="000000"/>
              </a:solidFill>
              <a:latin typeface="Lato"/>
              <a:ea typeface="Lato"/>
              <a:cs typeface="Lato"/>
              <a:sym typeface="Lato"/>
            </a:endParaRPr>
          </a:p>
          <a:p>
            <a:pPr indent="-127000" lvl="0" marL="685800" marR="0" rtl="0" algn="l">
              <a:lnSpc>
                <a:spcPct val="100000"/>
              </a:lnSpc>
              <a:spcBef>
                <a:spcPts val="0"/>
              </a:spcBef>
              <a:spcAft>
                <a:spcPts val="0"/>
              </a:spcAft>
              <a:buClr>
                <a:srgbClr val="000000"/>
              </a:buClr>
              <a:buSzPts val="1600"/>
              <a:buFont typeface="Calibri"/>
              <a:buNone/>
            </a:pPr>
            <a:r>
              <a:t/>
            </a:r>
            <a:endParaRPr b="0" i="0" sz="1600" u="none" cap="none" strike="noStrike">
              <a:solidFill>
                <a:srgbClr val="000000"/>
              </a:solidFill>
              <a:latin typeface="Lato"/>
              <a:ea typeface="Lato"/>
              <a:cs typeface="Lato"/>
              <a:sym typeface="Lato"/>
            </a:endParaRPr>
          </a:p>
          <a:p>
            <a:pPr indent="-298450" lvl="0" marL="457200" marR="0" rtl="0" algn="l">
              <a:lnSpc>
                <a:spcPct val="100000"/>
              </a:lnSpc>
              <a:spcBef>
                <a:spcPts val="0"/>
              </a:spcBef>
              <a:spcAft>
                <a:spcPts val="0"/>
              </a:spcAft>
              <a:buClr>
                <a:srgbClr val="000000"/>
              </a:buClr>
              <a:buSzPts val="1100"/>
              <a:buFont typeface="Calibri"/>
              <a:buAutoNum type="arabicPeriod"/>
            </a:pPr>
            <a:r>
              <a:rPr b="1" i="0" lang="en" sz="1600" u="none" cap="none" strike="noStrike">
                <a:solidFill>
                  <a:srgbClr val="000000"/>
                </a:solidFill>
                <a:latin typeface="Lato"/>
                <a:ea typeface="Lato"/>
                <a:cs typeface="Lato"/>
                <a:sym typeface="Lato"/>
              </a:rPr>
              <a:t> File names: </a:t>
            </a:r>
            <a:r>
              <a:rPr b="0" i="0" lang="en" sz="1600" u="none" cap="none" strike="noStrike">
                <a:solidFill>
                  <a:srgbClr val="000000"/>
                </a:solidFill>
                <a:latin typeface="Lato"/>
                <a:ea typeface="Lato"/>
                <a:cs typeface="Lato"/>
                <a:sym typeface="Lato"/>
              </a:rPr>
              <a:t>These are the names of files located under present directory.</a:t>
            </a:r>
            <a:endParaRPr b="0" i="0" sz="1600" u="none" cap="none" strike="noStrike">
              <a:solidFill>
                <a:srgbClr val="000000"/>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nvSpPr>
        <p:spPr>
          <a:xfrm>
            <a:off x="1699851" y="235224"/>
            <a:ext cx="4906511" cy="76529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3000" u="none" cap="none" strike="noStrike">
                <a:solidFill>
                  <a:srgbClr val="ED1157"/>
                </a:solidFill>
                <a:latin typeface="Lato"/>
                <a:ea typeface="Lato"/>
                <a:cs typeface="Lato"/>
                <a:sym typeface="Lato"/>
              </a:rPr>
              <a:t>Directories in Unix(contd.)</a:t>
            </a:r>
            <a:endParaRPr b="1" i="0" sz="3000" u="none" cap="none" strike="noStrike">
              <a:solidFill>
                <a:srgbClr val="ED1157"/>
              </a:solidFill>
              <a:latin typeface="Lato"/>
              <a:ea typeface="Lato"/>
              <a:cs typeface="Lato"/>
              <a:sym typeface="Lato"/>
            </a:endParaRPr>
          </a:p>
        </p:txBody>
      </p:sp>
      <p:sp>
        <p:nvSpPr>
          <p:cNvPr id="196" name="Google Shape;196;p22"/>
          <p:cNvSpPr txBox="1"/>
          <p:nvPr/>
        </p:nvSpPr>
        <p:spPr>
          <a:xfrm>
            <a:off x="1699852" y="1000520"/>
            <a:ext cx="5950848" cy="401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 </a:t>
            </a:r>
            <a:r>
              <a:rPr b="0" i="0" lang="en" sz="1600" u="none" cap="none" strike="noStrike">
                <a:solidFill>
                  <a:srgbClr val="000000"/>
                </a:solidFill>
                <a:latin typeface="Lato"/>
                <a:ea typeface="Lato"/>
                <a:cs typeface="Lato"/>
                <a:sym typeface="Lato"/>
              </a:rPr>
              <a:t>The first two file names in every directory are (“</a:t>
            </a:r>
            <a:r>
              <a:rPr b="0" i="0" lang="en" sz="1600" u="none" cap="none" strike="noStrike">
                <a:solidFill>
                  <a:srgbClr val="C7254E"/>
                </a:solidFill>
                <a:highlight>
                  <a:srgbClr val="F9F2F4"/>
                </a:highlight>
                <a:latin typeface="Lato"/>
                <a:ea typeface="Lato"/>
                <a:cs typeface="Lato"/>
                <a:sym typeface="Lato"/>
              </a:rPr>
              <a:t>.</a:t>
            </a:r>
            <a:r>
              <a:rPr b="0" i="0" lang="en" sz="1600" u="none" cap="none" strike="noStrike">
                <a:solidFill>
                  <a:srgbClr val="000000"/>
                </a:solidFill>
                <a:latin typeface="Lato"/>
                <a:ea typeface="Lato"/>
                <a:cs typeface="Lato"/>
                <a:sym typeface="Lato"/>
              </a:rPr>
              <a:t>”) and (“</a:t>
            </a:r>
            <a:r>
              <a:rPr b="0" i="0" lang="en" sz="1600" u="none" cap="none" strike="noStrike">
                <a:solidFill>
                  <a:srgbClr val="C7254E"/>
                </a:solidFill>
                <a:highlight>
                  <a:srgbClr val="F9F2F4"/>
                </a:highlight>
                <a:latin typeface="Lato"/>
                <a:ea typeface="Lato"/>
                <a:cs typeface="Lato"/>
                <a:sym typeface="Lato"/>
              </a:rPr>
              <a:t>..</a:t>
            </a:r>
            <a:r>
              <a:rPr b="0" i="0" lang="en" sz="1600" u="none" cap="none" strike="noStrike">
                <a:solidFill>
                  <a:srgbClr val="000000"/>
                </a:solidFill>
                <a:latin typeface="Lato"/>
                <a:ea typeface="Lato"/>
                <a:cs typeface="Lato"/>
                <a:sym typeface="Lato"/>
              </a:rPr>
              <a:t>”)</a:t>
            </a:r>
            <a:endParaRPr b="0" i="0" sz="16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Lato"/>
                <a:ea typeface="Lato"/>
                <a:cs typeface="Lato"/>
                <a:sym typeface="Lato"/>
              </a:rPr>
              <a:t>  	-    where “</a:t>
            </a:r>
            <a:r>
              <a:rPr b="0" i="0" lang="en" sz="1600" u="none" cap="none" strike="noStrike">
                <a:solidFill>
                  <a:srgbClr val="C7254E"/>
                </a:solidFill>
                <a:highlight>
                  <a:srgbClr val="F9F2F4"/>
                </a:highlight>
                <a:latin typeface="Lato"/>
                <a:ea typeface="Lato"/>
                <a:cs typeface="Lato"/>
                <a:sym typeface="Lato"/>
              </a:rPr>
              <a:t>.</a:t>
            </a:r>
            <a:r>
              <a:rPr b="0" i="0" lang="en" sz="1600" u="none" cap="none" strike="noStrike">
                <a:solidFill>
                  <a:srgbClr val="000000"/>
                </a:solidFill>
                <a:latin typeface="Lato"/>
                <a:ea typeface="Lato"/>
                <a:cs typeface="Lato"/>
                <a:sym typeface="Lato"/>
              </a:rPr>
              <a:t>” Represents present or current directory and </a:t>
            </a:r>
            <a:endParaRPr b="0" i="0" sz="16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Lato"/>
                <a:ea typeface="Lato"/>
                <a:cs typeface="Lato"/>
                <a:sym typeface="Lato"/>
              </a:rPr>
              <a:t>  	-    “</a:t>
            </a:r>
            <a:r>
              <a:rPr b="0" i="0" lang="en" sz="1600" u="none" cap="none" strike="noStrike">
                <a:solidFill>
                  <a:srgbClr val="C7254E"/>
                </a:solidFill>
                <a:highlight>
                  <a:srgbClr val="F9F2F4"/>
                </a:highlight>
                <a:latin typeface="Lato"/>
                <a:ea typeface="Lato"/>
                <a:cs typeface="Lato"/>
                <a:sym typeface="Lato"/>
              </a:rPr>
              <a:t>..</a:t>
            </a:r>
            <a:r>
              <a:rPr b="0" i="0" lang="en" sz="1600" u="none" cap="none" strike="noStrike">
                <a:solidFill>
                  <a:srgbClr val="000000"/>
                </a:solidFill>
                <a:latin typeface="Lato"/>
                <a:ea typeface="Lato"/>
                <a:cs typeface="Lato"/>
                <a:sym typeface="Lato"/>
              </a:rPr>
              <a:t>” Represents parent directory file.</a:t>
            </a:r>
            <a:endParaRPr b="0" i="0" sz="16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Lato"/>
                <a:ea typeface="Lato"/>
                <a:cs typeface="Lato"/>
                <a:sym typeface="Lato"/>
              </a:rPr>
              <a:t>  Each entry in a directory file is of 16-byte size </a:t>
            </a:r>
            <a:endParaRPr b="0" i="0" sz="16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Lato"/>
                <a:ea typeface="Lato"/>
                <a:cs typeface="Lato"/>
                <a:sym typeface="Lato"/>
              </a:rPr>
              <a:t>   	-    where 14 bytes for 14 characters in file name </a:t>
            </a:r>
            <a:endParaRPr b="0" i="0" sz="1600" u="none" cap="none" strike="noStrike">
              <a:solidFill>
                <a:srgbClr val="000000"/>
              </a:solidFill>
              <a:latin typeface="Lato"/>
              <a:ea typeface="Lato"/>
              <a:cs typeface="Lato"/>
              <a:sym typeface="Lato"/>
            </a:endParaRPr>
          </a:p>
          <a:p>
            <a:pPr indent="457200" lvl="0" marL="45720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Lato"/>
                <a:ea typeface="Lato"/>
                <a:cs typeface="Lato"/>
                <a:sym typeface="Lato"/>
              </a:rPr>
              <a:t>-    and 2 bytes for inode number</a:t>
            </a:r>
            <a:endParaRPr b="0" i="0" sz="1600" u="none" cap="none" strike="noStrike">
              <a:solidFill>
                <a:srgbClr val="3B3835"/>
              </a:solidFill>
              <a:highlight>
                <a:srgbClr val="EEEEEE"/>
              </a:highlight>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idx="1" type="body"/>
          </p:nvPr>
        </p:nvSpPr>
        <p:spPr>
          <a:xfrm>
            <a:off x="1630947" y="1391511"/>
            <a:ext cx="6278613" cy="296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800"/>
              <a:buFont typeface="Lato"/>
              <a:buNone/>
            </a:pPr>
            <a:r>
              <a:rPr b="1" lang="en" sz="1600">
                <a:solidFill>
                  <a:srgbClr val="000000"/>
                </a:solidFill>
                <a:latin typeface="Lato"/>
                <a:ea typeface="Lato"/>
                <a:cs typeface="Lato"/>
                <a:sym typeface="Lato"/>
              </a:rPr>
              <a:t>Access permissions to the users for directory file :</a:t>
            </a:r>
            <a:endParaRPr b="1" sz="1600">
              <a:solidFill>
                <a:srgbClr val="000000"/>
              </a:solidFill>
              <a:latin typeface="Lato"/>
              <a:ea typeface="Lato"/>
              <a:cs typeface="Lato"/>
              <a:sym typeface="Lato"/>
            </a:endParaRPr>
          </a:p>
          <a:p>
            <a:pPr indent="0" lvl="0" marL="0" rtl="0" algn="l">
              <a:spcBef>
                <a:spcPts val="1600"/>
              </a:spcBef>
              <a:spcAft>
                <a:spcPts val="0"/>
              </a:spcAft>
              <a:buClr>
                <a:srgbClr val="000000"/>
              </a:buClr>
              <a:buSzPts val="1800"/>
              <a:buFont typeface="Lato"/>
              <a:buNone/>
            </a:pPr>
            <a:r>
              <a:rPr b="1" lang="en" sz="1600">
                <a:solidFill>
                  <a:srgbClr val="000000"/>
                </a:solidFill>
                <a:latin typeface="Lato"/>
                <a:ea typeface="Lato"/>
                <a:cs typeface="Lato"/>
                <a:sym typeface="Lato"/>
              </a:rPr>
              <a:t>1. READ - </a:t>
            </a:r>
            <a:r>
              <a:rPr lang="en" sz="1600">
                <a:solidFill>
                  <a:srgbClr val="000000"/>
                </a:solidFill>
                <a:latin typeface="Lato"/>
                <a:ea typeface="Lato"/>
                <a:cs typeface="Lato"/>
                <a:sym typeface="Lato"/>
              </a:rPr>
              <a:t>Allow the user to see contents i.e. files in that directory </a:t>
            </a:r>
            <a:endParaRPr sz="1600">
              <a:solidFill>
                <a:srgbClr val="000000"/>
              </a:solidFill>
              <a:latin typeface="Lato"/>
              <a:ea typeface="Lato"/>
              <a:cs typeface="Lato"/>
              <a:sym typeface="Lato"/>
            </a:endParaRPr>
          </a:p>
          <a:p>
            <a:pPr indent="0" lvl="0" marL="0" rtl="0" algn="l">
              <a:spcBef>
                <a:spcPts val="1600"/>
              </a:spcBef>
              <a:spcAft>
                <a:spcPts val="0"/>
              </a:spcAft>
              <a:buClr>
                <a:srgbClr val="000000"/>
              </a:buClr>
              <a:buSzPts val="1800"/>
              <a:buFont typeface="Lato"/>
              <a:buNone/>
            </a:pPr>
            <a:r>
              <a:rPr b="1" lang="en" sz="1600">
                <a:solidFill>
                  <a:srgbClr val="000000"/>
                </a:solidFill>
                <a:latin typeface="Lato"/>
                <a:ea typeface="Lato"/>
                <a:cs typeface="Lato"/>
                <a:sym typeface="Lato"/>
              </a:rPr>
              <a:t>2. WRITE – </a:t>
            </a:r>
            <a:r>
              <a:rPr lang="en" sz="1600">
                <a:solidFill>
                  <a:srgbClr val="000000"/>
                </a:solidFill>
                <a:latin typeface="Lato"/>
                <a:ea typeface="Lato"/>
                <a:cs typeface="Lato"/>
                <a:sym typeface="Lato"/>
              </a:rPr>
              <a:t>Allows the user to create or delete subdirectories and files in that directory </a:t>
            </a:r>
            <a:endParaRPr sz="1600">
              <a:solidFill>
                <a:srgbClr val="000000"/>
              </a:solidFill>
              <a:latin typeface="Lato"/>
              <a:ea typeface="Lato"/>
              <a:cs typeface="Lato"/>
              <a:sym typeface="Lato"/>
            </a:endParaRPr>
          </a:p>
          <a:p>
            <a:pPr indent="0" lvl="0" marL="0" rtl="0" algn="l">
              <a:spcBef>
                <a:spcPts val="1600"/>
              </a:spcBef>
              <a:spcAft>
                <a:spcPts val="0"/>
              </a:spcAft>
              <a:buClr>
                <a:srgbClr val="000000"/>
              </a:buClr>
              <a:buSzPts val="1800"/>
              <a:buFont typeface="Lato"/>
              <a:buNone/>
            </a:pPr>
            <a:r>
              <a:rPr b="1" lang="en" sz="1600">
                <a:solidFill>
                  <a:srgbClr val="000000"/>
                </a:solidFill>
                <a:latin typeface="Lato"/>
                <a:ea typeface="Lato"/>
                <a:cs typeface="Lato"/>
                <a:sym typeface="Lato"/>
              </a:rPr>
              <a:t>3. EXECUTE – </a:t>
            </a:r>
            <a:r>
              <a:rPr lang="en" sz="1600">
                <a:solidFill>
                  <a:srgbClr val="000000"/>
                </a:solidFill>
                <a:latin typeface="Lato"/>
                <a:ea typeface="Lato"/>
                <a:cs typeface="Lato"/>
                <a:sym typeface="Lato"/>
              </a:rPr>
              <a:t>Allows the user to search the directory i.e allow the user to open subdirectories in that directory</a:t>
            </a:r>
            <a:endParaRPr/>
          </a:p>
          <a:p>
            <a:pPr indent="0" lvl="0" marL="0" rtl="0" algn="l">
              <a:spcBef>
                <a:spcPts val="1600"/>
              </a:spcBef>
              <a:spcAft>
                <a:spcPts val="0"/>
              </a:spcAft>
              <a:buClr>
                <a:srgbClr val="000000"/>
              </a:buClr>
              <a:buSzPts val="1800"/>
              <a:buFont typeface="Lato"/>
              <a:buNone/>
            </a:pPr>
            <a:r>
              <a:rPr lang="en" sz="1600">
                <a:solidFill>
                  <a:srgbClr val="000000"/>
                </a:solidFill>
                <a:latin typeface="Lato"/>
                <a:ea typeface="Lato"/>
                <a:cs typeface="Lato"/>
                <a:sym typeface="Lato"/>
              </a:rPr>
              <a:t>For kernel writing permission for directory means , to actually write in directory file.</a:t>
            </a:r>
            <a:endParaRPr sz="1600">
              <a:latin typeface="Lato"/>
              <a:ea typeface="Lato"/>
              <a:cs typeface="Lato"/>
              <a:sym typeface="Lato"/>
            </a:endParaRPr>
          </a:p>
        </p:txBody>
      </p:sp>
      <p:sp>
        <p:nvSpPr>
          <p:cNvPr id="202" name="Google Shape;202;p23"/>
          <p:cNvSpPr txBox="1"/>
          <p:nvPr/>
        </p:nvSpPr>
        <p:spPr>
          <a:xfrm>
            <a:off x="1630947" y="434340"/>
            <a:ext cx="4739640"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3000" u="none" cap="none" strike="noStrike">
                <a:solidFill>
                  <a:srgbClr val="ED1157"/>
                </a:solidFill>
                <a:latin typeface="Lato"/>
                <a:ea typeface="Lato"/>
                <a:cs typeface="Lato"/>
                <a:sym typeface="Lato"/>
              </a:rPr>
              <a:t>Access Permissions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 name="Shape 206"/>
        <p:cNvGrpSpPr/>
        <p:nvPr/>
      </p:nvGrpSpPr>
      <p:grpSpPr>
        <a:xfrm>
          <a:off x="0" y="0"/>
          <a:ext cx="0" cy="0"/>
          <a:chOff x="0" y="0"/>
          <a:chExt cx="0" cy="0"/>
        </a:xfrm>
      </p:grpSpPr>
      <p:sp>
        <p:nvSpPr>
          <p:cNvPr id="207" name="Google Shape;207;p24"/>
          <p:cNvSpPr txBox="1"/>
          <p:nvPr>
            <p:ph type="title"/>
          </p:nvPr>
        </p:nvSpPr>
        <p:spPr>
          <a:xfrm>
            <a:off x="1445500" y="417850"/>
            <a:ext cx="6056208"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800"/>
              <a:buFont typeface="Arial"/>
              <a:buNone/>
            </a:pPr>
            <a:r>
              <a:rPr b="1" lang="en" sz="3000">
                <a:solidFill>
                  <a:srgbClr val="ED1157"/>
                </a:solidFill>
                <a:latin typeface="Lato"/>
                <a:ea typeface="Lato"/>
                <a:cs typeface="Lato"/>
                <a:sym typeface="Lato"/>
              </a:rPr>
              <a:t>Files and Directories Attributes</a:t>
            </a:r>
            <a:endParaRPr b="1" sz="3000">
              <a:solidFill>
                <a:srgbClr val="ED1157"/>
              </a:solidFill>
              <a:latin typeface="Lato"/>
              <a:ea typeface="Lato"/>
              <a:cs typeface="Lato"/>
              <a:sym typeface="Lato"/>
            </a:endParaRPr>
          </a:p>
        </p:txBody>
      </p:sp>
      <p:pic>
        <p:nvPicPr>
          <p:cNvPr id="208" name="Google Shape;208;p24"/>
          <p:cNvPicPr preferRelativeResize="0"/>
          <p:nvPr/>
        </p:nvPicPr>
        <p:blipFill rotWithShape="1">
          <a:blip r:embed="rId3">
            <a:alphaModFix/>
          </a:blip>
          <a:srcRect b="0" l="0" r="0" t="0"/>
          <a:stretch/>
        </p:blipFill>
        <p:spPr>
          <a:xfrm>
            <a:off x="1524441" y="1822221"/>
            <a:ext cx="7001188" cy="2461307"/>
          </a:xfrm>
          <a:prstGeom prst="rect">
            <a:avLst/>
          </a:prstGeom>
          <a:noFill/>
          <a:ln>
            <a:noFill/>
          </a:ln>
        </p:spPr>
      </p:pic>
      <p:sp>
        <p:nvSpPr>
          <p:cNvPr id="209" name="Google Shape;209;p24"/>
          <p:cNvSpPr/>
          <p:nvPr/>
        </p:nvSpPr>
        <p:spPr>
          <a:xfrm>
            <a:off x="1781357" y="1509563"/>
            <a:ext cx="106649" cy="245013"/>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4"/>
          <p:cNvSpPr/>
          <p:nvPr/>
        </p:nvSpPr>
        <p:spPr>
          <a:xfrm>
            <a:off x="2393437" y="1503568"/>
            <a:ext cx="132186" cy="245013"/>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4"/>
          <p:cNvSpPr/>
          <p:nvPr/>
        </p:nvSpPr>
        <p:spPr>
          <a:xfrm>
            <a:off x="2780195" y="1521217"/>
            <a:ext cx="120887" cy="245013"/>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4"/>
          <p:cNvSpPr/>
          <p:nvPr/>
        </p:nvSpPr>
        <p:spPr>
          <a:xfrm>
            <a:off x="3247752" y="1521217"/>
            <a:ext cx="113820" cy="245013"/>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4"/>
          <p:cNvSpPr/>
          <p:nvPr/>
        </p:nvSpPr>
        <p:spPr>
          <a:xfrm>
            <a:off x="3952168" y="1514869"/>
            <a:ext cx="140433" cy="245013"/>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4"/>
          <p:cNvSpPr/>
          <p:nvPr/>
        </p:nvSpPr>
        <p:spPr>
          <a:xfrm>
            <a:off x="4589827" y="1509092"/>
            <a:ext cx="130106" cy="245013"/>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4"/>
          <p:cNvSpPr/>
          <p:nvPr/>
        </p:nvSpPr>
        <p:spPr>
          <a:xfrm>
            <a:off x="5227892" y="1537665"/>
            <a:ext cx="151591" cy="245013"/>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4"/>
          <p:cNvSpPr txBox="1"/>
          <p:nvPr/>
        </p:nvSpPr>
        <p:spPr>
          <a:xfrm>
            <a:off x="1601832" y="1217602"/>
            <a:ext cx="545675" cy="24501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000000"/>
                </a:solidFill>
                <a:latin typeface="Lato"/>
                <a:ea typeface="Lato"/>
                <a:cs typeface="Lato"/>
                <a:sym typeface="Lato"/>
              </a:rPr>
              <a:t>Mode</a:t>
            </a:r>
            <a:endParaRPr b="0" i="0" sz="1050" u="none" cap="none" strike="noStrike">
              <a:solidFill>
                <a:srgbClr val="000000"/>
              </a:solidFill>
              <a:latin typeface="Lato"/>
              <a:ea typeface="Lato"/>
              <a:cs typeface="Lato"/>
              <a:sym typeface="Lato"/>
            </a:endParaRPr>
          </a:p>
        </p:txBody>
      </p:sp>
      <p:sp>
        <p:nvSpPr>
          <p:cNvPr id="217" name="Google Shape;217;p24"/>
          <p:cNvSpPr txBox="1"/>
          <p:nvPr/>
        </p:nvSpPr>
        <p:spPr>
          <a:xfrm>
            <a:off x="2173909" y="1232253"/>
            <a:ext cx="545675" cy="21832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000000"/>
                </a:solidFill>
                <a:latin typeface="Lato"/>
                <a:ea typeface="Lato"/>
                <a:cs typeface="Lato"/>
                <a:sym typeface="Lato"/>
              </a:rPr>
              <a:t>Links</a:t>
            </a:r>
            <a:endParaRPr b="0" i="0" sz="1050" u="none" cap="none" strike="noStrike">
              <a:solidFill>
                <a:srgbClr val="000000"/>
              </a:solidFill>
              <a:latin typeface="Lato"/>
              <a:ea typeface="Lato"/>
              <a:cs typeface="Lato"/>
              <a:sym typeface="Lato"/>
            </a:endParaRPr>
          </a:p>
        </p:txBody>
      </p:sp>
      <p:sp>
        <p:nvSpPr>
          <p:cNvPr id="218" name="Google Shape;218;p24"/>
          <p:cNvSpPr txBox="1"/>
          <p:nvPr/>
        </p:nvSpPr>
        <p:spPr>
          <a:xfrm>
            <a:off x="2571818" y="1240394"/>
            <a:ext cx="658527" cy="21832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000000"/>
                </a:solidFill>
                <a:latin typeface="Lato"/>
                <a:ea typeface="Lato"/>
                <a:cs typeface="Lato"/>
                <a:sym typeface="Lato"/>
              </a:rPr>
              <a:t>Owner</a:t>
            </a:r>
            <a:endParaRPr b="0" i="0" sz="1050" u="none" cap="none" strike="noStrike">
              <a:solidFill>
                <a:srgbClr val="000000"/>
              </a:solidFill>
              <a:latin typeface="Lato"/>
              <a:ea typeface="Lato"/>
              <a:cs typeface="Lato"/>
              <a:sym typeface="Lato"/>
            </a:endParaRPr>
          </a:p>
        </p:txBody>
      </p:sp>
      <p:sp>
        <p:nvSpPr>
          <p:cNvPr id="219" name="Google Shape;219;p24"/>
          <p:cNvSpPr txBox="1"/>
          <p:nvPr/>
        </p:nvSpPr>
        <p:spPr>
          <a:xfrm>
            <a:off x="3048263" y="1246905"/>
            <a:ext cx="626618" cy="21832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000000"/>
                </a:solidFill>
                <a:latin typeface="Lato"/>
                <a:ea typeface="Lato"/>
                <a:cs typeface="Lato"/>
                <a:sym typeface="Lato"/>
              </a:rPr>
              <a:t>Group</a:t>
            </a:r>
            <a:endParaRPr b="0" i="0" sz="1050" u="none" cap="none" strike="noStrike">
              <a:solidFill>
                <a:srgbClr val="000000"/>
              </a:solidFill>
              <a:latin typeface="Lato"/>
              <a:ea typeface="Lato"/>
              <a:cs typeface="Lato"/>
              <a:sym typeface="Lato"/>
            </a:endParaRPr>
          </a:p>
        </p:txBody>
      </p:sp>
      <p:sp>
        <p:nvSpPr>
          <p:cNvPr id="220" name="Google Shape;220;p24"/>
          <p:cNvSpPr txBox="1"/>
          <p:nvPr/>
        </p:nvSpPr>
        <p:spPr>
          <a:xfrm>
            <a:off x="3680821" y="1223956"/>
            <a:ext cx="753900" cy="2183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000000"/>
                </a:solidFill>
                <a:latin typeface="Lato"/>
                <a:ea typeface="Lato"/>
                <a:cs typeface="Lato"/>
                <a:sym typeface="Lato"/>
              </a:rPr>
              <a:t>File size</a:t>
            </a:r>
            <a:endParaRPr b="0" i="0" sz="1050" u="none" cap="none" strike="noStrike">
              <a:solidFill>
                <a:srgbClr val="000000"/>
              </a:solidFill>
              <a:latin typeface="Lato"/>
              <a:ea typeface="Lato"/>
              <a:cs typeface="Lato"/>
              <a:sym typeface="Lato"/>
            </a:endParaRPr>
          </a:p>
        </p:txBody>
      </p:sp>
      <p:sp>
        <p:nvSpPr>
          <p:cNvPr id="221" name="Google Shape;221;p24"/>
          <p:cNvSpPr txBox="1"/>
          <p:nvPr/>
        </p:nvSpPr>
        <p:spPr>
          <a:xfrm>
            <a:off x="4210860" y="1073194"/>
            <a:ext cx="888040" cy="2183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rgbClr val="000000"/>
                </a:solidFill>
                <a:latin typeface="Lato"/>
                <a:ea typeface="Lato"/>
                <a:cs typeface="Lato"/>
                <a:sym typeface="Lato"/>
              </a:rPr>
              <a:t>Last modified</a:t>
            </a:r>
            <a:endParaRPr b="0" i="0" sz="1050" u="none" cap="none" strike="noStrike">
              <a:solidFill>
                <a:srgbClr val="000000"/>
              </a:solidFill>
              <a:latin typeface="Lato"/>
              <a:ea typeface="Lato"/>
              <a:cs typeface="Lato"/>
              <a:sym typeface="Lato"/>
            </a:endParaRPr>
          </a:p>
        </p:txBody>
      </p:sp>
      <p:sp>
        <p:nvSpPr>
          <p:cNvPr id="222" name="Google Shape;222;p24"/>
          <p:cNvSpPr txBox="1"/>
          <p:nvPr/>
        </p:nvSpPr>
        <p:spPr>
          <a:xfrm>
            <a:off x="5025035" y="1246905"/>
            <a:ext cx="722193" cy="18180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000000"/>
                </a:solidFill>
                <a:latin typeface="Lato"/>
                <a:ea typeface="Lato"/>
                <a:cs typeface="Lato"/>
                <a:sym typeface="Lato"/>
              </a:rPr>
              <a:t>Filename</a:t>
            </a:r>
            <a:endParaRPr b="0" i="0" sz="1050" u="none" cap="none" strike="noStrike">
              <a:solidFill>
                <a:srgbClr val="000000"/>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5"/>
          <p:cNvSpPr txBox="1"/>
          <p:nvPr>
            <p:ph type="title"/>
          </p:nvPr>
        </p:nvSpPr>
        <p:spPr>
          <a:xfrm>
            <a:off x="1886080" y="1321952"/>
            <a:ext cx="6038720" cy="5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800"/>
              <a:buFont typeface="Lato"/>
              <a:buNone/>
            </a:pPr>
            <a:r>
              <a:rPr b="1" lang="en" sz="1600">
                <a:solidFill>
                  <a:srgbClr val="000000"/>
                </a:solidFill>
                <a:latin typeface="Lato"/>
                <a:ea typeface="Lato"/>
                <a:cs typeface="Lato"/>
                <a:sym typeface="Lato"/>
              </a:rPr>
              <a:t>Following are the attributes associated with files and directories:</a:t>
            </a:r>
            <a:endParaRPr b="1" sz="1600">
              <a:solidFill>
                <a:srgbClr val="000000"/>
              </a:solidFill>
              <a:latin typeface="Lato"/>
              <a:ea typeface="Lato"/>
              <a:cs typeface="Lato"/>
              <a:sym typeface="Lato"/>
            </a:endParaRPr>
          </a:p>
        </p:txBody>
      </p:sp>
      <p:sp>
        <p:nvSpPr>
          <p:cNvPr id="228" name="Google Shape;228;p25"/>
          <p:cNvSpPr txBox="1"/>
          <p:nvPr>
            <p:ph idx="1" type="body"/>
          </p:nvPr>
        </p:nvSpPr>
        <p:spPr>
          <a:xfrm>
            <a:off x="1394460" y="2035616"/>
            <a:ext cx="6530340" cy="2836791"/>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ED1157"/>
              </a:buClr>
              <a:buSzPts val="2080"/>
              <a:buFont typeface="Arial"/>
              <a:buChar char="•"/>
            </a:pPr>
            <a:r>
              <a:rPr lang="en" sz="1600">
                <a:solidFill>
                  <a:srgbClr val="C7254E"/>
                </a:solidFill>
                <a:highlight>
                  <a:srgbClr val="F9F2F4"/>
                </a:highlight>
                <a:latin typeface="Lato"/>
                <a:ea typeface="Lato"/>
                <a:cs typeface="Lato"/>
                <a:sym typeface="Lato"/>
              </a:rPr>
              <a:t>file name</a:t>
            </a:r>
            <a:r>
              <a:rPr lang="en" sz="1600">
                <a:solidFill>
                  <a:srgbClr val="000000"/>
                </a:solidFill>
                <a:latin typeface="Lato"/>
                <a:ea typeface="Lato"/>
                <a:cs typeface="Lato"/>
                <a:sym typeface="Lato"/>
              </a:rPr>
              <a:t>: the name associated with the file (recall, this can be any type of file) </a:t>
            </a:r>
            <a:endParaRPr/>
          </a:p>
          <a:p>
            <a:pPr indent="-185420" lvl="0" marL="457200" rtl="0" algn="l">
              <a:spcBef>
                <a:spcPts val="0"/>
              </a:spcBef>
              <a:spcAft>
                <a:spcPts val="0"/>
              </a:spcAft>
              <a:buClr>
                <a:srgbClr val="ED1157"/>
              </a:buClr>
              <a:buSzPts val="2080"/>
              <a:buFont typeface="Arial"/>
              <a:buNone/>
            </a:pPr>
            <a:r>
              <a:t/>
            </a:r>
            <a:endParaRPr sz="1600">
              <a:solidFill>
                <a:srgbClr val="000000"/>
              </a:solidFill>
              <a:latin typeface="Lato"/>
              <a:ea typeface="Lato"/>
              <a:cs typeface="Lato"/>
              <a:sym typeface="Lato"/>
            </a:endParaRPr>
          </a:p>
          <a:p>
            <a:pPr indent="-317500" lvl="0" marL="457200" rtl="0" algn="l">
              <a:spcBef>
                <a:spcPts val="0"/>
              </a:spcBef>
              <a:spcAft>
                <a:spcPts val="0"/>
              </a:spcAft>
              <a:buClr>
                <a:srgbClr val="ED1157"/>
              </a:buClr>
              <a:buSzPts val="2080"/>
              <a:buFont typeface="Arial"/>
              <a:buChar char="•"/>
            </a:pPr>
            <a:r>
              <a:rPr lang="en" sz="1600">
                <a:solidFill>
                  <a:srgbClr val="C7254E"/>
                </a:solidFill>
                <a:highlight>
                  <a:srgbClr val="F9F2F4"/>
                </a:highlight>
                <a:latin typeface="Lato"/>
                <a:ea typeface="Lato"/>
                <a:cs typeface="Lato"/>
                <a:sym typeface="Lato"/>
              </a:rPr>
              <a:t>modification date</a:t>
            </a:r>
            <a:r>
              <a:rPr lang="en" sz="1600">
                <a:solidFill>
                  <a:srgbClr val="000000"/>
                </a:solidFill>
                <a:latin typeface="Lato"/>
                <a:ea typeface="Lato"/>
                <a:cs typeface="Lato"/>
                <a:sym typeface="Lato"/>
              </a:rPr>
              <a:t>: the date the file was last modified, i.e. a "time-stamp". If the file has not been modified within the last year (or six months for Linux), the year of last modification is displayed. </a:t>
            </a:r>
            <a:endParaRPr/>
          </a:p>
          <a:p>
            <a:pPr indent="-185420" lvl="0" marL="457200" rtl="0" algn="l">
              <a:spcBef>
                <a:spcPts val="0"/>
              </a:spcBef>
              <a:spcAft>
                <a:spcPts val="0"/>
              </a:spcAft>
              <a:buClr>
                <a:srgbClr val="ED1157"/>
              </a:buClr>
              <a:buSzPts val="2080"/>
              <a:buFont typeface="Arial"/>
              <a:buNone/>
            </a:pPr>
            <a:r>
              <a:t/>
            </a:r>
            <a:endParaRPr sz="1600">
              <a:solidFill>
                <a:srgbClr val="000000"/>
              </a:solidFill>
              <a:latin typeface="Lato"/>
              <a:ea typeface="Lato"/>
              <a:cs typeface="Lato"/>
              <a:sym typeface="Lato"/>
            </a:endParaRPr>
          </a:p>
          <a:p>
            <a:pPr indent="-317500" lvl="0" marL="457200" rtl="0" algn="l">
              <a:spcBef>
                <a:spcPts val="0"/>
              </a:spcBef>
              <a:spcAft>
                <a:spcPts val="0"/>
              </a:spcAft>
              <a:buClr>
                <a:srgbClr val="ED1157"/>
              </a:buClr>
              <a:buSzPts val="2080"/>
              <a:buFont typeface="Arial"/>
              <a:buChar char="•"/>
            </a:pPr>
            <a:r>
              <a:rPr lang="en" sz="1600">
                <a:solidFill>
                  <a:srgbClr val="C7254E"/>
                </a:solidFill>
                <a:highlight>
                  <a:srgbClr val="F9F2F4"/>
                </a:highlight>
                <a:latin typeface="Lato"/>
                <a:ea typeface="Lato"/>
                <a:cs typeface="Lato"/>
                <a:sym typeface="Lato"/>
              </a:rPr>
              <a:t>size</a:t>
            </a:r>
            <a:r>
              <a:rPr lang="en" sz="1600">
                <a:solidFill>
                  <a:srgbClr val="000000"/>
                </a:solidFill>
                <a:latin typeface="Lato"/>
                <a:ea typeface="Lato"/>
                <a:cs typeface="Lato"/>
                <a:sym typeface="Lato"/>
              </a:rPr>
              <a:t>: the size of the file in bytes (i.e. characters) </a:t>
            </a:r>
            <a:endParaRPr/>
          </a:p>
          <a:p>
            <a:pPr indent="-185420" lvl="0" marL="457200" rtl="0" algn="l">
              <a:spcBef>
                <a:spcPts val="0"/>
              </a:spcBef>
              <a:spcAft>
                <a:spcPts val="0"/>
              </a:spcAft>
              <a:buClr>
                <a:srgbClr val="ED1157"/>
              </a:buClr>
              <a:buSzPts val="2080"/>
              <a:buFont typeface="Arial"/>
              <a:buNone/>
            </a:pPr>
            <a:r>
              <a:t/>
            </a:r>
            <a:endParaRPr sz="1600">
              <a:solidFill>
                <a:srgbClr val="000000"/>
              </a:solidFill>
              <a:latin typeface="Lato"/>
              <a:ea typeface="Lato"/>
              <a:cs typeface="Lato"/>
              <a:sym typeface="Lato"/>
            </a:endParaRPr>
          </a:p>
          <a:p>
            <a:pPr indent="-317500" lvl="0" marL="457200" rtl="0" algn="l">
              <a:spcBef>
                <a:spcPts val="0"/>
              </a:spcBef>
              <a:spcAft>
                <a:spcPts val="0"/>
              </a:spcAft>
              <a:buClr>
                <a:srgbClr val="ED1157"/>
              </a:buClr>
              <a:buSzPts val="2080"/>
              <a:buFont typeface="Arial"/>
              <a:buChar char="•"/>
            </a:pPr>
            <a:r>
              <a:rPr lang="en" sz="1600">
                <a:solidFill>
                  <a:srgbClr val="C7254E"/>
                </a:solidFill>
                <a:highlight>
                  <a:srgbClr val="F9F2F4"/>
                </a:highlight>
                <a:latin typeface="Lato"/>
                <a:ea typeface="Lato"/>
                <a:cs typeface="Lato"/>
                <a:sym typeface="Lato"/>
              </a:rPr>
              <a:t>group</a:t>
            </a:r>
            <a:r>
              <a:rPr lang="en" sz="1600">
                <a:solidFill>
                  <a:srgbClr val="000000"/>
                </a:solidFill>
                <a:latin typeface="Lato"/>
                <a:ea typeface="Lato"/>
                <a:cs typeface="Lato"/>
                <a:sym typeface="Lato"/>
              </a:rPr>
              <a:t>: associated group for the file</a:t>
            </a:r>
            <a:endParaRPr/>
          </a:p>
          <a:p>
            <a:pPr indent="0" lvl="0" marL="139700" rtl="0" algn="l">
              <a:spcBef>
                <a:spcPts val="0"/>
              </a:spcBef>
              <a:spcAft>
                <a:spcPts val="0"/>
              </a:spcAft>
              <a:buClr>
                <a:srgbClr val="ED1157"/>
              </a:buClr>
              <a:buSzPts val="2080"/>
              <a:buFont typeface="Lato"/>
              <a:buNone/>
            </a:pPr>
            <a:r>
              <a:rPr lang="en" sz="1600">
                <a:solidFill>
                  <a:srgbClr val="000000"/>
                </a:solidFill>
                <a:latin typeface="Lato"/>
                <a:ea typeface="Lato"/>
                <a:cs typeface="Lato"/>
                <a:sym typeface="Lato"/>
              </a:rPr>
              <a:t> </a:t>
            </a:r>
            <a:endParaRPr sz="1600">
              <a:solidFill>
                <a:srgbClr val="000000"/>
              </a:solidFill>
              <a:latin typeface="Lato"/>
              <a:ea typeface="Lato"/>
              <a:cs typeface="Lato"/>
              <a:sym typeface="Lato"/>
            </a:endParaRPr>
          </a:p>
        </p:txBody>
      </p:sp>
      <p:sp>
        <p:nvSpPr>
          <p:cNvPr id="229" name="Google Shape;229;p25"/>
          <p:cNvSpPr txBox="1"/>
          <p:nvPr/>
        </p:nvSpPr>
        <p:spPr>
          <a:xfrm>
            <a:off x="1653008" y="133226"/>
            <a:ext cx="4808220"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3000" u="none" cap="none" strike="noStrike">
                <a:solidFill>
                  <a:srgbClr val="ED1157"/>
                </a:solidFill>
                <a:latin typeface="Lato"/>
                <a:ea typeface="Lato"/>
                <a:cs typeface="Lato"/>
                <a:sym typeface="Lato"/>
              </a:rPr>
              <a:t>Files and Directories Attributes(contd.)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txBox="1"/>
          <p:nvPr>
            <p:ph idx="1" type="body"/>
          </p:nvPr>
        </p:nvSpPr>
        <p:spPr>
          <a:xfrm>
            <a:off x="1516380" y="1852455"/>
            <a:ext cx="6530340" cy="2434663"/>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ED1157"/>
              </a:buClr>
              <a:buSzPts val="2080"/>
              <a:buFont typeface="Arial"/>
              <a:buChar char="•"/>
            </a:pPr>
            <a:r>
              <a:rPr lang="en" sz="1600">
                <a:solidFill>
                  <a:srgbClr val="C7254E"/>
                </a:solidFill>
                <a:highlight>
                  <a:srgbClr val="F9F2F4"/>
                </a:highlight>
                <a:latin typeface="Lato"/>
                <a:ea typeface="Lato"/>
                <a:cs typeface="Lato"/>
                <a:sym typeface="Lato"/>
              </a:rPr>
              <a:t>owner</a:t>
            </a:r>
            <a:r>
              <a:rPr lang="en" sz="1600">
                <a:solidFill>
                  <a:srgbClr val="000000"/>
                </a:solidFill>
                <a:latin typeface="Lato"/>
                <a:ea typeface="Lato"/>
                <a:cs typeface="Lato"/>
                <a:sym typeface="Lato"/>
              </a:rPr>
              <a:t>: the owner of the file </a:t>
            </a:r>
            <a:endParaRPr/>
          </a:p>
          <a:p>
            <a:pPr indent="-185420" lvl="0" marL="457200" rtl="0" algn="l">
              <a:spcBef>
                <a:spcPts val="0"/>
              </a:spcBef>
              <a:spcAft>
                <a:spcPts val="0"/>
              </a:spcAft>
              <a:buClr>
                <a:srgbClr val="ED1157"/>
              </a:buClr>
              <a:buSzPts val="2080"/>
              <a:buFont typeface="Arial"/>
              <a:buNone/>
            </a:pPr>
            <a:r>
              <a:t/>
            </a:r>
            <a:endParaRPr sz="1600">
              <a:solidFill>
                <a:srgbClr val="000000"/>
              </a:solidFill>
              <a:latin typeface="Lato"/>
              <a:ea typeface="Lato"/>
              <a:cs typeface="Lato"/>
              <a:sym typeface="Lato"/>
            </a:endParaRPr>
          </a:p>
          <a:p>
            <a:pPr indent="-317500" lvl="0" marL="457200" rtl="0" algn="l">
              <a:spcBef>
                <a:spcPts val="0"/>
              </a:spcBef>
              <a:spcAft>
                <a:spcPts val="0"/>
              </a:spcAft>
              <a:buClr>
                <a:srgbClr val="ED1157"/>
              </a:buClr>
              <a:buSzPts val="2080"/>
              <a:buFont typeface="Arial"/>
              <a:buChar char="•"/>
            </a:pPr>
            <a:r>
              <a:rPr lang="en" sz="1600">
                <a:solidFill>
                  <a:srgbClr val="C7254E"/>
                </a:solidFill>
                <a:highlight>
                  <a:srgbClr val="F9F2F4"/>
                </a:highlight>
                <a:latin typeface="Lato"/>
                <a:ea typeface="Lato"/>
                <a:cs typeface="Lato"/>
                <a:sym typeface="Lato"/>
              </a:rPr>
              <a:t>number of links</a:t>
            </a:r>
            <a:r>
              <a:rPr lang="en" sz="1600">
                <a:solidFill>
                  <a:srgbClr val="000000"/>
                </a:solidFill>
                <a:latin typeface="Lato"/>
                <a:ea typeface="Lato"/>
                <a:cs typeface="Lato"/>
                <a:sym typeface="Lato"/>
              </a:rPr>
              <a:t>: the number of other links associated with this file </a:t>
            </a:r>
            <a:endParaRPr/>
          </a:p>
          <a:p>
            <a:pPr indent="-185420" lvl="0" marL="457200" rtl="0" algn="l">
              <a:spcBef>
                <a:spcPts val="0"/>
              </a:spcBef>
              <a:spcAft>
                <a:spcPts val="0"/>
              </a:spcAft>
              <a:buClr>
                <a:srgbClr val="ED1157"/>
              </a:buClr>
              <a:buSzPts val="2080"/>
              <a:buFont typeface="Arial"/>
              <a:buNone/>
            </a:pPr>
            <a:r>
              <a:t/>
            </a:r>
            <a:endParaRPr sz="1600">
              <a:solidFill>
                <a:srgbClr val="000000"/>
              </a:solidFill>
              <a:latin typeface="Lato"/>
              <a:ea typeface="Lato"/>
              <a:cs typeface="Lato"/>
              <a:sym typeface="Lato"/>
            </a:endParaRPr>
          </a:p>
          <a:p>
            <a:pPr indent="-317500" lvl="0" marL="457200" rtl="0" algn="l">
              <a:spcBef>
                <a:spcPts val="0"/>
              </a:spcBef>
              <a:spcAft>
                <a:spcPts val="0"/>
              </a:spcAft>
              <a:buClr>
                <a:srgbClr val="ED1157"/>
              </a:buClr>
              <a:buSzPts val="2080"/>
              <a:buFont typeface="Arial"/>
              <a:buChar char="•"/>
            </a:pPr>
            <a:r>
              <a:rPr lang="en" sz="1600">
                <a:solidFill>
                  <a:srgbClr val="C7254E"/>
                </a:solidFill>
                <a:highlight>
                  <a:srgbClr val="F9F2F4"/>
                </a:highlight>
                <a:latin typeface="Lato"/>
                <a:ea typeface="Lato"/>
                <a:cs typeface="Lato"/>
                <a:sym typeface="Lato"/>
              </a:rPr>
              <a:t>permission modes</a:t>
            </a:r>
            <a:r>
              <a:rPr lang="en" sz="1600">
                <a:solidFill>
                  <a:srgbClr val="000000"/>
                </a:solidFill>
                <a:latin typeface="Lato"/>
                <a:ea typeface="Lato"/>
                <a:cs typeface="Lato"/>
                <a:sym typeface="Lato"/>
              </a:rPr>
              <a:t>: the permissions assigned to the file for the owner, the group and all others</a:t>
            </a:r>
            <a:endParaRPr sz="1600">
              <a:solidFill>
                <a:srgbClr val="000000"/>
              </a:solidFill>
              <a:latin typeface="Lato"/>
              <a:ea typeface="Lato"/>
              <a:cs typeface="Lato"/>
              <a:sym typeface="Lato"/>
            </a:endParaRPr>
          </a:p>
        </p:txBody>
      </p:sp>
      <p:sp>
        <p:nvSpPr>
          <p:cNvPr id="235" name="Google Shape;235;p26"/>
          <p:cNvSpPr txBox="1"/>
          <p:nvPr/>
        </p:nvSpPr>
        <p:spPr>
          <a:xfrm>
            <a:off x="1645920" y="346412"/>
            <a:ext cx="4808220"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3000" u="none" cap="none" strike="noStrike">
                <a:solidFill>
                  <a:srgbClr val="ED1157"/>
                </a:solidFill>
                <a:latin typeface="Lato"/>
                <a:ea typeface="Lato"/>
                <a:cs typeface="Lato"/>
                <a:sym typeface="Lato"/>
              </a:rPr>
              <a:t>Files and Directories Attributes(contd.)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7"/>
          <p:cNvSpPr txBox="1"/>
          <p:nvPr>
            <p:ph type="title"/>
          </p:nvPr>
        </p:nvSpPr>
        <p:spPr>
          <a:xfrm>
            <a:off x="1252413" y="202495"/>
            <a:ext cx="6621952" cy="71848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800"/>
              <a:buFont typeface="Arial"/>
              <a:buNone/>
            </a:pPr>
            <a:r>
              <a:rPr b="1" lang="en" sz="3000">
                <a:solidFill>
                  <a:srgbClr val="ED1157"/>
                </a:solidFill>
                <a:latin typeface="Lato"/>
                <a:ea typeface="Lato"/>
                <a:cs typeface="Lato"/>
                <a:sym typeface="Lato"/>
              </a:rPr>
              <a:t>Files and Directories Permissions</a:t>
            </a:r>
            <a:endParaRPr b="1" sz="3000">
              <a:solidFill>
                <a:srgbClr val="ED1157"/>
              </a:solidFill>
              <a:latin typeface="Lato"/>
              <a:ea typeface="Lato"/>
              <a:cs typeface="Lato"/>
              <a:sym typeface="Lato"/>
            </a:endParaRPr>
          </a:p>
        </p:txBody>
      </p:sp>
      <p:pic>
        <p:nvPicPr>
          <p:cNvPr id="241" name="Google Shape;241;p27"/>
          <p:cNvPicPr preferRelativeResize="0"/>
          <p:nvPr/>
        </p:nvPicPr>
        <p:blipFill rotWithShape="1">
          <a:blip r:embed="rId3">
            <a:alphaModFix/>
          </a:blip>
          <a:srcRect b="0" l="0" r="0" t="0"/>
          <a:stretch/>
        </p:blipFill>
        <p:spPr>
          <a:xfrm>
            <a:off x="2322843" y="1137846"/>
            <a:ext cx="4939017" cy="1148153"/>
          </a:xfrm>
          <a:prstGeom prst="rect">
            <a:avLst/>
          </a:prstGeom>
          <a:noFill/>
          <a:ln>
            <a:noFill/>
          </a:ln>
        </p:spPr>
      </p:pic>
      <p:pic>
        <p:nvPicPr>
          <p:cNvPr id="242" name="Google Shape;242;p27"/>
          <p:cNvPicPr preferRelativeResize="0"/>
          <p:nvPr/>
        </p:nvPicPr>
        <p:blipFill rotWithShape="1">
          <a:blip r:embed="rId4">
            <a:alphaModFix/>
          </a:blip>
          <a:srcRect b="0" l="0" r="0" t="0"/>
          <a:stretch/>
        </p:blipFill>
        <p:spPr>
          <a:xfrm>
            <a:off x="2831616" y="2857502"/>
            <a:ext cx="4117824" cy="203865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8"/>
          <p:cNvSpPr txBox="1"/>
          <p:nvPr>
            <p:ph type="title"/>
          </p:nvPr>
        </p:nvSpPr>
        <p:spPr>
          <a:xfrm>
            <a:off x="1526905" y="223760"/>
            <a:ext cx="6621952" cy="105923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800"/>
              <a:buFont typeface="Arial"/>
              <a:buNone/>
            </a:pPr>
            <a:r>
              <a:rPr b="1" lang="en" sz="3200">
                <a:solidFill>
                  <a:srgbClr val="ED1157"/>
                </a:solidFill>
                <a:latin typeface="Lato"/>
                <a:ea typeface="Lato"/>
                <a:cs typeface="Lato"/>
                <a:sym typeface="Lato"/>
              </a:rPr>
              <a:t>Files and Directories Permissions(contd.)</a:t>
            </a:r>
            <a:br>
              <a:rPr b="1" lang="en" sz="3200">
                <a:solidFill>
                  <a:srgbClr val="ED1157"/>
                </a:solidFill>
                <a:latin typeface="Lato"/>
                <a:ea typeface="Lato"/>
                <a:cs typeface="Lato"/>
                <a:sym typeface="Lato"/>
              </a:rPr>
            </a:br>
            <a:endParaRPr b="1" sz="3200">
              <a:solidFill>
                <a:srgbClr val="ED1157"/>
              </a:solidFill>
              <a:latin typeface="Lato"/>
              <a:ea typeface="Lato"/>
              <a:cs typeface="Lato"/>
              <a:sym typeface="Lato"/>
            </a:endParaRPr>
          </a:p>
        </p:txBody>
      </p:sp>
      <p:sp>
        <p:nvSpPr>
          <p:cNvPr id="248" name="Google Shape;248;p28"/>
          <p:cNvSpPr txBox="1"/>
          <p:nvPr/>
        </p:nvSpPr>
        <p:spPr>
          <a:xfrm>
            <a:off x="1526905" y="1554834"/>
            <a:ext cx="6347460" cy="3588666"/>
          </a:xfrm>
          <a:prstGeom prst="rect">
            <a:avLst/>
          </a:prstGeom>
          <a:noFill/>
          <a:ln>
            <a:noFill/>
          </a:ln>
        </p:spPr>
        <p:txBody>
          <a:bodyPr anchorCtr="0" anchor="t" bIns="91425" lIns="91425" spcFirstLastPara="1" rIns="91425" wrap="square" tIns="91425">
            <a:noAutofit/>
          </a:bodyPr>
          <a:lstStyle/>
          <a:p>
            <a:pPr indent="-171450" lvl="0" marL="330200" marR="0" rtl="0" algn="l">
              <a:lnSpc>
                <a:spcPct val="100000"/>
              </a:lnSpc>
              <a:spcBef>
                <a:spcPts val="0"/>
              </a:spcBef>
              <a:spcAft>
                <a:spcPts val="0"/>
              </a:spcAft>
              <a:buClr>
                <a:srgbClr val="ED1157"/>
              </a:buClr>
              <a:buSzPts val="1360"/>
              <a:buFont typeface="Noto Sans Symbols"/>
              <a:buChar char="▪"/>
            </a:pPr>
            <a:r>
              <a:rPr b="0" i="0" lang="en" sz="1600" u="none" cap="none" strike="noStrike">
                <a:solidFill>
                  <a:srgbClr val="000000"/>
                </a:solidFill>
                <a:latin typeface="Lato"/>
                <a:ea typeface="Lato"/>
                <a:cs typeface="Lato"/>
                <a:sym typeface="Lato"/>
              </a:rPr>
              <a:t>9 permission bits used to determine 3 types of accesses:</a:t>
            </a:r>
            <a:endParaRPr/>
          </a:p>
          <a:p>
            <a:pPr indent="0" lvl="0" marL="158750" marR="0" rtl="0" algn="l">
              <a:lnSpc>
                <a:spcPct val="100000"/>
              </a:lnSpc>
              <a:spcBef>
                <a:spcPts val="0"/>
              </a:spcBef>
              <a:spcAft>
                <a:spcPts val="0"/>
              </a:spcAft>
              <a:buNone/>
            </a:pPr>
            <a:r>
              <a:rPr b="0" i="0" lang="en" sz="1600" u="none" cap="none" strike="noStrike">
                <a:solidFill>
                  <a:srgbClr val="000000"/>
                </a:solidFill>
                <a:latin typeface="Lato"/>
                <a:ea typeface="Lato"/>
                <a:cs typeface="Lato"/>
                <a:sym typeface="Lato"/>
              </a:rPr>
              <a:t> READ, WRITE, EXECUTE.</a:t>
            </a:r>
            <a:endParaRPr b="0" i="0" sz="1600" u="none" cap="none" strike="noStrike">
              <a:solidFill>
                <a:srgbClr val="000000"/>
              </a:solidFill>
              <a:latin typeface="Lato"/>
              <a:ea typeface="Lato"/>
              <a:cs typeface="Lato"/>
              <a:sym typeface="Lato"/>
            </a:endParaRPr>
          </a:p>
          <a:p>
            <a:pPr indent="-85090" lvl="0" marL="628650" marR="0" rtl="0" algn="l">
              <a:lnSpc>
                <a:spcPct val="100000"/>
              </a:lnSpc>
              <a:spcBef>
                <a:spcPts val="0"/>
              </a:spcBef>
              <a:spcAft>
                <a:spcPts val="0"/>
              </a:spcAft>
              <a:buClr>
                <a:srgbClr val="ED1157"/>
              </a:buClr>
              <a:buSzPts val="1360"/>
              <a:buFont typeface="Noto Sans Symbols"/>
              <a:buNone/>
            </a:pPr>
            <a:r>
              <a:t/>
            </a:r>
            <a:endParaRPr b="0" i="0" sz="1600" u="none" cap="none" strike="noStrike">
              <a:solidFill>
                <a:srgbClr val="000000"/>
              </a:solidFill>
              <a:latin typeface="Lato"/>
              <a:ea typeface="Lato"/>
              <a:cs typeface="Lato"/>
              <a:sym typeface="Lato"/>
            </a:endParaRPr>
          </a:p>
          <a:p>
            <a:pPr indent="-171450" lvl="0" marL="330200" marR="0" rtl="0" algn="l">
              <a:lnSpc>
                <a:spcPct val="100000"/>
              </a:lnSpc>
              <a:spcBef>
                <a:spcPts val="0"/>
              </a:spcBef>
              <a:spcAft>
                <a:spcPts val="0"/>
              </a:spcAft>
              <a:buClr>
                <a:srgbClr val="ED1157"/>
              </a:buClr>
              <a:buSzPts val="1360"/>
              <a:buFont typeface="Noto Sans Symbols"/>
              <a:buChar char="▪"/>
            </a:pPr>
            <a:r>
              <a:rPr b="0" i="0" lang="en" sz="1600" u="none" cap="none" strike="noStrike">
                <a:solidFill>
                  <a:srgbClr val="000000"/>
                </a:solidFill>
                <a:latin typeface="Lato"/>
                <a:ea typeface="Lato"/>
                <a:cs typeface="Lato"/>
                <a:sym typeface="Lato"/>
              </a:rPr>
              <a:t>Permission can be set based on GROUP, OWNER, ANYONE ELSE</a:t>
            </a:r>
            <a:endParaRPr b="0" i="0" sz="1600" u="none" cap="none" strike="noStrike">
              <a:solidFill>
                <a:srgbClr val="000000"/>
              </a:solidFill>
              <a:latin typeface="Lato"/>
              <a:ea typeface="Lato"/>
              <a:cs typeface="Lato"/>
              <a:sym typeface="Lato"/>
            </a:endParaRPr>
          </a:p>
          <a:p>
            <a:pPr indent="-85090" lvl="0" marL="628650" marR="0" rtl="0" algn="l">
              <a:lnSpc>
                <a:spcPct val="100000"/>
              </a:lnSpc>
              <a:spcBef>
                <a:spcPts val="0"/>
              </a:spcBef>
              <a:spcAft>
                <a:spcPts val="0"/>
              </a:spcAft>
              <a:buClr>
                <a:srgbClr val="ED1157"/>
              </a:buClr>
              <a:buSzPts val="1360"/>
              <a:buFont typeface="Noto Sans Symbols"/>
              <a:buNone/>
            </a:pPr>
            <a:r>
              <a:t/>
            </a:r>
            <a:endParaRPr b="0" i="0" sz="1600" u="none" cap="none" strike="noStrike">
              <a:solidFill>
                <a:srgbClr val="000000"/>
              </a:solidFill>
              <a:latin typeface="Lato"/>
              <a:ea typeface="Lato"/>
              <a:cs typeface="Lato"/>
              <a:sym typeface="Lato"/>
            </a:endParaRPr>
          </a:p>
          <a:p>
            <a:pPr indent="-171450" lvl="0" marL="330200" marR="0" rtl="0" algn="l">
              <a:lnSpc>
                <a:spcPct val="100000"/>
              </a:lnSpc>
              <a:spcBef>
                <a:spcPts val="0"/>
              </a:spcBef>
              <a:spcAft>
                <a:spcPts val="0"/>
              </a:spcAft>
              <a:buClr>
                <a:srgbClr val="ED1157"/>
              </a:buClr>
              <a:buSzPts val="1360"/>
              <a:buFont typeface="Noto Sans Symbols"/>
              <a:buChar char="▪"/>
            </a:pPr>
            <a:r>
              <a:rPr b="0" i="0" lang="en" sz="1600" u="none" cap="none" strike="noStrike">
                <a:solidFill>
                  <a:srgbClr val="000000"/>
                </a:solidFill>
                <a:latin typeface="Lato"/>
                <a:ea typeface="Lato"/>
                <a:cs typeface="Lato"/>
                <a:sym typeface="Lato"/>
              </a:rPr>
              <a:t>Use chmod command to change permission</a:t>
            </a:r>
            <a:endParaRPr b="0" i="0" sz="1600" u="none" cap="none" strike="noStrike">
              <a:solidFill>
                <a:srgbClr val="000000"/>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Lato"/>
              <a:ea typeface="Lato"/>
              <a:cs typeface="Lato"/>
              <a:sym typeface="Lato"/>
            </a:endParaRPr>
          </a:p>
          <a:p>
            <a:pPr indent="-171450" lvl="0" marL="628650" marR="0" rtl="0" algn="l">
              <a:lnSpc>
                <a:spcPct val="100000"/>
              </a:lnSpc>
              <a:spcBef>
                <a:spcPts val="0"/>
              </a:spcBef>
              <a:spcAft>
                <a:spcPts val="0"/>
              </a:spcAft>
              <a:buClr>
                <a:srgbClr val="ED1157"/>
              </a:buClr>
              <a:buSzPts val="1600"/>
              <a:buFont typeface="Arial"/>
              <a:buChar char="•"/>
            </a:pPr>
            <a:r>
              <a:rPr b="0" i="0" lang="en" sz="1600" u="none" cap="none" strike="noStrike">
                <a:solidFill>
                  <a:srgbClr val="000000"/>
                </a:solidFill>
                <a:latin typeface="Lato"/>
                <a:ea typeface="Lato"/>
                <a:cs typeface="Lato"/>
                <a:sym typeface="Lato"/>
              </a:rPr>
              <a:t>Binary 001 for EXECUTE </a:t>
            </a:r>
            <a:endParaRPr b="0" i="0" sz="1600" u="none" cap="none" strike="noStrike">
              <a:solidFill>
                <a:srgbClr val="000000"/>
              </a:solidFill>
              <a:latin typeface="Lato"/>
              <a:ea typeface="Lato"/>
              <a:cs typeface="Lato"/>
              <a:sym typeface="Lato"/>
            </a:endParaRPr>
          </a:p>
          <a:p>
            <a:pPr indent="-171450" lvl="0" marL="628650" marR="0" rtl="0" algn="l">
              <a:lnSpc>
                <a:spcPct val="100000"/>
              </a:lnSpc>
              <a:spcBef>
                <a:spcPts val="0"/>
              </a:spcBef>
              <a:spcAft>
                <a:spcPts val="0"/>
              </a:spcAft>
              <a:buClr>
                <a:srgbClr val="ED1157"/>
              </a:buClr>
              <a:buSzPts val="1600"/>
              <a:buFont typeface="Arial"/>
              <a:buChar char="•"/>
            </a:pPr>
            <a:r>
              <a:rPr b="0" i="0" lang="en" sz="1600" u="none" cap="none" strike="noStrike">
                <a:solidFill>
                  <a:srgbClr val="000000"/>
                </a:solidFill>
                <a:latin typeface="Lato"/>
                <a:ea typeface="Lato"/>
                <a:cs typeface="Lato"/>
                <a:sym typeface="Lato"/>
              </a:rPr>
              <a:t>Binary 010 for WRITE </a:t>
            </a:r>
            <a:endParaRPr b="0" i="0" sz="1600" u="none" cap="none" strike="noStrike">
              <a:solidFill>
                <a:srgbClr val="000000"/>
              </a:solidFill>
              <a:latin typeface="Lato"/>
              <a:ea typeface="Lato"/>
              <a:cs typeface="Lato"/>
              <a:sym typeface="Lato"/>
            </a:endParaRPr>
          </a:p>
          <a:p>
            <a:pPr indent="-171450" lvl="0" marL="628650" marR="0" rtl="0" algn="l">
              <a:lnSpc>
                <a:spcPct val="100000"/>
              </a:lnSpc>
              <a:spcBef>
                <a:spcPts val="0"/>
              </a:spcBef>
              <a:spcAft>
                <a:spcPts val="0"/>
              </a:spcAft>
              <a:buClr>
                <a:srgbClr val="ED1157"/>
              </a:buClr>
              <a:buSzPts val="1600"/>
              <a:buFont typeface="Arial"/>
              <a:buChar char="•"/>
            </a:pPr>
            <a:r>
              <a:rPr b="0" i="0" lang="en" sz="1600" u="none" cap="none" strike="noStrike">
                <a:solidFill>
                  <a:srgbClr val="000000"/>
                </a:solidFill>
                <a:latin typeface="Lato"/>
                <a:ea typeface="Lato"/>
                <a:cs typeface="Lato"/>
                <a:sym typeface="Lato"/>
              </a:rPr>
              <a:t>Binary 100 for READ</a:t>
            </a:r>
            <a:endParaRPr/>
          </a:p>
          <a:p>
            <a:pPr indent="457200" lvl="0" marL="4572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9"/>
          <p:cNvSpPr txBox="1"/>
          <p:nvPr>
            <p:ph type="title"/>
          </p:nvPr>
        </p:nvSpPr>
        <p:spPr>
          <a:xfrm>
            <a:off x="1550125" y="216672"/>
            <a:ext cx="6621952" cy="105923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800"/>
              <a:buFont typeface="Arial"/>
              <a:buNone/>
            </a:pPr>
            <a:r>
              <a:rPr b="1" lang="en" sz="3200">
                <a:solidFill>
                  <a:srgbClr val="ED1157"/>
                </a:solidFill>
                <a:latin typeface="Lato"/>
                <a:ea typeface="Lato"/>
                <a:cs typeface="Lato"/>
                <a:sym typeface="Lato"/>
              </a:rPr>
              <a:t>Files and Directories Permissions(contd.)</a:t>
            </a:r>
            <a:br>
              <a:rPr b="1" lang="en" sz="3200">
                <a:solidFill>
                  <a:srgbClr val="ED1157"/>
                </a:solidFill>
                <a:latin typeface="Lato"/>
                <a:ea typeface="Lato"/>
                <a:cs typeface="Lato"/>
                <a:sym typeface="Lato"/>
              </a:rPr>
            </a:br>
            <a:endParaRPr b="1" sz="3200">
              <a:solidFill>
                <a:srgbClr val="ED1157"/>
              </a:solidFill>
              <a:latin typeface="Lato"/>
              <a:ea typeface="Lato"/>
              <a:cs typeface="Lato"/>
              <a:sym typeface="Lato"/>
            </a:endParaRPr>
          </a:p>
        </p:txBody>
      </p:sp>
      <p:sp>
        <p:nvSpPr>
          <p:cNvPr id="254" name="Google Shape;254;p29"/>
          <p:cNvSpPr txBox="1"/>
          <p:nvPr/>
        </p:nvSpPr>
        <p:spPr>
          <a:xfrm>
            <a:off x="1550124" y="1417674"/>
            <a:ext cx="6161315" cy="2941675"/>
          </a:xfrm>
          <a:prstGeom prst="rect">
            <a:avLst/>
          </a:prstGeom>
          <a:solidFill>
            <a:schemeClr val="lt1"/>
          </a:solidFill>
          <a:ln>
            <a:noFill/>
          </a:ln>
        </p:spPr>
        <p:txBody>
          <a:bodyPr anchorCtr="0" anchor="t" bIns="91425" lIns="91425" spcFirstLastPara="1" rIns="91425" wrap="square" tIns="91425">
            <a:noAutofit/>
          </a:bodyPr>
          <a:lstStyle/>
          <a:p>
            <a:pPr indent="457200" lvl="0" marL="4572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highlight>
                  <a:srgbClr val="F9F2F4"/>
                </a:highlight>
                <a:latin typeface="Lato"/>
                <a:ea typeface="Lato"/>
                <a:cs typeface="Lato"/>
                <a:sym typeface="Lato"/>
              </a:rPr>
              <a:t>Examples:</a:t>
            </a:r>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C7254E"/>
              </a:solidFill>
              <a:highlight>
                <a:srgbClr val="F9F2F4"/>
              </a:highlight>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200"/>
              <a:buFont typeface="Arial"/>
              <a:buNone/>
            </a:pPr>
            <a:r>
              <a:rPr b="0" i="0" lang="en" sz="1200" u="none" cap="none" strike="noStrike">
                <a:solidFill>
                  <a:srgbClr val="C7254E"/>
                </a:solidFill>
                <a:highlight>
                  <a:srgbClr val="F9F2F4"/>
                </a:highlight>
                <a:latin typeface="Courier New"/>
                <a:ea typeface="Courier New"/>
                <a:cs typeface="Courier New"/>
                <a:sym typeface="Courier New"/>
              </a:rPr>
              <a:t>chmod 777 /tmp/dir</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C7254E"/>
                </a:solidFill>
                <a:highlight>
                  <a:srgbClr val="F9F2F4"/>
                </a:highlight>
                <a:latin typeface="Courier New"/>
                <a:ea typeface="Courier New"/>
                <a:cs typeface="Courier New"/>
                <a:sym typeface="Courier New"/>
              </a:rPr>
              <a:t>chmod u+rwx,g+rwx,o+rwx /tmp/dir</a:t>
            </a:r>
            <a:endParaRPr b="0" i="0" sz="1200" u="none" cap="none" strike="noStrike">
              <a:solidFill>
                <a:srgbClr val="C7254E"/>
              </a:solidFill>
              <a:highlight>
                <a:srgbClr val="F9F2F4"/>
              </a:highlight>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C7254E"/>
              </a:solidFill>
              <a:highlight>
                <a:srgbClr val="F9F2F4"/>
              </a:highlight>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C7254E"/>
                </a:solidFill>
                <a:highlight>
                  <a:srgbClr val="F9F2F4"/>
                </a:highlight>
                <a:latin typeface="Courier New"/>
                <a:ea typeface="Courier New"/>
                <a:cs typeface="Courier New"/>
                <a:sym typeface="Courier New"/>
              </a:rPr>
              <a:t>chmod u+rwx,o+rx /tmp/dir</a:t>
            </a:r>
            <a:endParaRPr b="0" i="0" sz="1200" u="none" cap="none" strike="noStrike">
              <a:solidFill>
                <a:srgbClr val="C7254E"/>
              </a:solidFill>
              <a:highlight>
                <a:srgbClr val="F9F2F4"/>
              </a:highlight>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C7254E"/>
              </a:solidFill>
              <a:highlight>
                <a:srgbClr val="F9F2F4"/>
              </a:highlight>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C7254E"/>
                </a:solidFill>
                <a:highlight>
                  <a:srgbClr val="F9F2F4"/>
                </a:highlight>
                <a:latin typeface="Courier New"/>
                <a:ea typeface="Courier New"/>
                <a:cs typeface="Courier New"/>
                <a:sym typeface="Courier New"/>
              </a:rPr>
              <a:t>chmod g-rx /tmp/dir</a:t>
            </a:r>
            <a:endParaRPr b="0" i="0" sz="1200" u="none" cap="none" strike="noStrike">
              <a:solidFill>
                <a:srgbClr val="C7254E"/>
              </a:solidFill>
              <a:highlight>
                <a:srgbClr val="F9F2F4"/>
              </a:highlight>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C7254E"/>
              </a:solidFill>
              <a:highlight>
                <a:srgbClr val="F9F2F4"/>
              </a:highlight>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C7254E"/>
                </a:solidFill>
                <a:highlight>
                  <a:srgbClr val="F9F2F4"/>
                </a:highlight>
                <a:latin typeface="Courier New"/>
                <a:ea typeface="Courier New"/>
                <a:cs typeface="Courier New"/>
                <a:sym typeface="Courier New"/>
              </a:rPr>
              <a:t>chmod 700 /tmp/dir</a:t>
            </a:r>
            <a:endParaRPr b="0" i="0" sz="1200" u="none" cap="none" strike="noStrike">
              <a:solidFill>
                <a:srgbClr val="C7254E"/>
              </a:solidFill>
              <a:highlight>
                <a:srgbClr val="F9F2F4"/>
              </a:highlight>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3"/>
          <p:cNvSpPr txBox="1"/>
          <p:nvPr>
            <p:ph type="title"/>
          </p:nvPr>
        </p:nvSpPr>
        <p:spPr>
          <a:xfrm>
            <a:off x="1392250" y="453825"/>
            <a:ext cx="6704400" cy="5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ED1157"/>
              </a:buClr>
              <a:buSzPts val="2800"/>
              <a:buFont typeface="Lato"/>
              <a:buNone/>
            </a:pPr>
            <a:r>
              <a:rPr b="1" lang="en" sz="2800">
                <a:solidFill>
                  <a:srgbClr val="ED1157"/>
                </a:solidFill>
                <a:latin typeface="Lato"/>
                <a:ea typeface="Lato"/>
                <a:cs typeface="Lato"/>
                <a:sym typeface="Lato"/>
              </a:rPr>
              <a:t>Unix File System Architecture(contd.)</a:t>
            </a:r>
            <a:endParaRPr b="1" sz="2800">
              <a:solidFill>
                <a:srgbClr val="ED1157"/>
              </a:solidFill>
              <a:latin typeface="Lato"/>
              <a:ea typeface="Lato"/>
              <a:cs typeface="Lato"/>
              <a:sym typeface="Lato"/>
            </a:endParaRPr>
          </a:p>
        </p:txBody>
      </p:sp>
      <p:sp>
        <p:nvSpPr>
          <p:cNvPr id="71" name="Google Shape;71;p3"/>
          <p:cNvSpPr txBox="1"/>
          <p:nvPr/>
        </p:nvSpPr>
        <p:spPr>
          <a:xfrm>
            <a:off x="1464921" y="1215222"/>
            <a:ext cx="6505599" cy="3722538"/>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600"/>
              </a:spcBef>
              <a:spcAft>
                <a:spcPts val="0"/>
              </a:spcAft>
              <a:buClr>
                <a:srgbClr val="C80056"/>
              </a:buClr>
              <a:buSzPts val="1360"/>
              <a:buFont typeface="Noto Sans Symbols"/>
              <a:buChar char="▪"/>
            </a:pPr>
            <a:r>
              <a:rPr b="0" i="0" lang="en" sz="1600" u="none" cap="none" strike="noStrike">
                <a:solidFill>
                  <a:srgbClr val="0C0C0C"/>
                </a:solidFill>
                <a:latin typeface="Lato"/>
                <a:ea typeface="Lato"/>
                <a:cs typeface="Lato"/>
                <a:sym typeface="Lato"/>
              </a:rPr>
              <a:t>User space contains the applications (for this example, the user of the file system) and the GNU C Library (glibc), which provides the user interface for the file system calls (open, read, write, close). The system call interface acts as a switch, funneling system calls from user space to the appropriate endpoints in kernel space.</a:t>
            </a:r>
            <a:endParaRPr/>
          </a:p>
          <a:p>
            <a:pPr indent="-199390" lvl="0" marL="285750" marR="0" rtl="0" algn="l">
              <a:lnSpc>
                <a:spcPct val="100000"/>
              </a:lnSpc>
              <a:spcBef>
                <a:spcPts val="600"/>
              </a:spcBef>
              <a:spcAft>
                <a:spcPts val="0"/>
              </a:spcAft>
              <a:buClr>
                <a:srgbClr val="C80056"/>
              </a:buClr>
              <a:buSzPts val="1360"/>
              <a:buFont typeface="Noto Sans Symbols"/>
              <a:buNone/>
            </a:pPr>
            <a:r>
              <a:t/>
            </a:r>
            <a:endParaRPr b="0" i="0" sz="1600" u="none" cap="none" strike="noStrike">
              <a:solidFill>
                <a:srgbClr val="0C0C0C"/>
              </a:solidFill>
              <a:latin typeface="Lato"/>
              <a:ea typeface="Lato"/>
              <a:cs typeface="Lato"/>
              <a:sym typeface="Lato"/>
            </a:endParaRPr>
          </a:p>
          <a:p>
            <a:pPr indent="-285750" lvl="0" marL="285750" marR="0" rtl="0" algn="l">
              <a:lnSpc>
                <a:spcPct val="100000"/>
              </a:lnSpc>
              <a:spcBef>
                <a:spcPts val="600"/>
              </a:spcBef>
              <a:spcAft>
                <a:spcPts val="0"/>
              </a:spcAft>
              <a:buClr>
                <a:srgbClr val="C80056"/>
              </a:buClr>
              <a:buSzPts val="1360"/>
              <a:buFont typeface="Noto Sans Symbols"/>
              <a:buChar char="▪"/>
            </a:pPr>
            <a:r>
              <a:rPr b="0" i="0" lang="en" sz="1600" u="none" cap="none" strike="noStrike">
                <a:solidFill>
                  <a:srgbClr val="0C0C0C"/>
                </a:solidFill>
                <a:latin typeface="Lato"/>
                <a:ea typeface="Lato"/>
                <a:cs typeface="Lato"/>
                <a:sym typeface="Lato"/>
              </a:rPr>
              <a:t>Everything below the system call interface and above the hardware is the Kernel. The kernel provides the file system, the process control subsystem, the memory management and the operating system functions over system calls. </a:t>
            </a:r>
            <a:endParaRPr/>
          </a:p>
          <a:p>
            <a:pPr indent="-199390" lvl="0" marL="285750" marR="0" rtl="0" algn="l">
              <a:lnSpc>
                <a:spcPct val="100000"/>
              </a:lnSpc>
              <a:spcBef>
                <a:spcPts val="600"/>
              </a:spcBef>
              <a:spcAft>
                <a:spcPts val="0"/>
              </a:spcAft>
              <a:buClr>
                <a:srgbClr val="C80056"/>
              </a:buClr>
              <a:buSzPts val="1360"/>
              <a:buFont typeface="Noto Sans Symbols"/>
              <a:buNone/>
            </a:pPr>
            <a:r>
              <a:t/>
            </a:r>
            <a:endParaRPr b="0" i="0" sz="1600" u="none" cap="none" strike="noStrike">
              <a:solidFill>
                <a:srgbClr val="0C0C0C"/>
              </a:solidFill>
              <a:latin typeface="Lato"/>
              <a:ea typeface="Lato"/>
              <a:cs typeface="Lato"/>
              <a:sym typeface="Lato"/>
            </a:endParaRPr>
          </a:p>
          <a:p>
            <a:pPr indent="-285750" lvl="0" marL="285750" marR="0" rtl="0" algn="l">
              <a:lnSpc>
                <a:spcPct val="100000"/>
              </a:lnSpc>
              <a:spcBef>
                <a:spcPts val="600"/>
              </a:spcBef>
              <a:spcAft>
                <a:spcPts val="0"/>
              </a:spcAft>
              <a:buClr>
                <a:srgbClr val="C80056"/>
              </a:buClr>
              <a:buSzPts val="1360"/>
              <a:buFont typeface="Noto Sans Symbols"/>
              <a:buChar char="▪"/>
            </a:pPr>
            <a:r>
              <a:rPr b="0" i="0" lang="en" sz="1600" u="none" cap="none" strike="noStrike">
                <a:solidFill>
                  <a:srgbClr val="0C0C0C"/>
                </a:solidFill>
                <a:latin typeface="Lato"/>
                <a:ea typeface="Lato"/>
                <a:cs typeface="Lato"/>
                <a:sym typeface="Lato"/>
              </a:rPr>
              <a:t>System calls for file manipulation are for example: creat, open, read, write, close, link, unlink and trunc.</a:t>
            </a:r>
            <a:endParaRPr b="0" i="0" sz="1600" u="none" cap="none" strike="noStrike">
              <a:solidFill>
                <a:srgbClr val="0C0C0C"/>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0"/>
          <p:cNvSpPr txBox="1"/>
          <p:nvPr>
            <p:ph type="title"/>
          </p:nvPr>
        </p:nvSpPr>
        <p:spPr>
          <a:xfrm>
            <a:off x="1722473" y="256880"/>
            <a:ext cx="5375583" cy="114088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800"/>
              <a:buFont typeface="Arial"/>
              <a:buNone/>
            </a:pPr>
            <a:r>
              <a:rPr b="1" lang="en" sz="3000">
                <a:solidFill>
                  <a:srgbClr val="ED1157"/>
                </a:solidFill>
                <a:latin typeface="Lato"/>
                <a:ea typeface="Lato"/>
                <a:cs typeface="Lato"/>
                <a:sym typeface="Lato"/>
              </a:rPr>
              <a:t>Open Files and File Descriptor in Unix</a:t>
            </a:r>
            <a:endParaRPr b="1" sz="3000">
              <a:solidFill>
                <a:srgbClr val="ED1157"/>
              </a:solidFill>
              <a:latin typeface="Lato"/>
              <a:ea typeface="Lato"/>
              <a:cs typeface="Lato"/>
              <a:sym typeface="Lato"/>
            </a:endParaRPr>
          </a:p>
        </p:txBody>
      </p:sp>
      <p:sp>
        <p:nvSpPr>
          <p:cNvPr id="260" name="Google Shape;260;p30"/>
          <p:cNvSpPr txBox="1"/>
          <p:nvPr>
            <p:ph idx="1" type="body"/>
          </p:nvPr>
        </p:nvSpPr>
        <p:spPr>
          <a:xfrm>
            <a:off x="1597233" y="1397764"/>
            <a:ext cx="6194354" cy="3307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ED1157"/>
              </a:buClr>
              <a:buSzPts val="1360"/>
              <a:buFont typeface="Noto Sans Symbols"/>
              <a:buChar char="▪"/>
            </a:pPr>
            <a:r>
              <a:rPr lang="en" sz="1600">
                <a:solidFill>
                  <a:srgbClr val="000000"/>
                </a:solidFill>
                <a:latin typeface="Lato"/>
                <a:ea typeface="Lato"/>
                <a:cs typeface="Lato"/>
                <a:sym typeface="Lato"/>
              </a:rPr>
              <a:t>A file descriptor is a number that uniquely identifies an open file in a operating system. It describes a data resource, and how that resource may be accessed.</a:t>
            </a:r>
            <a:endParaRPr/>
          </a:p>
          <a:p>
            <a:pPr indent="-212090" lvl="0" marL="457200" rtl="0" algn="l">
              <a:lnSpc>
                <a:spcPct val="115000"/>
              </a:lnSpc>
              <a:spcBef>
                <a:spcPts val="0"/>
              </a:spcBef>
              <a:spcAft>
                <a:spcPts val="0"/>
              </a:spcAft>
              <a:buClr>
                <a:srgbClr val="ED1157"/>
              </a:buClr>
              <a:buSzPts val="1360"/>
              <a:buFont typeface="Noto Sans Symbols"/>
              <a:buNone/>
            </a:pPr>
            <a:r>
              <a:t/>
            </a:r>
            <a:endParaRPr sz="1600">
              <a:solidFill>
                <a:srgbClr val="000000"/>
              </a:solidFill>
              <a:latin typeface="Lato"/>
              <a:ea typeface="Lato"/>
              <a:cs typeface="Lato"/>
              <a:sym typeface="Lato"/>
            </a:endParaRPr>
          </a:p>
          <a:p>
            <a:pPr indent="-298450" lvl="0" marL="457200" rtl="0" algn="l">
              <a:lnSpc>
                <a:spcPct val="115000"/>
              </a:lnSpc>
              <a:spcBef>
                <a:spcPts val="0"/>
              </a:spcBef>
              <a:spcAft>
                <a:spcPts val="0"/>
              </a:spcAft>
              <a:buClr>
                <a:srgbClr val="ED1157"/>
              </a:buClr>
              <a:buSzPts val="1360"/>
              <a:buFont typeface="Noto Sans Symbols"/>
              <a:buChar char="▪"/>
            </a:pPr>
            <a:r>
              <a:rPr lang="en" sz="1600">
                <a:solidFill>
                  <a:srgbClr val="000000"/>
                </a:solidFill>
                <a:latin typeface="Lato"/>
                <a:ea typeface="Lato"/>
                <a:cs typeface="Lato"/>
                <a:sym typeface="Lato"/>
              </a:rPr>
              <a:t>When the UNIX kernel starts any process - for example, grep , ls , or a shell - it sets up several places for that process to read from and write to. These places are called “open files” . </a:t>
            </a:r>
            <a:endParaRPr/>
          </a:p>
          <a:p>
            <a:pPr indent="-212090" lvl="0" marL="457200" rtl="0" algn="l">
              <a:lnSpc>
                <a:spcPct val="115000"/>
              </a:lnSpc>
              <a:spcBef>
                <a:spcPts val="0"/>
              </a:spcBef>
              <a:spcAft>
                <a:spcPts val="0"/>
              </a:spcAft>
              <a:buClr>
                <a:srgbClr val="ED1157"/>
              </a:buClr>
              <a:buSzPts val="1360"/>
              <a:buFont typeface="Noto Sans Symbols"/>
              <a:buNone/>
            </a:pPr>
            <a:r>
              <a:t/>
            </a:r>
            <a:endParaRPr sz="1600">
              <a:solidFill>
                <a:srgbClr val="000000"/>
              </a:solidFill>
              <a:latin typeface="Lato"/>
              <a:ea typeface="Lato"/>
              <a:cs typeface="Lato"/>
              <a:sym typeface="Lato"/>
            </a:endParaRPr>
          </a:p>
          <a:p>
            <a:pPr indent="-298450" lvl="0" marL="457200" rtl="0" algn="l">
              <a:lnSpc>
                <a:spcPct val="115000"/>
              </a:lnSpc>
              <a:spcBef>
                <a:spcPts val="0"/>
              </a:spcBef>
              <a:spcAft>
                <a:spcPts val="0"/>
              </a:spcAft>
              <a:buClr>
                <a:srgbClr val="ED1157"/>
              </a:buClr>
              <a:buSzPts val="1360"/>
              <a:buFont typeface="Noto Sans Symbols"/>
              <a:buChar char="▪"/>
            </a:pPr>
            <a:r>
              <a:rPr lang="en" sz="1600">
                <a:solidFill>
                  <a:srgbClr val="000000"/>
                </a:solidFill>
                <a:latin typeface="Lato"/>
                <a:ea typeface="Lato"/>
                <a:cs typeface="Lato"/>
                <a:sym typeface="Lato"/>
              </a:rPr>
              <a:t>The kernel gives each file a number called a file descriptor.</a:t>
            </a:r>
            <a:endParaRPr/>
          </a:p>
          <a:p>
            <a:pPr indent="-212090" lvl="0" marL="457200" rtl="0" algn="l">
              <a:lnSpc>
                <a:spcPct val="115000"/>
              </a:lnSpc>
              <a:spcBef>
                <a:spcPts val="0"/>
              </a:spcBef>
              <a:spcAft>
                <a:spcPts val="0"/>
              </a:spcAft>
              <a:buClr>
                <a:srgbClr val="ED1157"/>
              </a:buClr>
              <a:buSzPts val="1360"/>
              <a:buFont typeface="Noto Sans Symbols"/>
              <a:buNone/>
            </a:pPr>
            <a:r>
              <a:t/>
            </a:r>
            <a:endParaRPr sz="1600">
              <a:solidFill>
                <a:srgbClr val="000000"/>
              </a:solidFill>
              <a:latin typeface="Lato"/>
              <a:ea typeface="Lato"/>
              <a:cs typeface="Lato"/>
              <a:sym typeface="Lato"/>
            </a:endParaRPr>
          </a:p>
          <a:p>
            <a:pPr indent="-298450" lvl="0" marL="457200" rtl="0" algn="l">
              <a:lnSpc>
                <a:spcPct val="115000"/>
              </a:lnSpc>
              <a:spcBef>
                <a:spcPts val="0"/>
              </a:spcBef>
              <a:spcAft>
                <a:spcPts val="0"/>
              </a:spcAft>
              <a:buClr>
                <a:srgbClr val="ED1157"/>
              </a:buClr>
              <a:buSzPts val="1360"/>
              <a:buFont typeface="Noto Sans Symbols"/>
              <a:buChar char="▪"/>
            </a:pPr>
            <a:r>
              <a:rPr lang="en" sz="1600">
                <a:solidFill>
                  <a:srgbClr val="000000"/>
                </a:solidFill>
                <a:latin typeface="Lato"/>
                <a:ea typeface="Lato"/>
                <a:cs typeface="Lato"/>
                <a:sym typeface="Lato"/>
              </a:rPr>
              <a:t>On a Unix-like operating system, the first three file descriptors, by default, are STDIN (</a:t>
            </a:r>
            <a:r>
              <a:rPr lang="en" sz="1600" u="sng">
                <a:solidFill>
                  <a:srgbClr val="000000"/>
                </a:solidFill>
                <a:latin typeface="Lato"/>
                <a:ea typeface="Lato"/>
                <a:cs typeface="Lato"/>
                <a:sym typeface="Lato"/>
                <a:hlinkClick r:id="rId3">
                  <a:extLst>
                    <a:ext uri="{A12FA001-AC4F-418D-AE19-62706E023703}">
                      <ahyp:hlinkClr val="tx"/>
                    </a:ext>
                  </a:extLst>
                </a:hlinkClick>
              </a:rPr>
              <a:t>standard input</a:t>
            </a:r>
            <a:r>
              <a:rPr lang="en" sz="1600">
                <a:solidFill>
                  <a:srgbClr val="000000"/>
                </a:solidFill>
                <a:latin typeface="Lato"/>
                <a:ea typeface="Lato"/>
                <a:cs typeface="Lato"/>
                <a:sym typeface="Lato"/>
              </a:rPr>
              <a:t>), STDOUT (standard output), and STDERR (standard error).</a:t>
            </a:r>
            <a:endParaRPr sz="1600">
              <a:solidFill>
                <a:srgbClr val="000000"/>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graphicFrame>
        <p:nvGraphicFramePr>
          <p:cNvPr id="265" name="Google Shape;265;p31"/>
          <p:cNvGraphicFramePr/>
          <p:nvPr/>
        </p:nvGraphicFramePr>
        <p:xfrm>
          <a:off x="1619684" y="694846"/>
          <a:ext cx="3000000" cy="3000000"/>
        </p:xfrm>
        <a:graphic>
          <a:graphicData uri="http://schemas.openxmlformats.org/drawingml/2006/table">
            <a:tbl>
              <a:tblPr>
                <a:noFill/>
                <a:tableStyleId>{2B7C2662-4597-4907-B720-3EB65CD8B9B9}</a:tableStyleId>
              </a:tblPr>
              <a:tblGrid>
                <a:gridCol w="1058300"/>
                <a:gridCol w="1005850"/>
                <a:gridCol w="2529850"/>
                <a:gridCol w="1310650"/>
              </a:tblGrid>
              <a:tr h="744600">
                <a:tc>
                  <a:txBody>
                    <a:bodyPr/>
                    <a:lstStyle/>
                    <a:p>
                      <a:pPr indent="0" lvl="0" marL="0" marR="0" rtl="0" algn="ctr">
                        <a:spcBef>
                          <a:spcPts val="0"/>
                        </a:spcBef>
                        <a:spcAft>
                          <a:spcPts val="0"/>
                        </a:spcAft>
                        <a:buSzPts val="1400"/>
                        <a:buFont typeface="Lato"/>
                        <a:buNone/>
                      </a:pPr>
                      <a:r>
                        <a:rPr b="1" lang="en" sz="1400" u="none" cap="none" strike="noStrike">
                          <a:latin typeface="Lato"/>
                          <a:ea typeface="Lato"/>
                          <a:cs typeface="Lato"/>
                          <a:sym typeface="Lato"/>
                        </a:rPr>
                        <a:t>Name</a:t>
                      </a:r>
                      <a:endParaRPr b="1" sz="1400" u="none" cap="none" strike="noStrike">
                        <a:latin typeface="Lato"/>
                        <a:ea typeface="Lato"/>
                        <a:cs typeface="Lato"/>
                        <a:sym typeface="Lato"/>
                      </a:endParaRPr>
                    </a:p>
                  </a:txBody>
                  <a:tcPr marT="70150" marB="70150" marR="70150" marL="70150"/>
                </a:tc>
                <a:tc>
                  <a:txBody>
                    <a:bodyPr/>
                    <a:lstStyle/>
                    <a:p>
                      <a:pPr indent="0" lvl="0" marL="0" marR="0" rtl="0" algn="ctr">
                        <a:spcBef>
                          <a:spcPts val="0"/>
                        </a:spcBef>
                        <a:spcAft>
                          <a:spcPts val="0"/>
                        </a:spcAft>
                        <a:buSzPts val="1400"/>
                        <a:buFont typeface="Lato"/>
                        <a:buNone/>
                      </a:pPr>
                      <a:r>
                        <a:rPr b="1" lang="en" sz="1400" u="none" cap="none" strike="noStrike">
                          <a:latin typeface="Lato"/>
                          <a:ea typeface="Lato"/>
                          <a:cs typeface="Lato"/>
                          <a:sym typeface="Lato"/>
                        </a:rPr>
                        <a:t>File descriptor</a:t>
                      </a:r>
                      <a:endParaRPr b="1" sz="1400" u="none" cap="none" strike="noStrike">
                        <a:latin typeface="Lato"/>
                        <a:ea typeface="Lato"/>
                        <a:cs typeface="Lato"/>
                        <a:sym typeface="Lato"/>
                      </a:endParaRPr>
                    </a:p>
                  </a:txBody>
                  <a:tcPr marT="70150" marB="70150" marR="70150" marL="70150"/>
                </a:tc>
                <a:tc>
                  <a:txBody>
                    <a:bodyPr/>
                    <a:lstStyle/>
                    <a:p>
                      <a:pPr indent="0" lvl="0" marL="0" marR="0" rtl="0" algn="ctr">
                        <a:spcBef>
                          <a:spcPts val="0"/>
                        </a:spcBef>
                        <a:spcAft>
                          <a:spcPts val="0"/>
                        </a:spcAft>
                        <a:buSzPts val="1400"/>
                        <a:buFont typeface="Lato"/>
                        <a:buNone/>
                      </a:pPr>
                      <a:r>
                        <a:rPr b="1" i="0" lang="en" sz="1400" u="none" cap="none" strike="noStrike">
                          <a:latin typeface="Lato"/>
                          <a:ea typeface="Lato"/>
                          <a:cs typeface="Lato"/>
                          <a:sym typeface="Lato"/>
                        </a:rPr>
                        <a:t>Description</a:t>
                      </a:r>
                      <a:endParaRPr b="1" i="0" sz="1400" u="none" cap="none" strike="noStrike">
                        <a:latin typeface="Lato"/>
                        <a:ea typeface="Lato"/>
                        <a:cs typeface="Lato"/>
                        <a:sym typeface="Lato"/>
                      </a:endParaRPr>
                    </a:p>
                  </a:txBody>
                  <a:tcPr marT="70150" marB="70150" marR="70150" marL="70150"/>
                </a:tc>
                <a:tc>
                  <a:txBody>
                    <a:bodyPr/>
                    <a:lstStyle/>
                    <a:p>
                      <a:pPr indent="0" lvl="0" marL="0" marR="0" rtl="0" algn="ctr">
                        <a:spcBef>
                          <a:spcPts val="0"/>
                        </a:spcBef>
                        <a:spcAft>
                          <a:spcPts val="0"/>
                        </a:spcAft>
                        <a:buSzPts val="1400"/>
                        <a:buFont typeface="Lato"/>
                        <a:buNone/>
                      </a:pPr>
                      <a:r>
                        <a:rPr b="1" lang="en" sz="1400" u="none" cap="none" strike="noStrike">
                          <a:latin typeface="Lato"/>
                          <a:ea typeface="Lato"/>
                          <a:cs typeface="Lato"/>
                          <a:sym typeface="Lato"/>
                        </a:rPr>
                        <a:t>Abbreviation</a:t>
                      </a:r>
                      <a:endParaRPr b="1" sz="1400" u="none" cap="none" strike="noStrike">
                        <a:latin typeface="Lato"/>
                        <a:ea typeface="Lato"/>
                        <a:cs typeface="Lato"/>
                        <a:sym typeface="Lato"/>
                      </a:endParaRPr>
                    </a:p>
                  </a:txBody>
                  <a:tcPr marT="70150" marB="70150" marR="70150" marL="70150"/>
                </a:tc>
              </a:tr>
              <a:tr h="1108750">
                <a:tc>
                  <a:txBody>
                    <a:bodyPr/>
                    <a:lstStyle/>
                    <a:p>
                      <a:pPr indent="0" lvl="0" marL="0" marR="0" rtl="0" algn="l">
                        <a:spcBef>
                          <a:spcPts val="0"/>
                        </a:spcBef>
                        <a:spcAft>
                          <a:spcPts val="0"/>
                        </a:spcAft>
                        <a:buSzPts val="1400"/>
                        <a:buFont typeface="Lato"/>
                        <a:buNone/>
                      </a:pPr>
                      <a:r>
                        <a:rPr lang="en" sz="1400" u="none" cap="none" strike="noStrike">
                          <a:latin typeface="Lato"/>
                          <a:ea typeface="Lato"/>
                          <a:cs typeface="Lato"/>
                          <a:sym typeface="Lato"/>
                        </a:rPr>
                        <a:t>Standard input</a:t>
                      </a:r>
                      <a:endParaRPr sz="1400" u="none" cap="none" strike="noStrike">
                        <a:latin typeface="Lato"/>
                        <a:ea typeface="Lato"/>
                        <a:cs typeface="Lato"/>
                        <a:sym typeface="Lato"/>
                      </a:endParaRPr>
                    </a:p>
                  </a:txBody>
                  <a:tcPr marT="70150" marB="70150" marR="70150" marL="70150"/>
                </a:tc>
                <a:tc>
                  <a:txBody>
                    <a:bodyPr/>
                    <a:lstStyle/>
                    <a:p>
                      <a:pPr indent="0" lvl="0" marL="0" marR="0" rtl="0" algn="ctr">
                        <a:spcBef>
                          <a:spcPts val="0"/>
                        </a:spcBef>
                        <a:spcAft>
                          <a:spcPts val="0"/>
                        </a:spcAft>
                        <a:buSzPts val="1400"/>
                        <a:buFont typeface="Lato"/>
                        <a:buNone/>
                      </a:pPr>
                      <a:r>
                        <a:rPr lang="en" sz="1400" u="none" cap="none" strike="noStrike">
                          <a:latin typeface="Lato"/>
                          <a:ea typeface="Lato"/>
                          <a:cs typeface="Lato"/>
                          <a:sym typeface="Lato"/>
                        </a:rPr>
                        <a:t>0</a:t>
                      </a:r>
                      <a:endParaRPr sz="1400" u="none" cap="none" strike="noStrike">
                        <a:latin typeface="Lato"/>
                        <a:ea typeface="Lato"/>
                        <a:cs typeface="Lato"/>
                        <a:sym typeface="Lato"/>
                      </a:endParaRPr>
                    </a:p>
                  </a:txBody>
                  <a:tcPr marT="70150" marB="70150" marR="70150" marL="70150"/>
                </a:tc>
                <a:tc>
                  <a:txBody>
                    <a:bodyPr/>
                    <a:lstStyle/>
                    <a:p>
                      <a:pPr indent="0" lvl="0" marL="0" marR="0" rtl="0" algn="l">
                        <a:spcBef>
                          <a:spcPts val="0"/>
                        </a:spcBef>
                        <a:spcAft>
                          <a:spcPts val="0"/>
                        </a:spcAft>
                        <a:buSzPts val="1400"/>
                        <a:buFont typeface="Lato"/>
                        <a:buNone/>
                      </a:pPr>
                      <a:r>
                        <a:rPr lang="en" sz="1400" u="none" cap="none" strike="noStrike">
                          <a:latin typeface="Lato"/>
                          <a:ea typeface="Lato"/>
                          <a:cs typeface="Lato"/>
                          <a:sym typeface="Lato"/>
                        </a:rPr>
                        <a:t>The default data stream for input, for example in a command pipeline. In the </a:t>
                      </a:r>
                      <a:r>
                        <a:rPr lang="en" sz="1400" u="none" cap="none" strike="noStrike">
                          <a:solidFill>
                            <a:schemeClr val="hlink"/>
                          </a:solidFill>
                          <a:uFill>
                            <a:noFill/>
                          </a:uFill>
                          <a:latin typeface="Lato"/>
                          <a:ea typeface="Lato"/>
                          <a:cs typeface="Lato"/>
                          <a:sym typeface="Lato"/>
                          <a:hlinkClick r:id="rId3"/>
                        </a:rPr>
                        <a:t>terminal</a:t>
                      </a:r>
                      <a:r>
                        <a:rPr lang="en" sz="1400" u="none" cap="none" strike="noStrike">
                          <a:latin typeface="Lato"/>
                          <a:ea typeface="Lato"/>
                          <a:cs typeface="Lato"/>
                          <a:sym typeface="Lato"/>
                        </a:rPr>
                        <a:t>, this defaults to keyboard input from the user.</a:t>
                      </a:r>
                      <a:endParaRPr sz="1400" u="none" cap="none" strike="noStrike">
                        <a:latin typeface="Lato"/>
                        <a:ea typeface="Lato"/>
                        <a:cs typeface="Lato"/>
                        <a:sym typeface="Lato"/>
                      </a:endParaRPr>
                    </a:p>
                  </a:txBody>
                  <a:tcPr marT="70150" marB="70150" marR="70150" marL="70150"/>
                </a:tc>
                <a:tc>
                  <a:txBody>
                    <a:bodyPr/>
                    <a:lstStyle/>
                    <a:p>
                      <a:pPr indent="0" lvl="0" marL="0" marR="0" rtl="0" algn="ctr">
                        <a:spcBef>
                          <a:spcPts val="0"/>
                        </a:spcBef>
                        <a:spcAft>
                          <a:spcPts val="0"/>
                        </a:spcAft>
                        <a:buClr>
                          <a:srgbClr val="C7254E"/>
                        </a:buClr>
                        <a:buSzPts val="1400"/>
                        <a:buFont typeface="Lato"/>
                        <a:buNone/>
                      </a:pPr>
                      <a:r>
                        <a:rPr lang="en" sz="1400" u="none" cap="none" strike="noStrike">
                          <a:solidFill>
                            <a:srgbClr val="C7254E"/>
                          </a:solidFill>
                          <a:highlight>
                            <a:srgbClr val="F9F2F4"/>
                          </a:highlight>
                          <a:latin typeface="Lato"/>
                          <a:ea typeface="Lato"/>
                          <a:cs typeface="Lato"/>
                          <a:sym typeface="Lato"/>
                        </a:rPr>
                        <a:t>stdin</a:t>
                      </a:r>
                      <a:endParaRPr sz="1400" u="none" cap="none" strike="noStrike">
                        <a:latin typeface="Lato"/>
                        <a:ea typeface="Lato"/>
                        <a:cs typeface="Lato"/>
                        <a:sym typeface="Lato"/>
                      </a:endParaRPr>
                    </a:p>
                  </a:txBody>
                  <a:tcPr marT="70150" marB="70150" marR="70150" marL="70150"/>
                </a:tc>
              </a:tr>
              <a:tr h="1108750">
                <a:tc>
                  <a:txBody>
                    <a:bodyPr/>
                    <a:lstStyle/>
                    <a:p>
                      <a:pPr indent="0" lvl="0" marL="0" marR="0" rtl="0" algn="l">
                        <a:spcBef>
                          <a:spcPts val="0"/>
                        </a:spcBef>
                        <a:spcAft>
                          <a:spcPts val="0"/>
                        </a:spcAft>
                        <a:buSzPts val="1400"/>
                        <a:buFont typeface="Lato"/>
                        <a:buNone/>
                      </a:pPr>
                      <a:r>
                        <a:rPr lang="en" sz="1400" u="none" cap="none" strike="noStrike">
                          <a:latin typeface="Lato"/>
                          <a:ea typeface="Lato"/>
                          <a:cs typeface="Lato"/>
                          <a:sym typeface="Lato"/>
                        </a:rPr>
                        <a:t>Standard output</a:t>
                      </a:r>
                      <a:endParaRPr sz="1400" u="none" cap="none" strike="noStrike">
                        <a:latin typeface="Lato"/>
                        <a:ea typeface="Lato"/>
                        <a:cs typeface="Lato"/>
                        <a:sym typeface="Lato"/>
                      </a:endParaRPr>
                    </a:p>
                  </a:txBody>
                  <a:tcPr marT="70150" marB="70150" marR="70150" marL="70150"/>
                </a:tc>
                <a:tc>
                  <a:txBody>
                    <a:bodyPr/>
                    <a:lstStyle/>
                    <a:p>
                      <a:pPr indent="0" lvl="0" marL="0" marR="0" rtl="0" algn="ctr">
                        <a:spcBef>
                          <a:spcPts val="0"/>
                        </a:spcBef>
                        <a:spcAft>
                          <a:spcPts val="0"/>
                        </a:spcAft>
                        <a:buSzPts val="1400"/>
                        <a:buFont typeface="Lato"/>
                        <a:buNone/>
                      </a:pPr>
                      <a:r>
                        <a:rPr lang="en" sz="1400" u="none" cap="none" strike="noStrike">
                          <a:latin typeface="Lato"/>
                          <a:ea typeface="Lato"/>
                          <a:cs typeface="Lato"/>
                          <a:sym typeface="Lato"/>
                        </a:rPr>
                        <a:t>1</a:t>
                      </a:r>
                      <a:endParaRPr sz="1400" u="none" cap="none" strike="noStrike">
                        <a:latin typeface="Lato"/>
                        <a:ea typeface="Lato"/>
                        <a:cs typeface="Lato"/>
                        <a:sym typeface="Lato"/>
                      </a:endParaRPr>
                    </a:p>
                  </a:txBody>
                  <a:tcPr marT="70150" marB="70150" marR="70150" marL="70150"/>
                </a:tc>
                <a:tc>
                  <a:txBody>
                    <a:bodyPr/>
                    <a:lstStyle/>
                    <a:p>
                      <a:pPr indent="0" lvl="0" marL="0" marR="0" rtl="0" algn="l">
                        <a:spcBef>
                          <a:spcPts val="0"/>
                        </a:spcBef>
                        <a:spcAft>
                          <a:spcPts val="0"/>
                        </a:spcAft>
                        <a:buSzPts val="1400"/>
                        <a:buFont typeface="Lato"/>
                        <a:buNone/>
                      </a:pPr>
                      <a:r>
                        <a:rPr lang="en" sz="1400" u="none" cap="none" strike="noStrike">
                          <a:latin typeface="Lato"/>
                          <a:ea typeface="Lato"/>
                          <a:cs typeface="Lato"/>
                          <a:sym typeface="Lato"/>
                        </a:rPr>
                        <a:t>The default data stream for output, for example when a command prints text. In the terminal, this defaults to the user's screen.</a:t>
                      </a:r>
                      <a:endParaRPr sz="1400" u="none" cap="none" strike="noStrike">
                        <a:latin typeface="Lato"/>
                        <a:ea typeface="Lato"/>
                        <a:cs typeface="Lato"/>
                        <a:sym typeface="Lato"/>
                      </a:endParaRPr>
                    </a:p>
                  </a:txBody>
                  <a:tcPr marT="70150" marB="70150" marR="70150" marL="70150"/>
                </a:tc>
                <a:tc>
                  <a:txBody>
                    <a:bodyPr/>
                    <a:lstStyle/>
                    <a:p>
                      <a:pPr indent="0" lvl="0" marL="0" marR="0" rtl="0" algn="ctr">
                        <a:spcBef>
                          <a:spcPts val="0"/>
                        </a:spcBef>
                        <a:spcAft>
                          <a:spcPts val="0"/>
                        </a:spcAft>
                        <a:buClr>
                          <a:srgbClr val="C7254E"/>
                        </a:buClr>
                        <a:buSzPts val="1400"/>
                        <a:buFont typeface="Lato"/>
                        <a:buNone/>
                      </a:pPr>
                      <a:r>
                        <a:rPr lang="en" sz="1400" u="none" cap="none" strike="noStrike">
                          <a:solidFill>
                            <a:srgbClr val="C7254E"/>
                          </a:solidFill>
                          <a:highlight>
                            <a:srgbClr val="F9F2F4"/>
                          </a:highlight>
                          <a:latin typeface="Lato"/>
                          <a:ea typeface="Lato"/>
                          <a:cs typeface="Lato"/>
                          <a:sym typeface="Lato"/>
                        </a:rPr>
                        <a:t>stdout</a:t>
                      </a:r>
                      <a:endParaRPr sz="1400" u="none" cap="none" strike="noStrike">
                        <a:latin typeface="Lato"/>
                        <a:ea typeface="Lato"/>
                        <a:cs typeface="Lato"/>
                        <a:sym typeface="Lato"/>
                      </a:endParaRPr>
                    </a:p>
                  </a:txBody>
                  <a:tcPr marT="70150" marB="70150" marR="70150" marL="70150"/>
                </a:tc>
              </a:tr>
              <a:tr h="912575">
                <a:tc>
                  <a:txBody>
                    <a:bodyPr/>
                    <a:lstStyle/>
                    <a:p>
                      <a:pPr indent="0" lvl="0" marL="0" marR="0" rtl="0" algn="l">
                        <a:spcBef>
                          <a:spcPts val="0"/>
                        </a:spcBef>
                        <a:spcAft>
                          <a:spcPts val="0"/>
                        </a:spcAft>
                        <a:buSzPts val="1400"/>
                        <a:buFont typeface="Lato"/>
                        <a:buNone/>
                      </a:pPr>
                      <a:r>
                        <a:rPr lang="en" sz="1400" u="none" cap="none" strike="noStrike">
                          <a:latin typeface="Lato"/>
                          <a:ea typeface="Lato"/>
                          <a:cs typeface="Lato"/>
                          <a:sym typeface="Lato"/>
                        </a:rPr>
                        <a:t>Standard error</a:t>
                      </a:r>
                      <a:endParaRPr sz="1400" u="none" cap="none" strike="noStrike">
                        <a:latin typeface="Lato"/>
                        <a:ea typeface="Lato"/>
                        <a:cs typeface="Lato"/>
                        <a:sym typeface="Lato"/>
                      </a:endParaRPr>
                    </a:p>
                  </a:txBody>
                  <a:tcPr marT="70150" marB="70150" marR="70150" marL="70150"/>
                </a:tc>
                <a:tc>
                  <a:txBody>
                    <a:bodyPr/>
                    <a:lstStyle/>
                    <a:p>
                      <a:pPr indent="0" lvl="0" marL="0" marR="0" rtl="0" algn="ctr">
                        <a:spcBef>
                          <a:spcPts val="0"/>
                        </a:spcBef>
                        <a:spcAft>
                          <a:spcPts val="0"/>
                        </a:spcAft>
                        <a:buSzPts val="1400"/>
                        <a:buFont typeface="Lato"/>
                        <a:buNone/>
                      </a:pPr>
                      <a:r>
                        <a:rPr lang="en" sz="1400" u="none" cap="none" strike="noStrike">
                          <a:latin typeface="Lato"/>
                          <a:ea typeface="Lato"/>
                          <a:cs typeface="Lato"/>
                          <a:sym typeface="Lato"/>
                        </a:rPr>
                        <a:t>2</a:t>
                      </a:r>
                      <a:endParaRPr sz="1400" u="none" cap="none" strike="noStrike">
                        <a:latin typeface="Lato"/>
                        <a:ea typeface="Lato"/>
                        <a:cs typeface="Lato"/>
                        <a:sym typeface="Lato"/>
                      </a:endParaRPr>
                    </a:p>
                  </a:txBody>
                  <a:tcPr marT="70150" marB="70150" marR="70150" marL="70150"/>
                </a:tc>
                <a:tc>
                  <a:txBody>
                    <a:bodyPr/>
                    <a:lstStyle/>
                    <a:p>
                      <a:pPr indent="0" lvl="0" marL="0" marR="0" rtl="0" algn="l">
                        <a:spcBef>
                          <a:spcPts val="0"/>
                        </a:spcBef>
                        <a:spcAft>
                          <a:spcPts val="0"/>
                        </a:spcAft>
                        <a:buSzPts val="1400"/>
                        <a:buFont typeface="Lato"/>
                        <a:buNone/>
                      </a:pPr>
                      <a:r>
                        <a:rPr lang="en" sz="1400" u="none" cap="none" strike="noStrike">
                          <a:latin typeface="Lato"/>
                          <a:ea typeface="Lato"/>
                          <a:cs typeface="Lato"/>
                          <a:sym typeface="Lato"/>
                        </a:rPr>
                        <a:t>The default data stream for output that relates to an error occurring. In the terminal, this defaults to the user's screen.</a:t>
                      </a:r>
                      <a:endParaRPr sz="1400" u="none" cap="none" strike="noStrike">
                        <a:latin typeface="Lato"/>
                        <a:ea typeface="Lato"/>
                        <a:cs typeface="Lato"/>
                        <a:sym typeface="Lato"/>
                      </a:endParaRPr>
                    </a:p>
                  </a:txBody>
                  <a:tcPr marT="70150" marB="70150" marR="70150" marL="70150"/>
                </a:tc>
                <a:tc>
                  <a:txBody>
                    <a:bodyPr/>
                    <a:lstStyle/>
                    <a:p>
                      <a:pPr indent="0" lvl="0" marL="0" marR="0" rtl="0" algn="ctr">
                        <a:spcBef>
                          <a:spcPts val="0"/>
                        </a:spcBef>
                        <a:spcAft>
                          <a:spcPts val="0"/>
                        </a:spcAft>
                        <a:buClr>
                          <a:srgbClr val="C7254E"/>
                        </a:buClr>
                        <a:buSzPts val="1400"/>
                        <a:buFont typeface="Lato"/>
                        <a:buNone/>
                      </a:pPr>
                      <a:r>
                        <a:rPr lang="en" sz="1400" u="none" cap="none" strike="noStrike">
                          <a:solidFill>
                            <a:srgbClr val="C7254E"/>
                          </a:solidFill>
                          <a:highlight>
                            <a:srgbClr val="F9F2F4"/>
                          </a:highlight>
                          <a:latin typeface="Lato"/>
                          <a:ea typeface="Lato"/>
                          <a:cs typeface="Lato"/>
                          <a:sym typeface="Lato"/>
                        </a:rPr>
                        <a:t>stderr</a:t>
                      </a:r>
                      <a:endParaRPr sz="1400" u="none" cap="none" strike="noStrike">
                        <a:latin typeface="Lato"/>
                        <a:ea typeface="Lato"/>
                        <a:cs typeface="Lato"/>
                        <a:sym typeface="Lato"/>
                      </a:endParaRPr>
                    </a:p>
                  </a:txBody>
                  <a:tcPr marT="70150" marB="70150" marR="70150" marL="70150"/>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32"/>
          <p:cNvPicPr preferRelativeResize="0"/>
          <p:nvPr/>
        </p:nvPicPr>
        <p:blipFill rotWithShape="1">
          <a:blip r:embed="rId3">
            <a:alphaModFix/>
          </a:blip>
          <a:srcRect b="0" l="0" r="0" t="2353"/>
          <a:stretch/>
        </p:blipFill>
        <p:spPr>
          <a:xfrm>
            <a:off x="1696505" y="1392187"/>
            <a:ext cx="4719134" cy="1179563"/>
          </a:xfrm>
          <a:prstGeom prst="rect">
            <a:avLst/>
          </a:prstGeom>
          <a:noFill/>
          <a:ln>
            <a:noFill/>
          </a:ln>
        </p:spPr>
      </p:pic>
      <p:sp>
        <p:nvSpPr>
          <p:cNvPr id="271" name="Google Shape;271;p32"/>
          <p:cNvSpPr txBox="1"/>
          <p:nvPr/>
        </p:nvSpPr>
        <p:spPr>
          <a:xfrm>
            <a:off x="1494777" y="560382"/>
            <a:ext cx="5962190" cy="82184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Lato"/>
                <a:ea typeface="Lato"/>
                <a:cs typeface="Lato"/>
                <a:sym typeface="Lato"/>
              </a:rPr>
              <a:t>Go to your terminal command line and type the following command to get the list of file descriptors for your shell process.</a:t>
            </a:r>
            <a:endParaRPr b="0" i="0" sz="1600" u="none" cap="none" strike="noStrike">
              <a:solidFill>
                <a:srgbClr val="000000"/>
              </a:solidFill>
              <a:latin typeface="Lato"/>
              <a:ea typeface="Lato"/>
              <a:cs typeface="Lato"/>
              <a:sym typeface="Lato"/>
            </a:endParaRPr>
          </a:p>
        </p:txBody>
      </p:sp>
      <p:sp>
        <p:nvSpPr>
          <p:cNvPr id="272" name="Google Shape;272;p32"/>
          <p:cNvSpPr txBox="1"/>
          <p:nvPr/>
        </p:nvSpPr>
        <p:spPr>
          <a:xfrm>
            <a:off x="1674205" y="2716656"/>
            <a:ext cx="5374249" cy="1179563"/>
          </a:xfrm>
          <a:prstGeom prst="rect">
            <a:avLst/>
          </a:prstGeom>
          <a:noFill/>
          <a:ln>
            <a:noFill/>
          </a:ln>
        </p:spPr>
        <p:txBody>
          <a:bodyPr anchorCtr="0" anchor="t" bIns="91425" lIns="91425" spcFirstLastPara="1" rIns="91425" wrap="square" tIns="91425">
            <a:noAutofit/>
          </a:bodyPr>
          <a:lstStyle/>
          <a:p>
            <a:pPr indent="0" lvl="0" marL="0" marR="0" rtl="0" algn="l">
              <a:lnSpc>
                <a:spcPct val="130000"/>
              </a:lnSpc>
              <a:spcBef>
                <a:spcPts val="0"/>
              </a:spcBef>
              <a:spcAft>
                <a:spcPts val="0"/>
              </a:spcAft>
              <a:buClr>
                <a:schemeClr val="dk1"/>
              </a:buClr>
              <a:buSzPts val="1100"/>
              <a:buFont typeface="Arial"/>
              <a:buNone/>
            </a:pPr>
            <a:r>
              <a:rPr b="1" i="0" lang="en" sz="1600" u="none" cap="none" strike="noStrike">
                <a:solidFill>
                  <a:srgbClr val="000000"/>
                </a:solidFill>
                <a:latin typeface="Lato"/>
                <a:ea typeface="Lato"/>
                <a:cs typeface="Lato"/>
                <a:sym typeface="Lato"/>
              </a:rPr>
              <a:t>What is file descriptor 255 for?</a:t>
            </a:r>
            <a:endParaRPr b="1" i="0" sz="1600" u="none" cap="none" strike="noStrike">
              <a:solidFill>
                <a:srgbClr val="242729"/>
              </a:solidFill>
              <a:highlight>
                <a:srgbClr val="FFFFFF"/>
              </a:highlight>
              <a:latin typeface="Lato"/>
              <a:ea typeface="Lato"/>
              <a:cs typeface="Lato"/>
              <a:sym typeface="Lato"/>
            </a:endParaRPr>
          </a:p>
          <a:p>
            <a:pPr indent="0" lvl="0" marL="0" marR="0" rtl="0" algn="l">
              <a:lnSpc>
                <a:spcPct val="115000"/>
              </a:lnSpc>
              <a:spcBef>
                <a:spcPts val="1300"/>
              </a:spcBef>
              <a:spcAft>
                <a:spcPts val="0"/>
              </a:spcAft>
              <a:buClr>
                <a:schemeClr val="dk1"/>
              </a:buClr>
              <a:buSzPts val="1100"/>
              <a:buFont typeface="Arial"/>
              <a:buNone/>
            </a:pPr>
            <a:r>
              <a:rPr b="0" i="0" lang="en" sz="1600" u="none" cap="none" strike="noStrike">
                <a:solidFill>
                  <a:srgbClr val="000000"/>
                </a:solidFill>
                <a:latin typeface="Lato"/>
                <a:ea typeface="Lato"/>
                <a:cs typeface="Lato"/>
                <a:sym typeface="Lato"/>
              </a:rPr>
              <a:t>As an alternative connection to the tty in case fd 1 (</a:t>
            </a:r>
            <a:r>
              <a:rPr b="0" i="0" lang="en" sz="1600" u="none" cap="none" strike="noStrike">
                <a:solidFill>
                  <a:srgbClr val="C7254E"/>
                </a:solidFill>
                <a:highlight>
                  <a:srgbClr val="F9F2F4"/>
                </a:highlight>
                <a:latin typeface="Lato"/>
                <a:ea typeface="Lato"/>
                <a:cs typeface="Lato"/>
                <a:sym typeface="Lato"/>
              </a:rPr>
              <a:t>/dev/stdout</a:t>
            </a:r>
            <a:r>
              <a:rPr b="0" i="0" lang="en" sz="1600" u="none" cap="none" strike="noStrike">
                <a:solidFill>
                  <a:srgbClr val="000000"/>
                </a:solidFill>
                <a:latin typeface="Lato"/>
                <a:ea typeface="Lato"/>
                <a:cs typeface="Lato"/>
                <a:sym typeface="Lato"/>
              </a:rPr>
              <a:t>) and fd 0 (</a:t>
            </a:r>
            <a:r>
              <a:rPr b="0" i="0" lang="en" sz="1600" u="none" cap="none" strike="noStrike">
                <a:solidFill>
                  <a:srgbClr val="C7254E"/>
                </a:solidFill>
                <a:highlight>
                  <a:srgbClr val="F9F2F4"/>
                </a:highlight>
                <a:latin typeface="Lato"/>
                <a:ea typeface="Lato"/>
                <a:cs typeface="Lato"/>
                <a:sym typeface="Lato"/>
              </a:rPr>
              <a:t>/dev/stdin</a:t>
            </a:r>
            <a:r>
              <a:rPr b="0" i="0" lang="en" sz="1600" u="none" cap="none" strike="noStrike">
                <a:solidFill>
                  <a:srgbClr val="000000"/>
                </a:solidFill>
                <a:latin typeface="Lato"/>
                <a:ea typeface="Lato"/>
                <a:cs typeface="Lato"/>
                <a:sym typeface="Lato"/>
              </a:rPr>
              <a:t>) get blocked.</a:t>
            </a:r>
            <a:endParaRPr b="0" i="0" sz="1600" u="none" cap="none" strike="noStrike">
              <a:solidFill>
                <a:srgbClr val="000000"/>
              </a:solidFill>
              <a:latin typeface="Lato"/>
              <a:ea typeface="Lato"/>
              <a:cs typeface="Lato"/>
              <a:sym typeface="Lato"/>
            </a:endParaRPr>
          </a:p>
          <a:p>
            <a:pPr indent="0" lvl="0" marL="0" marR="0" rtl="0" algn="l">
              <a:lnSpc>
                <a:spcPct val="100000"/>
              </a:lnSpc>
              <a:spcBef>
                <a:spcPts val="1100"/>
              </a:spcBef>
              <a:spcAft>
                <a:spcPts val="0"/>
              </a:spcAft>
              <a:buClr>
                <a:srgbClr val="000000"/>
              </a:buClr>
              <a:buSzPts val="1000"/>
              <a:buFont typeface="Arial"/>
              <a:buNone/>
            </a:pPr>
            <a:r>
              <a:t/>
            </a:r>
            <a:endParaRPr b="0" i="0" sz="1000" u="none" cap="none" strike="noStrike">
              <a:solidFill>
                <a:srgbClr val="C7254E"/>
              </a:solidFill>
              <a:highlight>
                <a:srgbClr val="F9F2F4"/>
              </a:highlight>
              <a:latin typeface="Lato"/>
              <a:ea typeface="Lato"/>
              <a:cs typeface="Lato"/>
              <a:sym typeface="Lato"/>
            </a:endParaRPr>
          </a:p>
          <a:p>
            <a:pPr indent="0" lvl="0" marL="0" marR="0" rtl="0" algn="l">
              <a:lnSpc>
                <a:spcPct val="100000"/>
              </a:lnSpc>
              <a:spcBef>
                <a:spcPts val="1100"/>
              </a:spcBef>
              <a:spcAft>
                <a:spcPts val="0"/>
              </a:spcAft>
              <a:buClr>
                <a:srgbClr val="000000"/>
              </a:buClr>
              <a:buSzPts val="1600"/>
              <a:buFont typeface="Arial"/>
              <a:buNone/>
            </a:pPr>
            <a:r>
              <a:rPr b="0" i="0" lang="en" sz="1600" u="none" cap="none" strike="noStrike">
                <a:solidFill>
                  <a:srgbClr val="C7254E"/>
                </a:solidFill>
                <a:highlight>
                  <a:srgbClr val="F9F2F4"/>
                </a:highlight>
                <a:latin typeface="Lato"/>
                <a:ea typeface="Lato"/>
                <a:cs typeface="Lato"/>
                <a:sym typeface="Lato"/>
              </a:rPr>
              <a:t>$$</a:t>
            </a:r>
            <a:r>
              <a:rPr b="0" i="0" lang="en" sz="1600" u="none" cap="none" strike="noStrike">
                <a:solidFill>
                  <a:srgbClr val="242729"/>
                </a:solidFill>
                <a:highlight>
                  <a:srgbClr val="FFFFFF"/>
                </a:highlight>
                <a:latin typeface="Lato"/>
                <a:ea typeface="Lato"/>
                <a:cs typeface="Lato"/>
                <a:sym typeface="Lato"/>
              </a:rPr>
              <a:t> is the process ID of the current shell instance. </a:t>
            </a:r>
            <a:endParaRPr b="0" i="0" sz="1600" u="none" cap="none" strike="noStrike">
              <a:solidFill>
                <a:srgbClr val="000000"/>
              </a:solidFill>
              <a:latin typeface="Lato"/>
              <a:ea typeface="Lato"/>
              <a:cs typeface="Lato"/>
              <a:sym typeface="Lato"/>
            </a:endParaRPr>
          </a:p>
        </p:txBody>
      </p:sp>
      <p:pic>
        <p:nvPicPr>
          <p:cNvPr id="273" name="Google Shape;273;p32"/>
          <p:cNvPicPr preferRelativeResize="0"/>
          <p:nvPr/>
        </p:nvPicPr>
        <p:blipFill rotWithShape="1">
          <a:blip r:embed="rId4">
            <a:alphaModFix/>
          </a:blip>
          <a:srcRect b="0" l="0" r="0" t="33700"/>
          <a:stretch/>
        </p:blipFill>
        <p:spPr>
          <a:xfrm>
            <a:off x="1955182" y="4642359"/>
            <a:ext cx="2221850" cy="3735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3"/>
          <p:cNvSpPr txBox="1"/>
          <p:nvPr>
            <p:ph type="title"/>
          </p:nvPr>
        </p:nvSpPr>
        <p:spPr>
          <a:xfrm>
            <a:off x="1666854" y="674767"/>
            <a:ext cx="5220749" cy="6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800"/>
              <a:buFont typeface="Arial"/>
              <a:buNone/>
            </a:pPr>
            <a:r>
              <a:rPr b="1" lang="en" sz="3000">
                <a:solidFill>
                  <a:srgbClr val="ED1157"/>
                </a:solidFill>
                <a:latin typeface="Lato"/>
                <a:ea typeface="Lato"/>
                <a:cs typeface="Lato"/>
                <a:sym typeface="Lato"/>
              </a:rPr>
              <a:t>Other Types of File Systems </a:t>
            </a:r>
            <a:endParaRPr b="1" sz="3000">
              <a:solidFill>
                <a:srgbClr val="ED1157"/>
              </a:solidFill>
              <a:latin typeface="Lato"/>
              <a:ea typeface="Lato"/>
              <a:cs typeface="Lato"/>
              <a:sym typeface="Lato"/>
            </a:endParaRPr>
          </a:p>
        </p:txBody>
      </p:sp>
      <p:sp>
        <p:nvSpPr>
          <p:cNvPr id="279" name="Google Shape;279;p33"/>
          <p:cNvSpPr txBox="1"/>
          <p:nvPr>
            <p:ph idx="1" type="body"/>
          </p:nvPr>
        </p:nvSpPr>
        <p:spPr>
          <a:xfrm>
            <a:off x="1719480" y="1484506"/>
            <a:ext cx="7013039" cy="23455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800"/>
              <a:buFont typeface="Lato"/>
              <a:buNone/>
            </a:pPr>
            <a:r>
              <a:rPr lang="en" sz="1600">
                <a:solidFill>
                  <a:srgbClr val="000000"/>
                </a:solidFill>
                <a:latin typeface="Lato"/>
                <a:ea typeface="Lato"/>
                <a:cs typeface="Lato"/>
                <a:sym typeface="Lato"/>
              </a:rPr>
              <a:t>Some of the other common file system types are:</a:t>
            </a:r>
            <a:endParaRPr/>
          </a:p>
          <a:p>
            <a:pPr indent="0" lvl="0" marL="0" rtl="0" algn="l">
              <a:spcBef>
                <a:spcPts val="0"/>
              </a:spcBef>
              <a:spcAft>
                <a:spcPts val="0"/>
              </a:spcAft>
              <a:buClr>
                <a:srgbClr val="000000"/>
              </a:buClr>
              <a:buSzPts val="1800"/>
              <a:buFont typeface="Lato"/>
              <a:buNone/>
            </a:pPr>
            <a:r>
              <a:rPr lang="en" sz="1600">
                <a:solidFill>
                  <a:srgbClr val="000000"/>
                </a:solidFill>
                <a:latin typeface="Lato"/>
                <a:ea typeface="Lato"/>
                <a:cs typeface="Lato"/>
                <a:sym typeface="Lato"/>
              </a:rPr>
              <a:t> </a:t>
            </a:r>
            <a:endParaRPr/>
          </a:p>
          <a:p>
            <a:pPr indent="-285750" lvl="0" marL="285750" rtl="0" algn="l">
              <a:spcBef>
                <a:spcPts val="0"/>
              </a:spcBef>
              <a:spcAft>
                <a:spcPts val="0"/>
              </a:spcAft>
              <a:buClr>
                <a:srgbClr val="ED1157"/>
              </a:buClr>
              <a:buSzPts val="1360"/>
              <a:buFont typeface="Noto Sans Symbols"/>
              <a:buChar char="▪"/>
            </a:pPr>
            <a:r>
              <a:rPr lang="en" sz="1600">
                <a:solidFill>
                  <a:srgbClr val="000000"/>
                </a:solidFill>
                <a:latin typeface="Lato"/>
                <a:ea typeface="Lato"/>
                <a:cs typeface="Lato"/>
                <a:sym typeface="Lato"/>
              </a:rPr>
              <a:t>FAT</a:t>
            </a:r>
            <a:endParaRPr/>
          </a:p>
          <a:p>
            <a:pPr indent="0" lvl="0" marL="0" rtl="0" algn="l">
              <a:spcBef>
                <a:spcPts val="0"/>
              </a:spcBef>
              <a:spcAft>
                <a:spcPts val="0"/>
              </a:spcAft>
              <a:buClr>
                <a:srgbClr val="ED1157"/>
              </a:buClr>
              <a:buSzPts val="1360"/>
              <a:buFont typeface="Calibri"/>
              <a:buNone/>
            </a:pPr>
            <a:r>
              <a:t/>
            </a:r>
            <a:endParaRPr sz="1600">
              <a:solidFill>
                <a:srgbClr val="000000"/>
              </a:solidFill>
              <a:latin typeface="Lato"/>
              <a:ea typeface="Lato"/>
              <a:cs typeface="Lato"/>
              <a:sym typeface="Lato"/>
            </a:endParaRPr>
          </a:p>
          <a:p>
            <a:pPr indent="-285750" lvl="0" marL="285750" rtl="0" algn="l">
              <a:spcBef>
                <a:spcPts val="0"/>
              </a:spcBef>
              <a:spcAft>
                <a:spcPts val="0"/>
              </a:spcAft>
              <a:buClr>
                <a:srgbClr val="ED1157"/>
              </a:buClr>
              <a:buSzPts val="1360"/>
              <a:buFont typeface="Noto Sans Symbols"/>
              <a:buChar char="▪"/>
            </a:pPr>
            <a:r>
              <a:rPr lang="en" sz="1600">
                <a:solidFill>
                  <a:srgbClr val="000000"/>
                </a:solidFill>
                <a:latin typeface="Lato"/>
                <a:ea typeface="Lato"/>
                <a:cs typeface="Lato"/>
                <a:sym typeface="Lato"/>
              </a:rPr>
              <a:t>FAT32</a:t>
            </a:r>
            <a:endParaRPr/>
          </a:p>
          <a:p>
            <a:pPr indent="0" lvl="0" marL="0" rtl="0" algn="l">
              <a:spcBef>
                <a:spcPts val="0"/>
              </a:spcBef>
              <a:spcAft>
                <a:spcPts val="0"/>
              </a:spcAft>
              <a:buClr>
                <a:srgbClr val="ED1157"/>
              </a:buClr>
              <a:buSzPts val="1360"/>
              <a:buFont typeface="Calibri"/>
              <a:buNone/>
            </a:pPr>
            <a:r>
              <a:t/>
            </a:r>
            <a:endParaRPr sz="1600">
              <a:solidFill>
                <a:srgbClr val="000000"/>
              </a:solidFill>
              <a:latin typeface="Lato"/>
              <a:ea typeface="Lato"/>
              <a:cs typeface="Lato"/>
              <a:sym typeface="Lato"/>
            </a:endParaRPr>
          </a:p>
          <a:p>
            <a:pPr indent="-285750" lvl="0" marL="285750" rtl="0" algn="l">
              <a:spcBef>
                <a:spcPts val="0"/>
              </a:spcBef>
              <a:spcAft>
                <a:spcPts val="0"/>
              </a:spcAft>
              <a:buClr>
                <a:srgbClr val="ED1157"/>
              </a:buClr>
              <a:buSzPts val="1360"/>
              <a:buFont typeface="Noto Sans Symbols"/>
              <a:buChar char="▪"/>
            </a:pPr>
            <a:r>
              <a:rPr lang="en" sz="1600">
                <a:solidFill>
                  <a:srgbClr val="000000"/>
                </a:solidFill>
                <a:latin typeface="Lato"/>
                <a:ea typeface="Lato"/>
                <a:cs typeface="Lato"/>
                <a:sym typeface="Lato"/>
              </a:rPr>
              <a:t>FAT64</a:t>
            </a:r>
            <a:endParaRPr/>
          </a:p>
          <a:p>
            <a:pPr indent="0" lvl="0" marL="0" rtl="0" algn="l">
              <a:spcBef>
                <a:spcPts val="0"/>
              </a:spcBef>
              <a:spcAft>
                <a:spcPts val="0"/>
              </a:spcAft>
              <a:buClr>
                <a:srgbClr val="ED1157"/>
              </a:buClr>
              <a:buSzPts val="1360"/>
              <a:buFont typeface="Calibri"/>
              <a:buNone/>
            </a:pPr>
            <a:r>
              <a:t/>
            </a:r>
            <a:endParaRPr sz="1600">
              <a:solidFill>
                <a:srgbClr val="000000"/>
              </a:solidFill>
              <a:latin typeface="Lato"/>
              <a:ea typeface="Lato"/>
              <a:cs typeface="Lato"/>
              <a:sym typeface="Lato"/>
            </a:endParaRPr>
          </a:p>
          <a:p>
            <a:pPr indent="-285750" lvl="0" marL="285750" rtl="0" algn="l">
              <a:spcBef>
                <a:spcPts val="0"/>
              </a:spcBef>
              <a:spcAft>
                <a:spcPts val="0"/>
              </a:spcAft>
              <a:buClr>
                <a:srgbClr val="ED1157"/>
              </a:buClr>
              <a:buSzPts val="1360"/>
              <a:buFont typeface="Noto Sans Symbols"/>
              <a:buChar char="▪"/>
            </a:pPr>
            <a:r>
              <a:rPr lang="en" sz="1600">
                <a:solidFill>
                  <a:srgbClr val="000000"/>
                </a:solidFill>
                <a:latin typeface="Lato"/>
                <a:ea typeface="Lato"/>
                <a:cs typeface="Lato"/>
                <a:sym typeface="Lato"/>
              </a:rPr>
              <a:t>NTFS</a:t>
            </a:r>
            <a:endParaRPr sz="1600">
              <a:latin typeface="Lato"/>
              <a:ea typeface="Lato"/>
              <a:cs typeface="Lato"/>
              <a:sym typeface="Lato"/>
            </a:endParaRPr>
          </a:p>
          <a:p>
            <a:pPr indent="0" lvl="0" marL="457200" rtl="0" algn="l">
              <a:spcBef>
                <a:spcPts val="1600"/>
              </a:spcBef>
              <a:spcAft>
                <a:spcPts val="0"/>
              </a:spcAft>
              <a:buClr>
                <a:schemeClr val="dk1"/>
              </a:buClr>
              <a:buSzPts val="1800"/>
              <a:buFont typeface="Calibri"/>
              <a:buNone/>
            </a:pPr>
            <a:r>
              <a:t/>
            </a:r>
            <a:endParaRPr sz="1600">
              <a:solidFill>
                <a:srgbClr val="4D4D4D"/>
              </a:solidFill>
              <a:highlight>
                <a:srgbClr val="FFFFFF"/>
              </a:highlight>
              <a:latin typeface="Lato"/>
              <a:ea typeface="Lato"/>
              <a:cs typeface="Lato"/>
              <a:sym typeface="Lato"/>
            </a:endParaRPr>
          </a:p>
          <a:p>
            <a:pPr indent="0" lvl="0" marL="0" rtl="0" algn="l">
              <a:spcBef>
                <a:spcPts val="1600"/>
              </a:spcBef>
              <a:spcAft>
                <a:spcPts val="1600"/>
              </a:spcAft>
              <a:buClr>
                <a:schemeClr val="dk1"/>
              </a:buClr>
              <a:buSzPts val="1800"/>
              <a:buFont typeface="Calibri"/>
              <a:buNone/>
            </a:pPr>
            <a:r>
              <a:t/>
            </a:r>
            <a:endParaRPr sz="1200">
              <a:solidFill>
                <a:srgbClr val="4D4D4D"/>
              </a:solidFill>
              <a:highlight>
                <a:srgbClr val="FFFFFF"/>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4"/>
          <p:cNvSpPr txBox="1"/>
          <p:nvPr>
            <p:ph type="title"/>
          </p:nvPr>
        </p:nvSpPr>
        <p:spPr>
          <a:xfrm>
            <a:off x="1666854" y="674767"/>
            <a:ext cx="5220749" cy="6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800"/>
              <a:buFont typeface="Arial"/>
              <a:buNone/>
            </a:pPr>
            <a:r>
              <a:rPr b="1" lang="en" sz="3000">
                <a:solidFill>
                  <a:srgbClr val="ED1157"/>
                </a:solidFill>
                <a:latin typeface="Lato"/>
                <a:ea typeface="Lato"/>
                <a:cs typeface="Lato"/>
                <a:sym typeface="Lato"/>
              </a:rPr>
              <a:t>FAT File System</a:t>
            </a:r>
            <a:endParaRPr b="1" sz="3000">
              <a:solidFill>
                <a:srgbClr val="ED1157"/>
              </a:solidFill>
              <a:latin typeface="Lato"/>
              <a:ea typeface="Lato"/>
              <a:cs typeface="Lato"/>
              <a:sym typeface="Lato"/>
            </a:endParaRPr>
          </a:p>
        </p:txBody>
      </p:sp>
      <p:sp>
        <p:nvSpPr>
          <p:cNvPr id="285" name="Google Shape;285;p34"/>
          <p:cNvSpPr txBox="1"/>
          <p:nvPr>
            <p:ph idx="1" type="body"/>
          </p:nvPr>
        </p:nvSpPr>
        <p:spPr>
          <a:xfrm>
            <a:off x="1666855" y="1313467"/>
            <a:ext cx="5899806" cy="3529454"/>
          </a:xfrm>
          <a:prstGeom prst="rect">
            <a:avLst/>
          </a:prstGeom>
          <a:noFill/>
          <a:ln>
            <a:noFill/>
          </a:ln>
        </p:spPr>
        <p:txBody>
          <a:bodyPr anchorCtr="0" anchor="t" bIns="91425" lIns="91425" spcFirstLastPara="1" rIns="91425" wrap="square" tIns="91425">
            <a:noAutofit/>
          </a:bodyPr>
          <a:lstStyle/>
          <a:p>
            <a:pPr indent="-342900" lvl="0" marL="482600" rtl="0" algn="l">
              <a:spcBef>
                <a:spcPts val="1600"/>
              </a:spcBef>
              <a:spcAft>
                <a:spcPts val="0"/>
              </a:spcAft>
              <a:buClr>
                <a:srgbClr val="ED1157"/>
              </a:buClr>
              <a:buSzPts val="1360"/>
              <a:buFont typeface="Noto Sans Symbols"/>
              <a:buChar char="▪"/>
            </a:pPr>
            <a:r>
              <a:rPr lang="en" sz="1600">
                <a:solidFill>
                  <a:srgbClr val="000000"/>
                </a:solidFill>
                <a:latin typeface="Lato"/>
                <a:ea typeface="Lato"/>
                <a:cs typeface="Lato"/>
                <a:sym typeface="Lato"/>
              </a:rPr>
              <a:t>FAT stands for “</a:t>
            </a:r>
            <a:r>
              <a:rPr b="1" lang="en" sz="1600">
                <a:solidFill>
                  <a:srgbClr val="000000"/>
                </a:solidFill>
                <a:latin typeface="Lato"/>
                <a:ea typeface="Lato"/>
                <a:cs typeface="Lato"/>
                <a:sym typeface="Lato"/>
              </a:rPr>
              <a:t>File Allocation Table</a:t>
            </a:r>
            <a:r>
              <a:rPr lang="en" sz="1600">
                <a:solidFill>
                  <a:srgbClr val="000000"/>
                </a:solidFill>
                <a:latin typeface="Lato"/>
                <a:ea typeface="Lato"/>
                <a:cs typeface="Lato"/>
                <a:sym typeface="Lato"/>
              </a:rPr>
              <a:t>”. </a:t>
            </a:r>
            <a:endParaRPr/>
          </a:p>
          <a:p>
            <a:pPr indent="-342900" lvl="0" marL="482600" rtl="0" algn="l">
              <a:spcBef>
                <a:spcPts val="1600"/>
              </a:spcBef>
              <a:spcAft>
                <a:spcPts val="0"/>
              </a:spcAft>
              <a:buClr>
                <a:srgbClr val="ED1157"/>
              </a:buClr>
              <a:buSzPts val="1360"/>
              <a:buFont typeface="Noto Sans Symbols"/>
              <a:buChar char="▪"/>
            </a:pPr>
            <a:r>
              <a:rPr lang="en" sz="1600">
                <a:solidFill>
                  <a:srgbClr val="000000"/>
                </a:solidFill>
                <a:latin typeface="Lato"/>
                <a:ea typeface="Lato"/>
                <a:cs typeface="Lato"/>
                <a:sym typeface="Lato"/>
              </a:rPr>
              <a:t>The file allocation table is used by the operating system to locate files on a disk. </a:t>
            </a:r>
            <a:endParaRPr/>
          </a:p>
          <a:p>
            <a:pPr indent="-342900" lvl="0" marL="482600" rtl="0" algn="l">
              <a:spcBef>
                <a:spcPts val="1600"/>
              </a:spcBef>
              <a:spcAft>
                <a:spcPts val="0"/>
              </a:spcAft>
              <a:buClr>
                <a:srgbClr val="ED1157"/>
              </a:buClr>
              <a:buSzPts val="1360"/>
              <a:buFont typeface="Noto Sans Symbols"/>
              <a:buChar char="▪"/>
            </a:pPr>
            <a:r>
              <a:rPr lang="en" sz="1600">
                <a:solidFill>
                  <a:srgbClr val="000000"/>
                </a:solidFill>
                <a:latin typeface="Lato"/>
                <a:ea typeface="Lato"/>
                <a:cs typeface="Lato"/>
                <a:sym typeface="Lato"/>
              </a:rPr>
              <a:t>A file may be divided into many sections and scattered around the disk due to fragmentation. </a:t>
            </a:r>
            <a:endParaRPr/>
          </a:p>
          <a:p>
            <a:pPr indent="-342900" lvl="0" marL="482600" rtl="0" algn="l">
              <a:spcBef>
                <a:spcPts val="1600"/>
              </a:spcBef>
              <a:spcAft>
                <a:spcPts val="0"/>
              </a:spcAft>
              <a:buClr>
                <a:srgbClr val="ED1157"/>
              </a:buClr>
              <a:buSzPts val="1360"/>
              <a:buFont typeface="Noto Sans Symbols"/>
              <a:buChar char="▪"/>
            </a:pPr>
            <a:r>
              <a:rPr lang="en" sz="1600">
                <a:solidFill>
                  <a:srgbClr val="000000"/>
                </a:solidFill>
                <a:latin typeface="Lato"/>
                <a:ea typeface="Lato"/>
                <a:cs typeface="Lato"/>
                <a:sym typeface="Lato"/>
              </a:rPr>
              <a:t>FAT keeps track of all pieces of a file. </a:t>
            </a:r>
            <a:endParaRPr/>
          </a:p>
          <a:p>
            <a:pPr indent="-342900" lvl="0" marL="482600" rtl="0" algn="l">
              <a:spcBef>
                <a:spcPts val="1600"/>
              </a:spcBef>
              <a:spcAft>
                <a:spcPts val="0"/>
              </a:spcAft>
              <a:buClr>
                <a:srgbClr val="ED1157"/>
              </a:buClr>
              <a:buSzPts val="1360"/>
              <a:buFont typeface="Noto Sans Symbols"/>
              <a:buChar char="▪"/>
            </a:pPr>
            <a:r>
              <a:rPr lang="en" sz="1600">
                <a:solidFill>
                  <a:srgbClr val="000000"/>
                </a:solidFill>
                <a:latin typeface="Lato"/>
                <a:ea typeface="Lato"/>
                <a:cs typeface="Lato"/>
                <a:sym typeface="Lato"/>
              </a:rPr>
              <a:t>FAT provides quick access to files. </a:t>
            </a:r>
            <a:endParaRPr/>
          </a:p>
          <a:p>
            <a:pPr indent="-342900" lvl="0" marL="482600" rtl="0" algn="l">
              <a:spcBef>
                <a:spcPts val="1600"/>
              </a:spcBef>
              <a:spcAft>
                <a:spcPts val="0"/>
              </a:spcAft>
              <a:buClr>
                <a:srgbClr val="ED1157"/>
              </a:buClr>
              <a:buSzPts val="1360"/>
              <a:buFont typeface="Noto Sans Symbols"/>
              <a:buChar char="▪"/>
            </a:pPr>
            <a:r>
              <a:rPr lang="en" sz="1600">
                <a:solidFill>
                  <a:srgbClr val="000000"/>
                </a:solidFill>
                <a:latin typeface="Lato"/>
                <a:ea typeface="Lato"/>
                <a:cs typeface="Lato"/>
                <a:sym typeface="Lato"/>
              </a:rPr>
              <a:t>The speed of file access depends on file type, file size, partition size, fragmentation and number of files in a folder.</a:t>
            </a:r>
            <a:endParaRPr sz="1200">
              <a:solidFill>
                <a:srgbClr val="4D4D4D"/>
              </a:solidFill>
              <a:highlight>
                <a:srgbClr val="FFFFFF"/>
              </a:highlight>
            </a:endParaRPr>
          </a:p>
          <a:p>
            <a:pPr indent="0" lvl="0" marL="0" rtl="0" algn="l">
              <a:spcBef>
                <a:spcPts val="1600"/>
              </a:spcBef>
              <a:spcAft>
                <a:spcPts val="1600"/>
              </a:spcAft>
              <a:buClr>
                <a:schemeClr val="dk1"/>
              </a:buClr>
              <a:buSzPts val="1800"/>
              <a:buFont typeface="Calibri"/>
              <a:buNone/>
            </a:pPr>
            <a:r>
              <a:t/>
            </a:r>
            <a:endParaRPr sz="1200">
              <a:solidFill>
                <a:srgbClr val="4D4D4D"/>
              </a:solidFill>
              <a:highlight>
                <a:srgbClr val="FFFFFF"/>
              </a:high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5"/>
          <p:cNvSpPr txBox="1"/>
          <p:nvPr>
            <p:ph type="title"/>
          </p:nvPr>
        </p:nvSpPr>
        <p:spPr>
          <a:xfrm>
            <a:off x="1666854" y="674767"/>
            <a:ext cx="5220749" cy="6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800"/>
              <a:buFont typeface="Arial"/>
              <a:buNone/>
            </a:pPr>
            <a:r>
              <a:rPr b="1" lang="en" sz="3000">
                <a:solidFill>
                  <a:srgbClr val="ED1157"/>
                </a:solidFill>
                <a:latin typeface="Lato"/>
                <a:ea typeface="Lato"/>
                <a:cs typeface="Lato"/>
                <a:sym typeface="Lato"/>
              </a:rPr>
              <a:t>FAT32 File System</a:t>
            </a:r>
            <a:endParaRPr b="1" sz="3000">
              <a:solidFill>
                <a:srgbClr val="ED1157"/>
              </a:solidFill>
              <a:latin typeface="Lato"/>
              <a:ea typeface="Lato"/>
              <a:cs typeface="Lato"/>
              <a:sym typeface="Lato"/>
            </a:endParaRPr>
          </a:p>
        </p:txBody>
      </p:sp>
      <p:sp>
        <p:nvSpPr>
          <p:cNvPr id="291" name="Google Shape;291;p35"/>
          <p:cNvSpPr txBox="1"/>
          <p:nvPr>
            <p:ph idx="1" type="body"/>
          </p:nvPr>
        </p:nvSpPr>
        <p:spPr>
          <a:xfrm>
            <a:off x="1719480" y="1484506"/>
            <a:ext cx="7013039" cy="3087494"/>
          </a:xfrm>
          <a:prstGeom prst="rect">
            <a:avLst/>
          </a:prstGeom>
          <a:noFill/>
          <a:ln>
            <a:noFill/>
          </a:ln>
        </p:spPr>
        <p:txBody>
          <a:bodyPr anchorCtr="0" anchor="t" bIns="91425" lIns="91425" spcFirstLastPara="1" rIns="91425" wrap="square" tIns="91425">
            <a:noAutofit/>
          </a:bodyPr>
          <a:lstStyle/>
          <a:p>
            <a:pPr indent="-342900" lvl="0" marL="482600" rtl="0" algn="l">
              <a:spcBef>
                <a:spcPts val="1600"/>
              </a:spcBef>
              <a:spcAft>
                <a:spcPts val="0"/>
              </a:spcAft>
              <a:buClr>
                <a:srgbClr val="ED1157"/>
              </a:buClr>
              <a:buSzPts val="1360"/>
              <a:buFont typeface="Noto Sans Symbols"/>
              <a:buChar char="▪"/>
            </a:pPr>
            <a:r>
              <a:rPr lang="en" sz="1600">
                <a:solidFill>
                  <a:srgbClr val="000000"/>
                </a:solidFill>
                <a:latin typeface="Lato"/>
                <a:ea typeface="Lato"/>
                <a:cs typeface="Lato"/>
                <a:sym typeface="Lato"/>
              </a:rPr>
              <a:t>FAT32 is an advanced version of FAT file system. </a:t>
            </a:r>
            <a:endParaRPr/>
          </a:p>
          <a:p>
            <a:pPr indent="-342900" lvl="0" marL="482600" rtl="0" algn="l">
              <a:spcBef>
                <a:spcPts val="1600"/>
              </a:spcBef>
              <a:spcAft>
                <a:spcPts val="0"/>
              </a:spcAft>
              <a:buClr>
                <a:srgbClr val="ED1157"/>
              </a:buClr>
              <a:buSzPts val="1360"/>
              <a:buFont typeface="Noto Sans Symbols"/>
              <a:buChar char="▪"/>
            </a:pPr>
            <a:r>
              <a:rPr lang="en" sz="1600">
                <a:solidFill>
                  <a:srgbClr val="000000"/>
                </a:solidFill>
                <a:latin typeface="Lato"/>
                <a:ea typeface="Lato"/>
                <a:cs typeface="Lato"/>
                <a:sym typeface="Lato"/>
              </a:rPr>
              <a:t>It can be used on drives from 512 MB to 2TB in size. </a:t>
            </a:r>
            <a:endParaRPr/>
          </a:p>
          <a:p>
            <a:pPr indent="-342900" lvl="0" marL="482600" rtl="0" algn="l">
              <a:spcBef>
                <a:spcPts val="1600"/>
              </a:spcBef>
              <a:spcAft>
                <a:spcPts val="0"/>
              </a:spcAft>
              <a:buClr>
                <a:srgbClr val="ED1157"/>
              </a:buClr>
              <a:buSzPts val="1360"/>
              <a:buFont typeface="Noto Sans Symbols"/>
              <a:buChar char="▪"/>
            </a:pPr>
            <a:r>
              <a:rPr lang="en" sz="1600">
                <a:solidFill>
                  <a:srgbClr val="000000"/>
                </a:solidFill>
                <a:latin typeface="Lato"/>
                <a:ea typeface="Lato"/>
                <a:cs typeface="Lato"/>
                <a:sym typeface="Lato"/>
              </a:rPr>
              <a:t>One of the most important features of FAT and FAT32 is that they offer compatibility with operating systems other than Windows 2000 also.</a:t>
            </a:r>
            <a:endParaRPr/>
          </a:p>
          <a:p>
            <a:pPr indent="-342900" lvl="0" marL="482600" rtl="0" algn="l">
              <a:spcBef>
                <a:spcPts val="1600"/>
              </a:spcBef>
              <a:spcAft>
                <a:spcPts val="0"/>
              </a:spcAft>
              <a:buClr>
                <a:srgbClr val="ED1157"/>
              </a:buClr>
              <a:buSzPts val="1360"/>
              <a:buFont typeface="Noto Sans Symbols"/>
              <a:buChar char="▪"/>
            </a:pPr>
            <a:r>
              <a:rPr lang="en" sz="1600">
                <a:solidFill>
                  <a:srgbClr val="000000"/>
                </a:solidFill>
                <a:latin typeface="Lato"/>
                <a:ea typeface="Lato"/>
                <a:cs typeface="Lato"/>
                <a:sym typeface="Lato"/>
              </a:rPr>
              <a:t> FAT32 provides good file access in partition sizes less than 500 MB or greater than 2 GB. </a:t>
            </a:r>
            <a:endParaRPr/>
          </a:p>
          <a:p>
            <a:pPr indent="-342900" lvl="0" marL="482600" rtl="0" algn="l">
              <a:spcBef>
                <a:spcPts val="1600"/>
              </a:spcBef>
              <a:spcAft>
                <a:spcPts val="0"/>
              </a:spcAft>
              <a:buClr>
                <a:srgbClr val="ED1157"/>
              </a:buClr>
              <a:buSzPts val="1360"/>
              <a:buFont typeface="Noto Sans Symbols"/>
              <a:buChar char="▪"/>
            </a:pPr>
            <a:r>
              <a:rPr lang="en" sz="1600">
                <a:solidFill>
                  <a:srgbClr val="000000"/>
                </a:solidFill>
                <a:latin typeface="Lato"/>
                <a:ea typeface="Lato"/>
                <a:cs typeface="Lato"/>
                <a:sym typeface="Lato"/>
              </a:rPr>
              <a:t>FAT32 provides better disk space utilization.</a:t>
            </a:r>
            <a:endParaRPr sz="1600">
              <a:solidFill>
                <a:srgbClr val="4D4D4D"/>
              </a:solidFill>
              <a:highlight>
                <a:srgbClr val="FFFFFF"/>
              </a:highlight>
              <a:latin typeface="Lato"/>
              <a:ea typeface="Lato"/>
              <a:cs typeface="Lato"/>
              <a:sym typeface="Lato"/>
            </a:endParaRPr>
          </a:p>
          <a:p>
            <a:pPr indent="0" lvl="0" marL="457200" rtl="0" algn="l">
              <a:spcBef>
                <a:spcPts val="1600"/>
              </a:spcBef>
              <a:spcAft>
                <a:spcPts val="0"/>
              </a:spcAft>
              <a:buClr>
                <a:schemeClr val="dk1"/>
              </a:buClr>
              <a:buSzPts val="1800"/>
              <a:buFont typeface="Calibri"/>
              <a:buNone/>
            </a:pPr>
            <a:r>
              <a:t/>
            </a:r>
            <a:endParaRPr sz="1200">
              <a:solidFill>
                <a:srgbClr val="4D4D4D"/>
              </a:solidFill>
              <a:highlight>
                <a:srgbClr val="FFFFFF"/>
              </a:highlight>
            </a:endParaRPr>
          </a:p>
          <a:p>
            <a:pPr indent="0" lvl="0" marL="0" rtl="0" algn="l">
              <a:spcBef>
                <a:spcPts val="1600"/>
              </a:spcBef>
              <a:spcAft>
                <a:spcPts val="1600"/>
              </a:spcAft>
              <a:buClr>
                <a:schemeClr val="dk1"/>
              </a:buClr>
              <a:buSzPts val="1800"/>
              <a:buFont typeface="Calibri"/>
              <a:buNone/>
            </a:pPr>
            <a:r>
              <a:t/>
            </a:r>
            <a:endParaRPr sz="1200">
              <a:solidFill>
                <a:srgbClr val="4D4D4D"/>
              </a:solidFill>
              <a:highlight>
                <a:srgbClr val="FFFFFF"/>
              </a:high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6"/>
          <p:cNvSpPr txBox="1"/>
          <p:nvPr>
            <p:ph idx="1" type="body"/>
          </p:nvPr>
        </p:nvSpPr>
        <p:spPr>
          <a:xfrm>
            <a:off x="1592345" y="1292116"/>
            <a:ext cx="6266718" cy="3531344"/>
          </a:xfrm>
          <a:prstGeom prst="rect">
            <a:avLst/>
          </a:prstGeom>
          <a:noFill/>
          <a:ln>
            <a:noFill/>
          </a:ln>
        </p:spPr>
        <p:txBody>
          <a:bodyPr anchorCtr="0" anchor="t" bIns="91425" lIns="91425" spcFirstLastPara="1" rIns="91425" wrap="square" tIns="91425">
            <a:noAutofit/>
          </a:bodyPr>
          <a:lstStyle/>
          <a:p>
            <a:pPr indent="-171450" lvl="0" marL="311150" rtl="0" algn="l">
              <a:spcBef>
                <a:spcPts val="1600"/>
              </a:spcBef>
              <a:spcAft>
                <a:spcPts val="0"/>
              </a:spcAft>
              <a:buClr>
                <a:srgbClr val="ED1157"/>
              </a:buClr>
              <a:buSzPts val="1360"/>
              <a:buFont typeface="Noto Sans Symbols"/>
              <a:buChar char="▪"/>
            </a:pPr>
            <a:r>
              <a:rPr lang="en" sz="1600">
                <a:solidFill>
                  <a:srgbClr val="000000"/>
                </a:solidFill>
                <a:latin typeface="Lato"/>
                <a:ea typeface="Lato"/>
                <a:cs typeface="Lato"/>
                <a:sym typeface="Lato"/>
              </a:rPr>
              <a:t>NTFS stands for “New Technology File System”. </a:t>
            </a:r>
            <a:endParaRPr/>
          </a:p>
          <a:p>
            <a:pPr indent="-171450" lvl="0" marL="311150" rtl="0" algn="l">
              <a:spcBef>
                <a:spcPts val="1600"/>
              </a:spcBef>
              <a:spcAft>
                <a:spcPts val="0"/>
              </a:spcAft>
              <a:buClr>
                <a:srgbClr val="ED1157"/>
              </a:buClr>
              <a:buSzPts val="1360"/>
              <a:buFont typeface="Noto Sans Symbols"/>
              <a:buChar char="▪"/>
            </a:pPr>
            <a:r>
              <a:rPr lang="en" sz="1600">
                <a:solidFill>
                  <a:srgbClr val="000000"/>
                </a:solidFill>
                <a:latin typeface="Lato"/>
                <a:ea typeface="Lato"/>
                <a:cs typeface="Lato"/>
                <a:sym typeface="Lato"/>
              </a:rPr>
              <a:t>Windows 2000 professional fully supports NTFS. </a:t>
            </a:r>
            <a:endParaRPr/>
          </a:p>
          <a:p>
            <a:pPr indent="-171450" lvl="0" marL="311150" rtl="0" algn="l">
              <a:spcBef>
                <a:spcPts val="1600"/>
              </a:spcBef>
              <a:spcAft>
                <a:spcPts val="0"/>
              </a:spcAft>
              <a:buClr>
                <a:srgbClr val="ED1157"/>
              </a:buClr>
              <a:buSzPts val="1360"/>
              <a:buFont typeface="Noto Sans Symbols"/>
              <a:buChar char="▪"/>
            </a:pPr>
            <a:r>
              <a:rPr lang="en" sz="1600">
                <a:solidFill>
                  <a:srgbClr val="000000"/>
                </a:solidFill>
                <a:latin typeface="Lato"/>
                <a:ea typeface="Lato"/>
                <a:cs typeface="Lato"/>
                <a:sym typeface="Lato"/>
              </a:rPr>
              <a:t>NTFS is highly reliable. </a:t>
            </a:r>
            <a:endParaRPr/>
          </a:p>
          <a:p>
            <a:pPr indent="-171450" lvl="0" marL="311150" rtl="0" algn="l">
              <a:spcBef>
                <a:spcPts val="1600"/>
              </a:spcBef>
              <a:spcAft>
                <a:spcPts val="0"/>
              </a:spcAft>
              <a:buClr>
                <a:srgbClr val="ED1157"/>
              </a:buClr>
              <a:buSzPts val="1360"/>
              <a:buFont typeface="Noto Sans Symbols"/>
              <a:buChar char="▪"/>
            </a:pPr>
            <a:r>
              <a:rPr lang="en" sz="1600">
                <a:solidFill>
                  <a:srgbClr val="000000"/>
                </a:solidFill>
                <a:latin typeface="Lato"/>
                <a:ea typeface="Lato"/>
                <a:cs typeface="Lato"/>
                <a:sym typeface="Lato"/>
              </a:rPr>
              <a:t>It is recoverable file system. </a:t>
            </a:r>
            <a:endParaRPr/>
          </a:p>
          <a:p>
            <a:pPr indent="-171450" lvl="0" marL="311150" rtl="0" algn="l">
              <a:spcBef>
                <a:spcPts val="1600"/>
              </a:spcBef>
              <a:spcAft>
                <a:spcPts val="0"/>
              </a:spcAft>
              <a:buClr>
                <a:srgbClr val="ED1157"/>
              </a:buClr>
              <a:buSzPts val="1360"/>
              <a:buFont typeface="Noto Sans Symbols"/>
              <a:buChar char="▪"/>
            </a:pPr>
            <a:r>
              <a:rPr lang="en" sz="1600">
                <a:solidFill>
                  <a:srgbClr val="000000"/>
                </a:solidFill>
                <a:latin typeface="Lato"/>
                <a:ea typeface="Lato"/>
                <a:cs typeface="Lato"/>
                <a:sym typeface="Lato"/>
              </a:rPr>
              <a:t>It uses transaction logs to update the file and folders logs automatically. </a:t>
            </a:r>
            <a:endParaRPr/>
          </a:p>
          <a:p>
            <a:pPr indent="-171450" lvl="0" marL="311150" rtl="0" algn="l">
              <a:spcBef>
                <a:spcPts val="1600"/>
              </a:spcBef>
              <a:spcAft>
                <a:spcPts val="0"/>
              </a:spcAft>
              <a:buClr>
                <a:srgbClr val="ED1157"/>
              </a:buClr>
              <a:buSzPts val="1360"/>
              <a:buFont typeface="Noto Sans Symbols"/>
              <a:buChar char="▪"/>
            </a:pPr>
            <a:r>
              <a:rPr lang="en" sz="1600">
                <a:solidFill>
                  <a:srgbClr val="000000"/>
                </a:solidFill>
                <a:latin typeface="Lato"/>
                <a:ea typeface="Lato"/>
                <a:cs typeface="Lato"/>
                <a:sym typeface="Lato"/>
              </a:rPr>
              <a:t>The system also has a great amount of fault tolerance. It means that if transaction fails due to power or system failure, the logged transactions are used to recover the data.</a:t>
            </a:r>
            <a:endParaRPr sz="1600">
              <a:solidFill>
                <a:srgbClr val="000000"/>
              </a:solidFill>
              <a:latin typeface="Lato"/>
              <a:ea typeface="Lato"/>
              <a:cs typeface="Lato"/>
              <a:sym typeface="Lato"/>
            </a:endParaRPr>
          </a:p>
        </p:txBody>
      </p:sp>
      <p:sp>
        <p:nvSpPr>
          <p:cNvPr id="297" name="Google Shape;297;p36"/>
          <p:cNvSpPr/>
          <p:nvPr/>
        </p:nvSpPr>
        <p:spPr>
          <a:xfrm>
            <a:off x="1666849" y="600950"/>
            <a:ext cx="44793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3000" u="none" cap="none" strike="noStrike">
                <a:solidFill>
                  <a:srgbClr val="ED1157"/>
                </a:solidFill>
                <a:latin typeface="Lato"/>
                <a:ea typeface="Lato"/>
                <a:cs typeface="Lato"/>
                <a:sym typeface="Lato"/>
              </a:rPr>
              <a:t>NTFS File System</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7"/>
          <p:cNvSpPr/>
          <p:nvPr/>
        </p:nvSpPr>
        <p:spPr>
          <a:xfrm>
            <a:off x="3508809" y="1885010"/>
            <a:ext cx="2826415"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4000" u="none" cap="none" strike="noStrike">
                <a:solidFill>
                  <a:srgbClr val="ED1157"/>
                </a:solidFill>
                <a:latin typeface="Lato"/>
                <a:ea typeface="Lato"/>
                <a:cs typeface="Lato"/>
                <a:sym typeface="Lato"/>
              </a:rPr>
              <a:t>Thank You!</a:t>
            </a:r>
            <a:endParaRPr b="0" i="0" sz="40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4"/>
          <p:cNvSpPr txBox="1"/>
          <p:nvPr>
            <p:ph type="title"/>
          </p:nvPr>
        </p:nvSpPr>
        <p:spPr>
          <a:xfrm>
            <a:off x="1581335" y="366139"/>
            <a:ext cx="2872254" cy="65357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ED1157"/>
              </a:buClr>
              <a:buSzPts val="2800"/>
              <a:buFont typeface="Lato"/>
              <a:buNone/>
            </a:pPr>
            <a:r>
              <a:rPr b="1" lang="en" sz="3000">
                <a:solidFill>
                  <a:srgbClr val="ED1157"/>
                </a:solidFill>
                <a:latin typeface="Lato"/>
                <a:ea typeface="Lato"/>
                <a:cs typeface="Lato"/>
                <a:sym typeface="Lato"/>
              </a:rPr>
              <a:t>I/O in Unix</a:t>
            </a:r>
            <a:endParaRPr b="1" sz="3000">
              <a:solidFill>
                <a:srgbClr val="ED1157"/>
              </a:solidFill>
              <a:latin typeface="Lato"/>
              <a:ea typeface="Lato"/>
              <a:cs typeface="Lato"/>
              <a:sym typeface="Lato"/>
            </a:endParaRPr>
          </a:p>
        </p:txBody>
      </p:sp>
      <p:sp>
        <p:nvSpPr>
          <p:cNvPr id="77" name="Google Shape;77;p4"/>
          <p:cNvSpPr txBox="1"/>
          <p:nvPr>
            <p:ph idx="1" type="body"/>
          </p:nvPr>
        </p:nvSpPr>
        <p:spPr>
          <a:xfrm>
            <a:off x="1497515" y="1383056"/>
            <a:ext cx="6876865" cy="3234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rgbClr val="C80056"/>
              </a:buClr>
              <a:buSzPts val="1360"/>
              <a:buFont typeface="Lato"/>
              <a:buNone/>
            </a:pPr>
            <a:r>
              <a:rPr lang="en" sz="1600">
                <a:solidFill>
                  <a:srgbClr val="0C0C0C"/>
                </a:solidFill>
                <a:latin typeface="Lato"/>
                <a:ea typeface="Lato"/>
                <a:cs typeface="Lato"/>
                <a:sym typeface="Lato"/>
              </a:rPr>
              <a:t>There are three main categories of I/O in UNIX: Block devices, character device, and  sockets for network communication.</a:t>
            </a:r>
            <a:endParaRPr/>
          </a:p>
          <a:p>
            <a:pPr indent="-199390" lvl="0" marL="285750" rtl="0" algn="l">
              <a:spcBef>
                <a:spcPts val="600"/>
              </a:spcBef>
              <a:spcAft>
                <a:spcPts val="0"/>
              </a:spcAft>
              <a:buClr>
                <a:srgbClr val="C80056"/>
              </a:buClr>
              <a:buSzPts val="1360"/>
              <a:buFont typeface="Noto Sans Symbols"/>
              <a:buNone/>
            </a:pPr>
            <a:r>
              <a:t/>
            </a:r>
            <a:endParaRPr sz="1600">
              <a:solidFill>
                <a:srgbClr val="0C0C0C"/>
              </a:solidFill>
              <a:latin typeface="Lato"/>
              <a:ea typeface="Lato"/>
              <a:cs typeface="Lato"/>
              <a:sym typeface="Lato"/>
            </a:endParaRPr>
          </a:p>
          <a:p>
            <a:pPr indent="-285750" lvl="0" marL="285750" rtl="0" algn="l">
              <a:spcBef>
                <a:spcPts val="600"/>
              </a:spcBef>
              <a:spcAft>
                <a:spcPts val="0"/>
              </a:spcAft>
              <a:buClr>
                <a:srgbClr val="C80056"/>
              </a:buClr>
              <a:buSzPts val="1360"/>
              <a:buFont typeface="Noto Sans Symbols"/>
              <a:buChar char="▪"/>
            </a:pPr>
            <a:r>
              <a:rPr lang="en" sz="1600">
                <a:solidFill>
                  <a:srgbClr val="0C0C0C"/>
                </a:solidFill>
                <a:latin typeface="Lato"/>
                <a:ea typeface="Lato"/>
                <a:cs typeface="Lato"/>
                <a:sym typeface="Lato"/>
              </a:rPr>
              <a:t>Block devices: This category includes disks and tape. A block device is essential to isolate disk details from the rest of the kernel. Block devices are accessible thru the system file (example: /dev/sda the first scsi drive on the first scsi bus)</a:t>
            </a:r>
            <a:endParaRPr/>
          </a:p>
          <a:p>
            <a:pPr indent="-199390" lvl="0" marL="285750" rtl="0" algn="l">
              <a:spcBef>
                <a:spcPts val="600"/>
              </a:spcBef>
              <a:spcAft>
                <a:spcPts val="0"/>
              </a:spcAft>
              <a:buClr>
                <a:srgbClr val="C80056"/>
              </a:buClr>
              <a:buSzPts val="1360"/>
              <a:buFont typeface="Noto Sans Symbols"/>
              <a:buNone/>
            </a:pPr>
            <a:r>
              <a:t/>
            </a:r>
            <a:endParaRPr sz="1600">
              <a:solidFill>
                <a:srgbClr val="0C0C0C"/>
              </a:solidFill>
              <a:latin typeface="Lato"/>
              <a:ea typeface="Lato"/>
              <a:cs typeface="Lato"/>
              <a:sym typeface="Lato"/>
            </a:endParaRPr>
          </a:p>
          <a:p>
            <a:pPr indent="-285750" lvl="0" marL="285750" rtl="0" algn="l">
              <a:spcBef>
                <a:spcPts val="600"/>
              </a:spcBef>
              <a:spcAft>
                <a:spcPts val="0"/>
              </a:spcAft>
              <a:buClr>
                <a:srgbClr val="C80056"/>
              </a:buClr>
              <a:buSzPts val="1360"/>
              <a:buFont typeface="Noto Sans Symbols"/>
              <a:buChar char="▪"/>
            </a:pPr>
            <a:r>
              <a:rPr lang="en" sz="1600">
                <a:solidFill>
                  <a:srgbClr val="0C0C0C"/>
                </a:solidFill>
                <a:latin typeface="Lato"/>
                <a:ea typeface="Lato"/>
                <a:cs typeface="Lato"/>
                <a:sym typeface="Lato"/>
              </a:rPr>
              <a:t>Character devices: this category includes printers, terminals (example: /dev/null a bit bucket or bottomless sink for data)</a:t>
            </a:r>
            <a:endParaRPr/>
          </a:p>
          <a:p>
            <a:pPr indent="0" lvl="0" marL="0" rtl="0" algn="l">
              <a:spcBef>
                <a:spcPts val="600"/>
              </a:spcBef>
              <a:spcAft>
                <a:spcPts val="0"/>
              </a:spcAft>
              <a:buClr>
                <a:srgbClr val="C80056"/>
              </a:buClr>
              <a:buSzPts val="1530"/>
              <a:buFont typeface="Arial"/>
              <a:buNone/>
            </a:pPr>
            <a:r>
              <a:t/>
            </a:r>
            <a:endParaRPr>
              <a:solidFill>
                <a:srgbClr val="0C0C0C"/>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5"/>
          <p:cNvSpPr txBox="1"/>
          <p:nvPr>
            <p:ph type="title"/>
          </p:nvPr>
        </p:nvSpPr>
        <p:spPr>
          <a:xfrm>
            <a:off x="1581335" y="221359"/>
            <a:ext cx="3323818" cy="65357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ED1157"/>
              </a:buClr>
              <a:buSzPts val="2800"/>
              <a:buFont typeface="Lato"/>
              <a:buNone/>
            </a:pPr>
            <a:r>
              <a:rPr b="1" lang="en" sz="3000">
                <a:solidFill>
                  <a:srgbClr val="ED1157"/>
                </a:solidFill>
                <a:latin typeface="Lato"/>
                <a:ea typeface="Lato"/>
                <a:cs typeface="Lato"/>
                <a:sym typeface="Lato"/>
              </a:rPr>
              <a:t>I/O in Unix(contd.)</a:t>
            </a:r>
            <a:endParaRPr b="1" sz="3000">
              <a:solidFill>
                <a:srgbClr val="ED1157"/>
              </a:solidFill>
              <a:latin typeface="Lato"/>
              <a:ea typeface="Lato"/>
              <a:cs typeface="Lato"/>
              <a:sym typeface="Lato"/>
            </a:endParaRPr>
          </a:p>
        </p:txBody>
      </p:sp>
      <p:sp>
        <p:nvSpPr>
          <p:cNvPr id="83" name="Google Shape;83;p5"/>
          <p:cNvSpPr txBox="1"/>
          <p:nvPr>
            <p:ph idx="1" type="body"/>
          </p:nvPr>
        </p:nvSpPr>
        <p:spPr>
          <a:xfrm>
            <a:off x="1581334" y="842036"/>
            <a:ext cx="6655885" cy="3775684"/>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800"/>
              <a:buFont typeface="Arial"/>
              <a:buNone/>
            </a:pPr>
            <a:r>
              <a:t/>
            </a:r>
            <a:endParaRPr sz="1200">
              <a:solidFill>
                <a:srgbClr val="0A141B"/>
              </a:solidFill>
              <a:highlight>
                <a:srgbClr val="FFFFFF"/>
              </a:highlight>
              <a:latin typeface="Lato"/>
              <a:ea typeface="Lato"/>
              <a:cs typeface="Lato"/>
              <a:sym typeface="Lato"/>
            </a:endParaRPr>
          </a:p>
          <a:p>
            <a:pPr indent="-285750" lvl="0" marL="285750" rtl="0" algn="l">
              <a:lnSpc>
                <a:spcPct val="115000"/>
              </a:lnSpc>
              <a:spcBef>
                <a:spcPts val="600"/>
              </a:spcBef>
              <a:spcAft>
                <a:spcPts val="0"/>
              </a:spcAft>
              <a:buClr>
                <a:srgbClr val="C80056"/>
              </a:buClr>
              <a:buSzPts val="1360"/>
              <a:buFont typeface="Noto Sans Symbols"/>
              <a:buChar char="▪"/>
            </a:pPr>
            <a:r>
              <a:rPr lang="en" sz="1600">
                <a:solidFill>
                  <a:srgbClr val="0C0C0C"/>
                </a:solidFill>
                <a:latin typeface="Lato"/>
                <a:ea typeface="Lato"/>
                <a:cs typeface="Lato"/>
                <a:sym typeface="Lato"/>
              </a:rPr>
              <a:t>Sockets: This category of device helps connecting to databases, and serving web pages as well as network utilities such as rlogin for remote login, http for hypertext transfer protocol and ftp for file transfer.</a:t>
            </a:r>
            <a:endParaRPr/>
          </a:p>
          <a:p>
            <a:pPr indent="-199390" lvl="0" marL="285750" rtl="0" algn="l">
              <a:lnSpc>
                <a:spcPct val="115000"/>
              </a:lnSpc>
              <a:spcBef>
                <a:spcPts val="600"/>
              </a:spcBef>
              <a:spcAft>
                <a:spcPts val="0"/>
              </a:spcAft>
              <a:buClr>
                <a:srgbClr val="C80056"/>
              </a:buClr>
              <a:buSzPts val="1360"/>
              <a:buFont typeface="Noto Sans Symbols"/>
              <a:buNone/>
            </a:pPr>
            <a:r>
              <a:t/>
            </a:r>
            <a:endParaRPr sz="1600">
              <a:solidFill>
                <a:srgbClr val="0C0C0C"/>
              </a:solidFill>
              <a:latin typeface="Lato"/>
              <a:ea typeface="Lato"/>
              <a:cs typeface="Lato"/>
              <a:sym typeface="Lato"/>
            </a:endParaRPr>
          </a:p>
          <a:p>
            <a:pPr indent="-285750" lvl="0" marL="285750" rtl="0" algn="l">
              <a:lnSpc>
                <a:spcPct val="115000"/>
              </a:lnSpc>
              <a:spcBef>
                <a:spcPts val="600"/>
              </a:spcBef>
              <a:spcAft>
                <a:spcPts val="0"/>
              </a:spcAft>
              <a:buClr>
                <a:srgbClr val="C80056"/>
              </a:buClr>
              <a:buSzPts val="1360"/>
              <a:buFont typeface="Noto Sans Symbols"/>
              <a:buChar char="▪"/>
            </a:pPr>
            <a:r>
              <a:rPr lang="en" sz="1600">
                <a:solidFill>
                  <a:srgbClr val="0C0C0C"/>
                </a:solidFill>
                <a:latin typeface="Lato"/>
                <a:ea typeface="Lato"/>
                <a:cs typeface="Lato"/>
                <a:sym typeface="Lato"/>
              </a:rPr>
              <a:t>Almost all the files under /dev are device files. Whereas reading and writing to a regular file stores data on a disk or other filesystem, accessing a device file communicates with a driver in the kernel, which generally in turn communicates with a piece of hardware (a hardware device, hence the name).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6"/>
          <p:cNvPicPr preferRelativeResize="0"/>
          <p:nvPr/>
        </p:nvPicPr>
        <p:blipFill rotWithShape="1">
          <a:blip r:embed="rId3">
            <a:alphaModFix/>
          </a:blip>
          <a:srcRect b="855" l="0" r="0" t="7028"/>
          <a:stretch/>
        </p:blipFill>
        <p:spPr>
          <a:xfrm>
            <a:off x="1536345" y="1128917"/>
            <a:ext cx="6417626" cy="3359175"/>
          </a:xfrm>
          <a:prstGeom prst="rect">
            <a:avLst/>
          </a:prstGeom>
          <a:noFill/>
          <a:ln>
            <a:noFill/>
          </a:ln>
        </p:spPr>
      </p:pic>
      <p:sp>
        <p:nvSpPr>
          <p:cNvPr id="89" name="Google Shape;89;p6"/>
          <p:cNvSpPr txBox="1"/>
          <p:nvPr/>
        </p:nvSpPr>
        <p:spPr>
          <a:xfrm>
            <a:off x="1536345" y="275578"/>
            <a:ext cx="6071310" cy="62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A141B"/>
                </a:solidFill>
                <a:highlight>
                  <a:srgbClr val="FFFFFF"/>
                </a:highlight>
                <a:latin typeface="Lato"/>
                <a:ea typeface="Lato"/>
                <a:cs typeface="Lato"/>
                <a:sym typeface="Lato"/>
              </a:rPr>
              <a:t>In order to display the block and character devices in a UNIX system, execute the following command in the shell. </a:t>
            </a:r>
            <a:endParaRPr b="0" i="0" sz="1800" u="none" cap="none" strike="noStrike">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7"/>
          <p:cNvSpPr txBox="1"/>
          <p:nvPr>
            <p:ph type="title"/>
          </p:nvPr>
        </p:nvSpPr>
        <p:spPr>
          <a:xfrm>
            <a:off x="1883942" y="660161"/>
            <a:ext cx="2841395" cy="67740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ED1157"/>
              </a:buClr>
              <a:buSzPts val="2800"/>
              <a:buFont typeface="Lato"/>
              <a:buNone/>
            </a:pPr>
            <a:r>
              <a:rPr b="1" lang="en" sz="3000">
                <a:solidFill>
                  <a:srgbClr val="ED1157"/>
                </a:solidFill>
                <a:latin typeface="Lato"/>
                <a:ea typeface="Lato"/>
                <a:cs typeface="Lato"/>
                <a:sym typeface="Lato"/>
              </a:rPr>
              <a:t>Basics of Files</a:t>
            </a:r>
            <a:endParaRPr b="1" sz="3000">
              <a:solidFill>
                <a:srgbClr val="ED1157"/>
              </a:solidFill>
              <a:latin typeface="Lato"/>
              <a:ea typeface="Lato"/>
              <a:cs typeface="Lato"/>
              <a:sym typeface="Lato"/>
            </a:endParaRPr>
          </a:p>
        </p:txBody>
      </p:sp>
      <p:sp>
        <p:nvSpPr>
          <p:cNvPr id="95" name="Google Shape;95;p7"/>
          <p:cNvSpPr txBox="1"/>
          <p:nvPr>
            <p:ph idx="1" type="body"/>
          </p:nvPr>
        </p:nvSpPr>
        <p:spPr>
          <a:xfrm>
            <a:off x="1883942" y="1596650"/>
            <a:ext cx="5753601" cy="3005830"/>
          </a:xfrm>
          <a:prstGeom prst="rect">
            <a:avLst/>
          </a:prstGeom>
          <a:noFill/>
          <a:ln>
            <a:noFill/>
          </a:ln>
        </p:spPr>
        <p:txBody>
          <a:bodyPr anchorCtr="0" anchor="t" bIns="91425" lIns="91425" spcFirstLastPara="1" rIns="91425" wrap="square" tIns="91425">
            <a:noAutofit/>
          </a:bodyPr>
          <a:lstStyle/>
          <a:p>
            <a:pPr indent="-285750" lvl="0" marL="285750" rtl="0" algn="l">
              <a:spcBef>
                <a:spcPts val="600"/>
              </a:spcBef>
              <a:spcAft>
                <a:spcPts val="0"/>
              </a:spcAft>
              <a:buClr>
                <a:srgbClr val="C80056"/>
              </a:buClr>
              <a:buSzPts val="1360"/>
              <a:buFont typeface="Noto Sans Symbols"/>
              <a:buChar char="▪"/>
            </a:pPr>
            <a:r>
              <a:rPr lang="en" sz="1600">
                <a:solidFill>
                  <a:srgbClr val="0C0C0C"/>
                </a:solidFill>
                <a:latin typeface="Lato"/>
                <a:ea typeface="Lato"/>
                <a:cs typeface="Lato"/>
                <a:sym typeface="Lato"/>
              </a:rPr>
              <a:t>From a user perspective in a Unix system, everything is treated as a file. Even such devices such as printers and disk drives. </a:t>
            </a:r>
            <a:endParaRPr/>
          </a:p>
          <a:p>
            <a:pPr indent="-199390" lvl="0" marL="285750" rtl="0" algn="l">
              <a:spcBef>
                <a:spcPts val="600"/>
              </a:spcBef>
              <a:spcAft>
                <a:spcPts val="0"/>
              </a:spcAft>
              <a:buClr>
                <a:srgbClr val="C80056"/>
              </a:buClr>
              <a:buSzPts val="1360"/>
              <a:buFont typeface="Noto Sans Symbols"/>
              <a:buNone/>
            </a:pPr>
            <a:r>
              <a:t/>
            </a:r>
            <a:endParaRPr sz="1600">
              <a:solidFill>
                <a:srgbClr val="0C0C0C"/>
              </a:solidFill>
              <a:latin typeface="Lato"/>
              <a:ea typeface="Lato"/>
              <a:cs typeface="Lato"/>
              <a:sym typeface="Lato"/>
            </a:endParaRPr>
          </a:p>
          <a:p>
            <a:pPr indent="-285750" lvl="0" marL="285750" rtl="0" algn="l">
              <a:spcBef>
                <a:spcPts val="600"/>
              </a:spcBef>
              <a:spcAft>
                <a:spcPts val="0"/>
              </a:spcAft>
              <a:buClr>
                <a:srgbClr val="C80056"/>
              </a:buClr>
              <a:buSzPts val="1360"/>
              <a:buFont typeface="Noto Sans Symbols"/>
              <a:buChar char="▪"/>
            </a:pPr>
            <a:r>
              <a:rPr lang="en" sz="1600">
                <a:solidFill>
                  <a:srgbClr val="0C0C0C"/>
                </a:solidFill>
                <a:latin typeface="Lato"/>
                <a:ea typeface="Lato"/>
                <a:cs typeface="Lato"/>
                <a:sym typeface="Lato"/>
              </a:rPr>
              <a:t>All files in the Unix file system can be loosely categorized into 3 types, specifically: </a:t>
            </a:r>
            <a:endParaRPr sz="1600">
              <a:solidFill>
                <a:srgbClr val="0C0C0C"/>
              </a:solidFill>
              <a:latin typeface="Lato"/>
              <a:ea typeface="Lato"/>
              <a:cs typeface="Lato"/>
              <a:sym typeface="Lato"/>
            </a:endParaRPr>
          </a:p>
          <a:p>
            <a:pPr indent="-285750" lvl="1" marL="742950" rtl="0" algn="l">
              <a:spcBef>
                <a:spcPts val="600"/>
              </a:spcBef>
              <a:spcAft>
                <a:spcPts val="0"/>
              </a:spcAft>
              <a:buClr>
                <a:srgbClr val="C80056"/>
              </a:buClr>
              <a:buSzPts val="1360"/>
              <a:buFont typeface="Noto Sans Symbols"/>
              <a:buChar char="✔"/>
            </a:pPr>
            <a:r>
              <a:rPr lang="en" sz="1600">
                <a:solidFill>
                  <a:srgbClr val="0C0C0C"/>
                </a:solidFill>
                <a:latin typeface="Lato"/>
                <a:ea typeface="Lato"/>
                <a:cs typeface="Lato"/>
                <a:sym typeface="Lato"/>
              </a:rPr>
              <a:t>Ordinary files </a:t>
            </a:r>
            <a:endParaRPr sz="1600">
              <a:solidFill>
                <a:srgbClr val="0C0C0C"/>
              </a:solidFill>
              <a:latin typeface="Lato"/>
              <a:ea typeface="Lato"/>
              <a:cs typeface="Lato"/>
              <a:sym typeface="Lato"/>
            </a:endParaRPr>
          </a:p>
          <a:p>
            <a:pPr indent="-285750" lvl="1" marL="742950" rtl="0" algn="l">
              <a:spcBef>
                <a:spcPts val="600"/>
              </a:spcBef>
              <a:spcAft>
                <a:spcPts val="0"/>
              </a:spcAft>
              <a:buClr>
                <a:srgbClr val="C80056"/>
              </a:buClr>
              <a:buSzPts val="1360"/>
              <a:buFont typeface="Noto Sans Symbols"/>
              <a:buChar char="✔"/>
            </a:pPr>
            <a:r>
              <a:rPr lang="en" sz="1600">
                <a:solidFill>
                  <a:srgbClr val="0C0C0C"/>
                </a:solidFill>
                <a:latin typeface="Lato"/>
                <a:ea typeface="Lato"/>
                <a:cs typeface="Lato"/>
                <a:sym typeface="Lato"/>
              </a:rPr>
              <a:t>Directory files </a:t>
            </a:r>
            <a:endParaRPr sz="1600">
              <a:solidFill>
                <a:srgbClr val="0C0C0C"/>
              </a:solidFill>
              <a:latin typeface="Lato"/>
              <a:ea typeface="Lato"/>
              <a:cs typeface="Lato"/>
              <a:sym typeface="Lato"/>
            </a:endParaRPr>
          </a:p>
          <a:p>
            <a:pPr indent="-285750" lvl="1" marL="742950" rtl="0" algn="l">
              <a:spcBef>
                <a:spcPts val="600"/>
              </a:spcBef>
              <a:spcAft>
                <a:spcPts val="0"/>
              </a:spcAft>
              <a:buClr>
                <a:srgbClr val="C80056"/>
              </a:buClr>
              <a:buSzPts val="1360"/>
              <a:buFont typeface="Noto Sans Symbols"/>
              <a:buChar char="✔"/>
            </a:pPr>
            <a:r>
              <a:rPr lang="en" sz="1600">
                <a:solidFill>
                  <a:srgbClr val="0C0C0C"/>
                </a:solidFill>
                <a:latin typeface="Lato"/>
                <a:ea typeface="Lato"/>
                <a:cs typeface="Lato"/>
                <a:sym typeface="Lato"/>
              </a:rPr>
              <a:t>Device files </a:t>
            </a:r>
            <a:endParaRPr sz="1600">
              <a:solidFill>
                <a:srgbClr val="0C0C0C"/>
              </a:solidFill>
              <a:latin typeface="Lato"/>
              <a:ea typeface="Lato"/>
              <a:cs typeface="Lato"/>
              <a:sym typeface="Lato"/>
            </a:endParaRPr>
          </a:p>
          <a:p>
            <a:pPr indent="0" lvl="0" marL="0" rtl="0" algn="l">
              <a:lnSpc>
                <a:spcPct val="115000"/>
              </a:lnSpc>
              <a:spcBef>
                <a:spcPts val="0"/>
              </a:spcBef>
              <a:spcAft>
                <a:spcPts val="0"/>
              </a:spcAft>
              <a:buClr>
                <a:srgbClr val="000000"/>
              </a:buClr>
              <a:buSzPts val="1800"/>
              <a:buFont typeface="Arial"/>
              <a:buNone/>
            </a:pPr>
            <a:r>
              <a:t/>
            </a:r>
            <a:endParaRPr b="1" sz="1200">
              <a:solidFill>
                <a:srgbClr val="0A141B"/>
              </a:solidFill>
              <a:highlight>
                <a:srgbClr val="FFFFFF"/>
              </a:highlight>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8"/>
          <p:cNvSpPr txBox="1"/>
          <p:nvPr>
            <p:ph type="title"/>
          </p:nvPr>
        </p:nvSpPr>
        <p:spPr>
          <a:xfrm>
            <a:off x="1637861" y="119351"/>
            <a:ext cx="2842041" cy="71610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ED1157"/>
              </a:buClr>
              <a:buSzPts val="2800"/>
              <a:buFont typeface="Lato"/>
              <a:buNone/>
            </a:pPr>
            <a:r>
              <a:rPr b="1" lang="en" sz="3000">
                <a:solidFill>
                  <a:srgbClr val="ED1157"/>
                </a:solidFill>
                <a:latin typeface="Lato"/>
                <a:ea typeface="Lato"/>
                <a:cs typeface="Lato"/>
                <a:sym typeface="Lato"/>
              </a:rPr>
              <a:t>Ordinary Files</a:t>
            </a:r>
            <a:endParaRPr b="1" sz="3000">
              <a:solidFill>
                <a:srgbClr val="ED1157"/>
              </a:solidFill>
              <a:latin typeface="Lato"/>
              <a:ea typeface="Lato"/>
              <a:cs typeface="Lato"/>
              <a:sym typeface="Lato"/>
            </a:endParaRPr>
          </a:p>
        </p:txBody>
      </p:sp>
      <p:sp>
        <p:nvSpPr>
          <p:cNvPr id="101" name="Google Shape;101;p8"/>
          <p:cNvSpPr txBox="1"/>
          <p:nvPr>
            <p:ph idx="1" type="body"/>
          </p:nvPr>
        </p:nvSpPr>
        <p:spPr>
          <a:xfrm>
            <a:off x="1091924" y="792380"/>
            <a:ext cx="5799846" cy="1719300"/>
          </a:xfrm>
          <a:prstGeom prst="rect">
            <a:avLst/>
          </a:prstGeom>
          <a:noFill/>
          <a:ln>
            <a:noFill/>
          </a:ln>
        </p:spPr>
        <p:txBody>
          <a:bodyPr anchorCtr="0" anchor="t" bIns="91425" lIns="91425" spcFirstLastPara="1" rIns="91425" wrap="square" tIns="91425">
            <a:noAutofit/>
          </a:bodyPr>
          <a:lstStyle/>
          <a:p>
            <a:pPr indent="-171450" lvl="0" marL="768350" rtl="0" algn="l">
              <a:lnSpc>
                <a:spcPct val="100000"/>
              </a:lnSpc>
              <a:spcBef>
                <a:spcPts val="1000"/>
              </a:spcBef>
              <a:spcAft>
                <a:spcPts val="0"/>
              </a:spcAft>
              <a:buClr>
                <a:srgbClr val="0A141B"/>
              </a:buClr>
              <a:buSzPts val="1400"/>
              <a:buFont typeface="Lato"/>
              <a:buChar char="-"/>
            </a:pPr>
            <a:r>
              <a:rPr b="1" lang="en" sz="1400">
                <a:solidFill>
                  <a:srgbClr val="0A141B"/>
                </a:solidFill>
                <a:highlight>
                  <a:srgbClr val="FFFFFF"/>
                </a:highlight>
                <a:latin typeface="Lato"/>
                <a:ea typeface="Lato"/>
                <a:cs typeface="Lato"/>
                <a:sym typeface="Lato"/>
              </a:rPr>
              <a:t>Text file or Binary file</a:t>
            </a:r>
            <a:r>
              <a:rPr b="1" lang="en" sz="1400">
                <a:latin typeface="Lato"/>
                <a:ea typeface="Lato"/>
                <a:cs typeface="Lato"/>
                <a:sym typeface="Lato"/>
              </a:rPr>
              <a:t> </a:t>
            </a:r>
            <a:endParaRPr/>
          </a:p>
          <a:p>
            <a:pPr indent="0" lvl="1" marL="1054100" rtl="0" algn="l">
              <a:spcBef>
                <a:spcPts val="1000"/>
              </a:spcBef>
              <a:spcAft>
                <a:spcPts val="0"/>
              </a:spcAft>
              <a:buClr>
                <a:srgbClr val="0A141B"/>
              </a:buClr>
              <a:buSzPts val="1400"/>
              <a:buFont typeface="Lato"/>
              <a:buNone/>
            </a:pPr>
            <a:r>
              <a:rPr lang="en" sz="1400">
                <a:solidFill>
                  <a:srgbClr val="0A141B"/>
                </a:solidFill>
                <a:highlight>
                  <a:srgbClr val="FFFFFF"/>
                </a:highlight>
                <a:latin typeface="Lato"/>
                <a:ea typeface="Lato"/>
                <a:cs typeface="Lato"/>
                <a:sym typeface="Lato"/>
              </a:rPr>
              <a:t>Both can be executable files (.sh) with suitable permissions. Ex: scripts, documentation, GIF, JPEG, etc</a:t>
            </a:r>
            <a:r>
              <a:rPr lang="en" sz="1400">
                <a:latin typeface="Lato"/>
                <a:ea typeface="Lato"/>
                <a:cs typeface="Lato"/>
                <a:sym typeface="Lato"/>
              </a:rPr>
              <a:t>.</a:t>
            </a:r>
            <a:endParaRPr/>
          </a:p>
          <a:p>
            <a:pPr indent="0" lvl="0" marL="596900" rtl="0" algn="l">
              <a:lnSpc>
                <a:spcPct val="100000"/>
              </a:lnSpc>
              <a:spcBef>
                <a:spcPts val="1000"/>
              </a:spcBef>
              <a:spcAft>
                <a:spcPts val="0"/>
              </a:spcAft>
              <a:buClr>
                <a:srgbClr val="0A141B"/>
              </a:buClr>
              <a:buSzPts val="1400"/>
              <a:buFont typeface="Lato"/>
              <a:buNone/>
            </a:pPr>
            <a:r>
              <a:rPr b="1" lang="en" sz="1400">
                <a:solidFill>
                  <a:srgbClr val="0A141B"/>
                </a:solidFill>
                <a:highlight>
                  <a:srgbClr val="FFFFFF"/>
                </a:highlight>
                <a:latin typeface="Lato"/>
                <a:ea typeface="Lato"/>
                <a:cs typeface="Lato"/>
                <a:sym typeface="Lato"/>
              </a:rPr>
              <a:t>- How to create?</a:t>
            </a:r>
            <a:r>
              <a:rPr lang="en" sz="1400">
                <a:solidFill>
                  <a:srgbClr val="0A141B"/>
                </a:solidFill>
                <a:highlight>
                  <a:srgbClr val="FFFFFF"/>
                </a:highlight>
                <a:latin typeface="Lato"/>
                <a:ea typeface="Lato"/>
                <a:cs typeface="Lato"/>
                <a:sym typeface="Lato"/>
              </a:rPr>
              <a:t> using editors (</a:t>
            </a:r>
            <a:r>
              <a:rPr lang="en" sz="1400">
                <a:solidFill>
                  <a:srgbClr val="C7254E"/>
                </a:solidFill>
                <a:highlight>
                  <a:srgbClr val="F9F2F4"/>
                </a:highlight>
                <a:latin typeface="Lato"/>
                <a:ea typeface="Lato"/>
                <a:cs typeface="Lato"/>
                <a:sym typeface="Lato"/>
              </a:rPr>
              <a:t>vi</a:t>
            </a:r>
            <a:r>
              <a:rPr lang="en" sz="1400">
                <a:solidFill>
                  <a:srgbClr val="0A141B"/>
                </a:solidFill>
                <a:highlight>
                  <a:srgbClr val="FFFFFF"/>
                </a:highlight>
                <a:latin typeface="Lato"/>
                <a:ea typeface="Lato"/>
                <a:cs typeface="Lato"/>
                <a:sym typeface="Lato"/>
              </a:rPr>
              <a:t> editor)</a:t>
            </a:r>
            <a:endParaRPr sz="1400">
              <a:highlight>
                <a:srgbClr val="FFFFFF"/>
              </a:highlight>
              <a:latin typeface="Lato"/>
              <a:ea typeface="Lato"/>
              <a:cs typeface="Lato"/>
              <a:sym typeface="Lato"/>
            </a:endParaRPr>
          </a:p>
          <a:p>
            <a:pPr indent="0" lvl="0" marL="596900" rtl="0" algn="l">
              <a:lnSpc>
                <a:spcPct val="100000"/>
              </a:lnSpc>
              <a:spcBef>
                <a:spcPts val="1000"/>
              </a:spcBef>
              <a:spcAft>
                <a:spcPts val="0"/>
              </a:spcAft>
              <a:buClr>
                <a:srgbClr val="0A141B"/>
              </a:buClr>
              <a:buSzPts val="1400"/>
              <a:buFont typeface="Lato"/>
              <a:buNone/>
            </a:pPr>
            <a:r>
              <a:rPr b="1" lang="en" sz="1400">
                <a:solidFill>
                  <a:srgbClr val="0A141B"/>
                </a:solidFill>
                <a:highlight>
                  <a:srgbClr val="FFFFFF"/>
                </a:highlight>
                <a:latin typeface="Lato"/>
                <a:ea typeface="Lato"/>
                <a:cs typeface="Lato"/>
                <a:sym typeface="Lato"/>
              </a:rPr>
              <a:t>- How to delete?</a:t>
            </a:r>
            <a:r>
              <a:rPr lang="en" sz="1400">
                <a:solidFill>
                  <a:srgbClr val="0A141B"/>
                </a:solidFill>
                <a:highlight>
                  <a:srgbClr val="FFFFFF"/>
                </a:highlight>
                <a:latin typeface="Lato"/>
                <a:ea typeface="Lato"/>
                <a:cs typeface="Lato"/>
                <a:sym typeface="Lato"/>
              </a:rPr>
              <a:t> using</a:t>
            </a:r>
            <a:r>
              <a:rPr lang="en" sz="1400">
                <a:latin typeface="Lato"/>
                <a:ea typeface="Lato"/>
                <a:cs typeface="Lato"/>
                <a:sym typeface="Lato"/>
              </a:rPr>
              <a:t> </a:t>
            </a:r>
            <a:r>
              <a:rPr lang="en" sz="1400">
                <a:solidFill>
                  <a:srgbClr val="C7254E"/>
                </a:solidFill>
                <a:highlight>
                  <a:srgbClr val="F9F2F4"/>
                </a:highlight>
                <a:latin typeface="Lato"/>
                <a:ea typeface="Lato"/>
                <a:cs typeface="Lato"/>
                <a:sym typeface="Lato"/>
              </a:rPr>
              <a:t>rm</a:t>
            </a:r>
            <a:r>
              <a:rPr lang="en" sz="1400">
                <a:latin typeface="Lato"/>
                <a:ea typeface="Lato"/>
                <a:cs typeface="Lato"/>
                <a:sym typeface="Lato"/>
              </a:rPr>
              <a:t> </a:t>
            </a:r>
            <a:r>
              <a:rPr lang="en" sz="1400">
                <a:solidFill>
                  <a:srgbClr val="0A141B"/>
                </a:solidFill>
                <a:highlight>
                  <a:srgbClr val="FFFFFF"/>
                </a:highlight>
                <a:latin typeface="Lato"/>
                <a:ea typeface="Lato"/>
                <a:cs typeface="Lato"/>
                <a:sym typeface="Lato"/>
              </a:rPr>
              <a:t>command</a:t>
            </a:r>
            <a:endParaRPr sz="1400">
              <a:latin typeface="Lato"/>
              <a:ea typeface="Lato"/>
              <a:cs typeface="Lato"/>
              <a:sym typeface="Lato"/>
            </a:endParaRPr>
          </a:p>
        </p:txBody>
      </p:sp>
      <p:sp>
        <p:nvSpPr>
          <p:cNvPr id="102" name="Google Shape;102;p8"/>
          <p:cNvSpPr txBox="1"/>
          <p:nvPr>
            <p:ph idx="4294967295" type="title"/>
          </p:nvPr>
        </p:nvSpPr>
        <p:spPr>
          <a:xfrm>
            <a:off x="1637861" y="2720417"/>
            <a:ext cx="3295787" cy="58608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ED1157"/>
                </a:solidFill>
                <a:latin typeface="Lato"/>
                <a:ea typeface="Lato"/>
                <a:cs typeface="Lato"/>
                <a:sym typeface="Lato"/>
              </a:rPr>
              <a:t>Directory Files</a:t>
            </a:r>
            <a:endParaRPr b="1" sz="3000">
              <a:solidFill>
                <a:srgbClr val="ED1157"/>
              </a:solidFill>
              <a:latin typeface="Lato"/>
              <a:ea typeface="Lato"/>
              <a:cs typeface="Lato"/>
              <a:sym typeface="Lato"/>
            </a:endParaRPr>
          </a:p>
        </p:txBody>
      </p:sp>
      <p:sp>
        <p:nvSpPr>
          <p:cNvPr id="103" name="Google Shape;103;p8"/>
          <p:cNvSpPr txBox="1"/>
          <p:nvPr/>
        </p:nvSpPr>
        <p:spPr>
          <a:xfrm>
            <a:off x="1621497" y="3306501"/>
            <a:ext cx="6105184" cy="1762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2"/>
              </a:buClr>
              <a:buSzPts val="1400"/>
              <a:buFont typeface="Arial"/>
              <a:buChar char="-"/>
            </a:pPr>
            <a:r>
              <a:rPr b="0" i="0" lang="en" sz="1400" u="none" cap="none" strike="noStrike">
                <a:solidFill>
                  <a:srgbClr val="0A141B"/>
                </a:solidFill>
                <a:highlight>
                  <a:srgbClr val="FFFFFF"/>
                </a:highlight>
                <a:latin typeface="Lato"/>
                <a:ea typeface="Lato"/>
                <a:cs typeface="Lato"/>
                <a:sym typeface="Lato"/>
              </a:rPr>
              <a:t>Can contain any kind of files</a:t>
            </a:r>
            <a:endParaRPr b="0" i="0" sz="1400" u="none" cap="none" strike="noStrike">
              <a:solidFill>
                <a:srgbClr val="0A141B"/>
              </a:solidFill>
              <a:highlight>
                <a:srgbClr val="FFFFFF"/>
              </a:highlight>
              <a:latin typeface="Lato"/>
              <a:ea typeface="Lato"/>
              <a:cs typeface="Lato"/>
              <a:sym typeface="Lato"/>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A141B"/>
              </a:solidFill>
              <a:highlight>
                <a:srgbClr val="FFFFFF"/>
              </a:highlight>
              <a:latin typeface="Lato"/>
              <a:ea typeface="Lato"/>
              <a:cs typeface="Lato"/>
              <a:sym typeface="Lato"/>
            </a:endParaRPr>
          </a:p>
          <a:p>
            <a:pPr indent="0" lvl="0" marL="914400" marR="0" rtl="0" algn="l">
              <a:lnSpc>
                <a:spcPct val="100000"/>
              </a:lnSpc>
              <a:spcBef>
                <a:spcPts val="0"/>
              </a:spcBef>
              <a:spcAft>
                <a:spcPts val="0"/>
              </a:spcAft>
              <a:buClr>
                <a:srgbClr val="000000"/>
              </a:buClr>
              <a:buSzPts val="1400"/>
              <a:buFont typeface="Arial"/>
              <a:buNone/>
            </a:pPr>
            <a:r>
              <a:rPr b="0" i="0" lang="en" sz="1400" u="none" cap="none" strike="noStrike">
                <a:solidFill>
                  <a:srgbClr val="0A141B"/>
                </a:solidFill>
                <a:highlight>
                  <a:srgbClr val="FFFFFF"/>
                </a:highlight>
                <a:latin typeface="Lato"/>
                <a:ea typeface="Lato"/>
                <a:cs typeface="Lato"/>
                <a:sym typeface="Lato"/>
              </a:rPr>
              <a:t>What is</a:t>
            </a:r>
            <a:r>
              <a:rPr b="0" i="0" lang="en" sz="1400" u="none" cap="none" strike="noStrike">
                <a:solidFill>
                  <a:schemeClr val="dk2"/>
                </a:solidFill>
                <a:latin typeface="Lato"/>
                <a:ea typeface="Lato"/>
                <a:cs typeface="Lato"/>
                <a:sym typeface="Lato"/>
              </a:rPr>
              <a:t> </a:t>
            </a:r>
            <a:r>
              <a:rPr b="0" i="0" lang="en" sz="1400" u="none" cap="none" strike="noStrike">
                <a:solidFill>
                  <a:srgbClr val="C7254E"/>
                </a:solidFill>
                <a:highlight>
                  <a:srgbClr val="F9F2F4"/>
                </a:highlight>
                <a:latin typeface="Lato"/>
                <a:ea typeface="Lato"/>
                <a:cs typeface="Lato"/>
                <a:sym typeface="Lato"/>
              </a:rPr>
              <a:t>“.”</a:t>
            </a:r>
            <a:r>
              <a:rPr b="0" i="0" lang="en" sz="1400" u="none" cap="none" strike="noStrike">
                <a:solidFill>
                  <a:schemeClr val="dk2"/>
                </a:solidFill>
                <a:latin typeface="Lato"/>
                <a:ea typeface="Lato"/>
                <a:cs typeface="Lato"/>
                <a:sym typeface="Lato"/>
              </a:rPr>
              <a:t> </a:t>
            </a:r>
            <a:r>
              <a:rPr b="0" i="0" lang="en" sz="1400" u="none" cap="none" strike="noStrike">
                <a:solidFill>
                  <a:srgbClr val="0A141B"/>
                </a:solidFill>
                <a:highlight>
                  <a:srgbClr val="FFFFFF"/>
                </a:highlight>
                <a:latin typeface="Lato"/>
                <a:ea typeface="Lato"/>
                <a:cs typeface="Lato"/>
                <a:sym typeface="Lato"/>
              </a:rPr>
              <a:t>and</a:t>
            </a:r>
            <a:r>
              <a:rPr b="0" i="0" lang="en" sz="1400" u="none" cap="none" strike="noStrike">
                <a:solidFill>
                  <a:schemeClr val="dk2"/>
                </a:solidFill>
                <a:latin typeface="Lato"/>
                <a:ea typeface="Lato"/>
                <a:cs typeface="Lato"/>
                <a:sym typeface="Lato"/>
              </a:rPr>
              <a:t> </a:t>
            </a:r>
            <a:r>
              <a:rPr b="0" i="0" lang="en" sz="1400" u="none" cap="none" strike="noStrike">
                <a:solidFill>
                  <a:srgbClr val="C7254E"/>
                </a:solidFill>
                <a:highlight>
                  <a:srgbClr val="F9F2F4"/>
                </a:highlight>
                <a:latin typeface="Lato"/>
                <a:ea typeface="Lato"/>
                <a:cs typeface="Lato"/>
                <a:sym typeface="Lato"/>
              </a:rPr>
              <a:t>“..”??</a:t>
            </a:r>
            <a:endParaRPr b="0" i="0" sz="1400" u="none" cap="none" strike="noStrike">
              <a:solidFill>
                <a:schemeClr val="dk2"/>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Lato"/>
              <a:ea typeface="Lato"/>
              <a:cs typeface="Lato"/>
              <a:sym typeface="Lato"/>
            </a:endParaRPr>
          </a:p>
          <a:p>
            <a:pPr indent="-317500" lvl="0" marL="914400" marR="0" rtl="0" algn="l">
              <a:lnSpc>
                <a:spcPct val="100000"/>
              </a:lnSpc>
              <a:spcBef>
                <a:spcPts val="1000"/>
              </a:spcBef>
              <a:spcAft>
                <a:spcPts val="0"/>
              </a:spcAft>
              <a:buClr>
                <a:schemeClr val="dk2"/>
              </a:buClr>
              <a:buSzPts val="1400"/>
              <a:buFont typeface="Arial"/>
              <a:buChar char="-"/>
            </a:pPr>
            <a:r>
              <a:rPr b="1" i="0" lang="en" sz="1400" u="none" cap="none" strike="noStrike">
                <a:solidFill>
                  <a:srgbClr val="0A141B"/>
                </a:solidFill>
                <a:highlight>
                  <a:srgbClr val="FFFFFF"/>
                </a:highlight>
                <a:latin typeface="Lato"/>
                <a:ea typeface="Lato"/>
                <a:cs typeface="Lato"/>
                <a:sym typeface="Lato"/>
              </a:rPr>
              <a:t>How to create?</a:t>
            </a:r>
            <a:r>
              <a:rPr b="0" i="0" lang="en" sz="1400" u="none" cap="none" strike="noStrike">
                <a:solidFill>
                  <a:srgbClr val="0A141B"/>
                </a:solidFill>
                <a:highlight>
                  <a:srgbClr val="FFFFFF"/>
                </a:highlight>
                <a:latin typeface="Lato"/>
                <a:ea typeface="Lato"/>
                <a:cs typeface="Lato"/>
                <a:sym typeface="Lato"/>
              </a:rPr>
              <a:t> using </a:t>
            </a:r>
            <a:r>
              <a:rPr b="0" i="0" lang="en" sz="1400" u="none" cap="none" strike="noStrike">
                <a:solidFill>
                  <a:srgbClr val="C7254E"/>
                </a:solidFill>
                <a:highlight>
                  <a:srgbClr val="F9F2F4"/>
                </a:highlight>
                <a:latin typeface="Lato"/>
                <a:ea typeface="Lato"/>
                <a:cs typeface="Lato"/>
                <a:sym typeface="Lato"/>
              </a:rPr>
              <a:t>mkdir</a:t>
            </a:r>
            <a:r>
              <a:rPr b="0" i="0" lang="en" sz="1400" u="none" cap="none" strike="noStrike">
                <a:solidFill>
                  <a:schemeClr val="dk2"/>
                </a:solidFill>
                <a:latin typeface="Lato"/>
                <a:ea typeface="Lato"/>
                <a:cs typeface="Lato"/>
                <a:sym typeface="Lato"/>
              </a:rPr>
              <a:t> </a:t>
            </a:r>
            <a:r>
              <a:rPr b="0" i="0" lang="en" sz="1400" u="none" cap="none" strike="noStrike">
                <a:solidFill>
                  <a:srgbClr val="0A141B"/>
                </a:solidFill>
                <a:highlight>
                  <a:srgbClr val="FFFFFF"/>
                </a:highlight>
                <a:latin typeface="Lato"/>
                <a:ea typeface="Lato"/>
                <a:cs typeface="Lato"/>
                <a:sym typeface="Lato"/>
              </a:rPr>
              <a:t>command  ( </a:t>
            </a:r>
            <a:r>
              <a:rPr b="0" i="0" lang="en" sz="1400" u="none" cap="none" strike="noStrike">
                <a:solidFill>
                  <a:srgbClr val="C7254E"/>
                </a:solidFill>
                <a:highlight>
                  <a:srgbClr val="F9F2F4"/>
                </a:highlight>
                <a:latin typeface="Lato"/>
                <a:ea typeface="Lato"/>
                <a:cs typeface="Lato"/>
                <a:sym typeface="Lato"/>
              </a:rPr>
              <a:t>mkdir</a:t>
            </a:r>
            <a:r>
              <a:rPr b="0" i="0" lang="en" sz="1400" u="none" cap="none" strike="noStrike">
                <a:solidFill>
                  <a:schemeClr val="dk2"/>
                </a:solidFill>
                <a:latin typeface="Lato"/>
                <a:ea typeface="Lato"/>
                <a:cs typeface="Lato"/>
                <a:sym typeface="Lato"/>
              </a:rPr>
              <a:t> </a:t>
            </a:r>
            <a:r>
              <a:rPr b="0" i="0" lang="en" sz="1400" u="none" cap="none" strike="noStrike">
                <a:solidFill>
                  <a:srgbClr val="0A141B"/>
                </a:solidFill>
                <a:highlight>
                  <a:srgbClr val="FFFFFF"/>
                </a:highlight>
                <a:latin typeface="Lato"/>
                <a:ea typeface="Lato"/>
                <a:cs typeface="Lato"/>
                <a:sym typeface="Lato"/>
              </a:rPr>
              <a:t>/tmp/demofolder)</a:t>
            </a:r>
            <a:endParaRPr b="0" i="0" sz="1400" u="none" cap="none" strike="noStrike">
              <a:solidFill>
                <a:schemeClr val="dk2"/>
              </a:solidFill>
              <a:latin typeface="Lato"/>
              <a:ea typeface="Lato"/>
              <a:cs typeface="Lato"/>
              <a:sym typeface="Lato"/>
            </a:endParaRPr>
          </a:p>
          <a:p>
            <a:pPr indent="-317500" lvl="0" marL="914400" marR="0" rtl="0" algn="l">
              <a:lnSpc>
                <a:spcPct val="100000"/>
              </a:lnSpc>
              <a:spcBef>
                <a:spcPts val="0"/>
              </a:spcBef>
              <a:spcAft>
                <a:spcPts val="0"/>
              </a:spcAft>
              <a:buClr>
                <a:schemeClr val="dk2"/>
              </a:buClr>
              <a:buSzPts val="1400"/>
              <a:buFont typeface="Arial"/>
              <a:buChar char="-"/>
            </a:pPr>
            <a:r>
              <a:rPr b="1" i="0" lang="en" sz="1400" u="none" cap="none" strike="noStrike">
                <a:solidFill>
                  <a:srgbClr val="0A141B"/>
                </a:solidFill>
                <a:highlight>
                  <a:srgbClr val="FFFFFF"/>
                </a:highlight>
                <a:latin typeface="Lato"/>
                <a:ea typeface="Lato"/>
                <a:cs typeface="Lato"/>
                <a:sym typeface="Lato"/>
              </a:rPr>
              <a:t>How to delete?</a:t>
            </a:r>
            <a:r>
              <a:rPr b="0" i="0" lang="en" sz="1400" u="none" cap="none" strike="noStrike">
                <a:solidFill>
                  <a:srgbClr val="0A141B"/>
                </a:solidFill>
                <a:highlight>
                  <a:srgbClr val="FFFFFF"/>
                </a:highlight>
                <a:latin typeface="Lato"/>
                <a:ea typeface="Lato"/>
                <a:cs typeface="Lato"/>
                <a:sym typeface="Lato"/>
              </a:rPr>
              <a:t> using</a:t>
            </a:r>
            <a:r>
              <a:rPr b="0" i="0" lang="en" sz="1400" u="none" cap="none" strike="noStrike">
                <a:solidFill>
                  <a:schemeClr val="dk2"/>
                </a:solidFill>
                <a:latin typeface="Lato"/>
                <a:ea typeface="Lato"/>
                <a:cs typeface="Lato"/>
                <a:sym typeface="Lato"/>
              </a:rPr>
              <a:t> </a:t>
            </a:r>
            <a:r>
              <a:rPr b="0" i="0" lang="en" sz="1400" u="none" cap="none" strike="noStrike">
                <a:solidFill>
                  <a:srgbClr val="C7254E"/>
                </a:solidFill>
                <a:highlight>
                  <a:srgbClr val="F9F2F4"/>
                </a:highlight>
                <a:latin typeface="Lato"/>
                <a:ea typeface="Lato"/>
                <a:cs typeface="Lato"/>
                <a:sym typeface="Lato"/>
              </a:rPr>
              <a:t>rmdir</a:t>
            </a:r>
            <a:r>
              <a:rPr b="0" i="0" lang="en" sz="1400" u="none" cap="none" strike="noStrike">
                <a:solidFill>
                  <a:schemeClr val="dk2"/>
                </a:solidFill>
                <a:latin typeface="Lato"/>
                <a:ea typeface="Lato"/>
                <a:cs typeface="Lato"/>
                <a:sym typeface="Lato"/>
              </a:rPr>
              <a:t> </a:t>
            </a:r>
            <a:r>
              <a:rPr b="0" i="0" lang="en" sz="1400" u="none" cap="none" strike="noStrike">
                <a:solidFill>
                  <a:srgbClr val="0A141B"/>
                </a:solidFill>
                <a:highlight>
                  <a:srgbClr val="FFFFFF"/>
                </a:highlight>
                <a:latin typeface="Lato"/>
                <a:ea typeface="Lato"/>
                <a:cs typeface="Lato"/>
                <a:sym typeface="Lato"/>
              </a:rPr>
              <a:t>command  (</a:t>
            </a:r>
            <a:r>
              <a:rPr b="0" i="0" lang="en" sz="1400" u="none" cap="none" strike="noStrike">
                <a:solidFill>
                  <a:schemeClr val="dk2"/>
                </a:solidFill>
                <a:latin typeface="Lato"/>
                <a:ea typeface="Lato"/>
                <a:cs typeface="Lato"/>
                <a:sym typeface="Lato"/>
              </a:rPr>
              <a:t> </a:t>
            </a:r>
            <a:r>
              <a:rPr b="0" i="0" lang="en" sz="1400" u="none" cap="none" strike="noStrike">
                <a:solidFill>
                  <a:srgbClr val="C7254E"/>
                </a:solidFill>
                <a:highlight>
                  <a:srgbClr val="F9F2F4"/>
                </a:highlight>
                <a:latin typeface="Lato"/>
                <a:ea typeface="Lato"/>
                <a:cs typeface="Lato"/>
                <a:sym typeface="Lato"/>
              </a:rPr>
              <a:t>rmdir</a:t>
            </a:r>
            <a:r>
              <a:rPr b="0" i="0" lang="en" sz="1400" u="none" cap="none" strike="noStrike">
                <a:solidFill>
                  <a:schemeClr val="dk2"/>
                </a:solidFill>
                <a:latin typeface="Lato"/>
                <a:ea typeface="Lato"/>
                <a:cs typeface="Lato"/>
                <a:sym typeface="Lato"/>
              </a:rPr>
              <a:t> </a:t>
            </a:r>
            <a:r>
              <a:rPr b="0" i="0" lang="en" sz="1400" u="none" cap="none" strike="noStrike">
                <a:solidFill>
                  <a:srgbClr val="0A141B"/>
                </a:solidFill>
                <a:highlight>
                  <a:srgbClr val="FFFFFF"/>
                </a:highlight>
                <a:latin typeface="Lato"/>
                <a:ea typeface="Lato"/>
                <a:cs typeface="Lato"/>
                <a:sym typeface="Lato"/>
              </a:rPr>
              <a:t>/tmp/demofolder)</a:t>
            </a:r>
            <a:endParaRPr b="0" i="0" sz="1400" u="none" cap="none" strike="noStrike">
              <a:solidFill>
                <a:schemeClr val="dk2"/>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9"/>
          <p:cNvSpPr txBox="1"/>
          <p:nvPr>
            <p:ph type="title"/>
          </p:nvPr>
        </p:nvSpPr>
        <p:spPr>
          <a:xfrm>
            <a:off x="1673432" y="387366"/>
            <a:ext cx="3812968" cy="59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ED1157"/>
              </a:buClr>
              <a:buSzPts val="2800"/>
              <a:buFont typeface="Lato"/>
              <a:buNone/>
            </a:pPr>
            <a:r>
              <a:rPr b="1" lang="en" sz="3000">
                <a:solidFill>
                  <a:srgbClr val="ED1157"/>
                </a:solidFill>
                <a:latin typeface="Lato"/>
                <a:ea typeface="Lato"/>
                <a:cs typeface="Lato"/>
                <a:sym typeface="Lato"/>
              </a:rPr>
              <a:t>Unix File System</a:t>
            </a:r>
            <a:endParaRPr b="1" sz="3000">
              <a:solidFill>
                <a:srgbClr val="ED1157"/>
              </a:solidFill>
              <a:latin typeface="Lato"/>
              <a:ea typeface="Lato"/>
              <a:cs typeface="Lato"/>
              <a:sym typeface="Lato"/>
            </a:endParaRPr>
          </a:p>
        </p:txBody>
      </p:sp>
      <p:sp>
        <p:nvSpPr>
          <p:cNvPr id="109" name="Google Shape;109;p9"/>
          <p:cNvSpPr txBox="1"/>
          <p:nvPr>
            <p:ph idx="1" type="body"/>
          </p:nvPr>
        </p:nvSpPr>
        <p:spPr>
          <a:xfrm>
            <a:off x="1673432" y="1211579"/>
            <a:ext cx="6279874" cy="3349727"/>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rgbClr val="ED1157"/>
              </a:buClr>
              <a:buSzPts val="1360"/>
              <a:buFont typeface="Noto Sans Symbols"/>
              <a:buChar char="▪"/>
            </a:pPr>
            <a:r>
              <a:rPr lang="en" sz="1600">
                <a:solidFill>
                  <a:srgbClr val="0A141B"/>
                </a:solidFill>
                <a:highlight>
                  <a:srgbClr val="FFFFFF"/>
                </a:highlight>
                <a:latin typeface="Lato"/>
                <a:ea typeface="Lato"/>
                <a:cs typeface="Lato"/>
                <a:sym typeface="Lato"/>
              </a:rPr>
              <a:t>The Unix file system is a methodology for logically organizing and storing large quantities of data such that the system is easy to manage. </a:t>
            </a:r>
            <a:endParaRPr/>
          </a:p>
          <a:p>
            <a:pPr indent="-199390" lvl="0" marL="444500" rtl="0" algn="l">
              <a:spcBef>
                <a:spcPts val="0"/>
              </a:spcBef>
              <a:spcAft>
                <a:spcPts val="0"/>
              </a:spcAft>
              <a:buClr>
                <a:srgbClr val="ED1157"/>
              </a:buClr>
              <a:buSzPts val="1360"/>
              <a:buFont typeface="Noto Sans Symbols"/>
              <a:buNone/>
            </a:pPr>
            <a:r>
              <a:t/>
            </a:r>
            <a:endParaRPr sz="1600">
              <a:solidFill>
                <a:srgbClr val="0A141B"/>
              </a:solidFill>
              <a:highlight>
                <a:srgbClr val="FFFFFF"/>
              </a:highlight>
              <a:latin typeface="Lato"/>
              <a:ea typeface="Lato"/>
              <a:cs typeface="Lato"/>
              <a:sym typeface="Lato"/>
            </a:endParaRPr>
          </a:p>
          <a:p>
            <a:pPr indent="-298450" lvl="0" marL="457200" rtl="0" algn="l">
              <a:spcBef>
                <a:spcPts val="0"/>
              </a:spcBef>
              <a:spcAft>
                <a:spcPts val="0"/>
              </a:spcAft>
              <a:buClr>
                <a:srgbClr val="ED1157"/>
              </a:buClr>
              <a:buSzPts val="1360"/>
              <a:buFont typeface="Noto Sans Symbols"/>
              <a:buChar char="▪"/>
            </a:pPr>
            <a:r>
              <a:rPr lang="en" sz="1600">
                <a:solidFill>
                  <a:srgbClr val="0A141B"/>
                </a:solidFill>
                <a:highlight>
                  <a:srgbClr val="FFFFFF"/>
                </a:highlight>
                <a:latin typeface="Lato"/>
                <a:ea typeface="Lato"/>
                <a:cs typeface="Lato"/>
                <a:sym typeface="Lato"/>
              </a:rPr>
              <a:t>A file can be informally defined as a collection of (typically related) data, which can be logically viewed as a stream of bytes (i.e. characters). </a:t>
            </a:r>
            <a:endParaRPr/>
          </a:p>
          <a:p>
            <a:pPr indent="-199390" lvl="0" marL="444500" rtl="0" algn="l">
              <a:spcBef>
                <a:spcPts val="0"/>
              </a:spcBef>
              <a:spcAft>
                <a:spcPts val="0"/>
              </a:spcAft>
              <a:buClr>
                <a:srgbClr val="ED1157"/>
              </a:buClr>
              <a:buSzPts val="1360"/>
              <a:buFont typeface="Noto Sans Symbols"/>
              <a:buNone/>
            </a:pPr>
            <a:r>
              <a:t/>
            </a:r>
            <a:endParaRPr sz="1600">
              <a:solidFill>
                <a:srgbClr val="0A141B"/>
              </a:solidFill>
              <a:highlight>
                <a:srgbClr val="FFFFFF"/>
              </a:highlight>
              <a:latin typeface="Lato"/>
              <a:ea typeface="Lato"/>
              <a:cs typeface="Lato"/>
              <a:sym typeface="Lato"/>
            </a:endParaRPr>
          </a:p>
          <a:p>
            <a:pPr indent="-298450" lvl="0" marL="457200" rtl="0" algn="l">
              <a:spcBef>
                <a:spcPts val="0"/>
              </a:spcBef>
              <a:spcAft>
                <a:spcPts val="0"/>
              </a:spcAft>
              <a:buClr>
                <a:srgbClr val="ED1157"/>
              </a:buClr>
              <a:buSzPts val="1360"/>
              <a:buFont typeface="Noto Sans Symbols"/>
              <a:buChar char="▪"/>
            </a:pPr>
            <a:r>
              <a:rPr lang="en" sz="1600">
                <a:solidFill>
                  <a:srgbClr val="0A141B"/>
                </a:solidFill>
                <a:highlight>
                  <a:srgbClr val="FFFFFF"/>
                </a:highlight>
                <a:latin typeface="Lato"/>
                <a:ea typeface="Lato"/>
                <a:cs typeface="Lato"/>
                <a:sym typeface="Lato"/>
              </a:rPr>
              <a:t>A file is the smallest unit of storage in the Unix file system.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earnOA PPT New">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coreProperties>
</file>