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75" r:id="rId15"/>
    <p:sldId id="268" r:id="rId16"/>
    <p:sldId id="269" r:id="rId17"/>
    <p:sldId id="276" r:id="rId18"/>
    <p:sldId id="270" r:id="rId19"/>
    <p:sldId id="277" r:id="rId20"/>
    <p:sldId id="280" r:id="rId21"/>
    <p:sldId id="271" r:id="rId22"/>
    <p:sldId id="272" r:id="rId23"/>
    <p:sldId id="278" r:id="rId24"/>
    <p:sldId id="273"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94628"/>
  </p:normalViewPr>
  <p:slideViewPr>
    <p:cSldViewPr snapToGrid="0">
      <p:cViewPr varScale="1">
        <p:scale>
          <a:sx n="154" d="100"/>
          <a:sy n="154" d="100"/>
        </p:scale>
        <p:origin x="192"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Santwani" userId="8e96a9c69984abc6" providerId="LiveId" clId="{773D5889-605C-4462-B77C-5B8D2AC20E3C}"/>
    <pc:docChg chg="custSel addSld modSld">
      <pc:chgData name="Namita Santwani" userId="8e96a9c69984abc6" providerId="LiveId" clId="{773D5889-605C-4462-B77C-5B8D2AC20E3C}" dt="2019-10-24T19:46:54.630" v="244" actId="20577"/>
      <pc:docMkLst>
        <pc:docMk/>
      </pc:docMkLst>
      <pc:sldChg chg="modSp">
        <pc:chgData name="Namita Santwani" userId="8e96a9c69984abc6" providerId="LiveId" clId="{773D5889-605C-4462-B77C-5B8D2AC20E3C}" dt="2019-10-24T19:27:01.283" v="4" actId="14100"/>
        <pc:sldMkLst>
          <pc:docMk/>
          <pc:sldMk cId="0" sldId="257"/>
        </pc:sldMkLst>
        <pc:spChg chg="mod">
          <ac:chgData name="Namita Santwani" userId="8e96a9c69984abc6" providerId="LiveId" clId="{773D5889-605C-4462-B77C-5B8D2AC20E3C}" dt="2019-10-24T19:27:01.283" v="4" actId="14100"/>
          <ac:spMkLst>
            <pc:docMk/>
            <pc:sldMk cId="0" sldId="257"/>
            <ac:spMk id="60" creationId="{00000000-0000-0000-0000-000000000000}"/>
          </ac:spMkLst>
        </pc:spChg>
      </pc:sldChg>
      <pc:sldChg chg="modSp">
        <pc:chgData name="Namita Santwani" userId="8e96a9c69984abc6" providerId="LiveId" clId="{773D5889-605C-4462-B77C-5B8D2AC20E3C}" dt="2019-10-24T19:27:11.808" v="6" actId="403"/>
        <pc:sldMkLst>
          <pc:docMk/>
          <pc:sldMk cId="0" sldId="258"/>
        </pc:sldMkLst>
        <pc:spChg chg="mod">
          <ac:chgData name="Namita Santwani" userId="8e96a9c69984abc6" providerId="LiveId" clId="{773D5889-605C-4462-B77C-5B8D2AC20E3C}" dt="2019-10-24T19:27:07.869" v="5" actId="1076"/>
          <ac:spMkLst>
            <pc:docMk/>
            <pc:sldMk cId="0" sldId="258"/>
            <ac:spMk id="65" creationId="{00000000-0000-0000-0000-000000000000}"/>
          </ac:spMkLst>
        </pc:spChg>
        <pc:spChg chg="mod">
          <ac:chgData name="Namita Santwani" userId="8e96a9c69984abc6" providerId="LiveId" clId="{773D5889-605C-4462-B77C-5B8D2AC20E3C}" dt="2019-10-24T19:27:11.808" v="6" actId="403"/>
          <ac:spMkLst>
            <pc:docMk/>
            <pc:sldMk cId="0" sldId="258"/>
            <ac:spMk id="66" creationId="{00000000-0000-0000-0000-000000000000}"/>
          </ac:spMkLst>
        </pc:spChg>
      </pc:sldChg>
      <pc:sldChg chg="addSp modSp">
        <pc:chgData name="Namita Santwani" userId="8e96a9c69984abc6" providerId="LiveId" clId="{773D5889-605C-4462-B77C-5B8D2AC20E3C}" dt="2019-10-24T19:28:55.655" v="51" actId="113"/>
        <pc:sldMkLst>
          <pc:docMk/>
          <pc:sldMk cId="0" sldId="259"/>
        </pc:sldMkLst>
        <pc:spChg chg="add mod">
          <ac:chgData name="Namita Santwani" userId="8e96a9c69984abc6" providerId="LiveId" clId="{773D5889-605C-4462-B77C-5B8D2AC20E3C}" dt="2019-10-24T19:28:55.655" v="51" actId="113"/>
          <ac:spMkLst>
            <pc:docMk/>
            <pc:sldMk cId="0" sldId="259"/>
            <ac:spMk id="2" creationId="{7521A05B-0731-4A13-AD1F-A8AC95D10BC1}"/>
          </ac:spMkLst>
        </pc:spChg>
        <pc:spChg chg="mod">
          <ac:chgData name="Namita Santwani" userId="8e96a9c69984abc6" providerId="LiveId" clId="{773D5889-605C-4462-B77C-5B8D2AC20E3C}" dt="2019-10-24T19:28:16.289" v="18" actId="1076"/>
          <ac:spMkLst>
            <pc:docMk/>
            <pc:sldMk cId="0" sldId="259"/>
            <ac:spMk id="71" creationId="{00000000-0000-0000-0000-000000000000}"/>
          </ac:spMkLst>
        </pc:spChg>
      </pc:sldChg>
      <pc:sldChg chg="modSp">
        <pc:chgData name="Namita Santwani" userId="8e96a9c69984abc6" providerId="LiveId" clId="{773D5889-605C-4462-B77C-5B8D2AC20E3C}" dt="2019-10-24T19:34:26.274" v="99" actId="403"/>
        <pc:sldMkLst>
          <pc:docMk/>
          <pc:sldMk cId="0" sldId="260"/>
        </pc:sldMkLst>
        <pc:spChg chg="mod">
          <ac:chgData name="Namita Santwani" userId="8e96a9c69984abc6" providerId="LiveId" clId="{773D5889-605C-4462-B77C-5B8D2AC20E3C}" dt="2019-10-24T19:29:04.263" v="52" actId="1076"/>
          <ac:spMkLst>
            <pc:docMk/>
            <pc:sldMk cId="0" sldId="260"/>
            <ac:spMk id="76" creationId="{00000000-0000-0000-0000-000000000000}"/>
          </ac:spMkLst>
        </pc:spChg>
        <pc:spChg chg="mod">
          <ac:chgData name="Namita Santwani" userId="8e96a9c69984abc6" providerId="LiveId" clId="{773D5889-605C-4462-B77C-5B8D2AC20E3C}" dt="2019-10-24T19:34:26.274" v="99" actId="403"/>
          <ac:spMkLst>
            <pc:docMk/>
            <pc:sldMk cId="0" sldId="260"/>
            <ac:spMk id="77" creationId="{00000000-0000-0000-0000-000000000000}"/>
          </ac:spMkLst>
        </pc:spChg>
      </pc:sldChg>
      <pc:sldChg chg="modSp">
        <pc:chgData name="Namita Santwani" userId="8e96a9c69984abc6" providerId="LiveId" clId="{773D5889-605C-4462-B77C-5B8D2AC20E3C}" dt="2019-10-24T19:32:55.764" v="83" actId="5793"/>
        <pc:sldMkLst>
          <pc:docMk/>
          <pc:sldMk cId="0" sldId="262"/>
        </pc:sldMkLst>
        <pc:spChg chg="mod">
          <ac:chgData name="Namita Santwani" userId="8e96a9c69984abc6" providerId="LiveId" clId="{773D5889-605C-4462-B77C-5B8D2AC20E3C}" dt="2019-10-24T19:32:55.764" v="83" actId="5793"/>
          <ac:spMkLst>
            <pc:docMk/>
            <pc:sldMk cId="0" sldId="262"/>
            <ac:spMk id="96" creationId="{00000000-0000-0000-0000-000000000000}"/>
          </ac:spMkLst>
        </pc:spChg>
      </pc:sldChg>
      <pc:sldChg chg="modSp">
        <pc:chgData name="Namita Santwani" userId="8e96a9c69984abc6" providerId="LiveId" clId="{773D5889-605C-4462-B77C-5B8D2AC20E3C}" dt="2019-10-24T19:32:43.067" v="79" actId="2711"/>
        <pc:sldMkLst>
          <pc:docMk/>
          <pc:sldMk cId="0" sldId="263"/>
        </pc:sldMkLst>
        <pc:spChg chg="mod">
          <ac:chgData name="Namita Santwani" userId="8e96a9c69984abc6" providerId="LiveId" clId="{773D5889-605C-4462-B77C-5B8D2AC20E3C}" dt="2019-10-24T19:32:43.067" v="79" actId="2711"/>
          <ac:spMkLst>
            <pc:docMk/>
            <pc:sldMk cId="0" sldId="263"/>
            <ac:spMk id="103" creationId="{00000000-0000-0000-0000-000000000000}"/>
          </ac:spMkLst>
        </pc:spChg>
      </pc:sldChg>
      <pc:sldChg chg="modSp">
        <pc:chgData name="Namita Santwani" userId="8e96a9c69984abc6" providerId="LiveId" clId="{773D5889-605C-4462-B77C-5B8D2AC20E3C}" dt="2019-10-24T19:32:32.015" v="77" actId="120"/>
        <pc:sldMkLst>
          <pc:docMk/>
          <pc:sldMk cId="0" sldId="264"/>
        </pc:sldMkLst>
        <pc:spChg chg="mod">
          <ac:chgData name="Namita Santwani" userId="8e96a9c69984abc6" providerId="LiveId" clId="{773D5889-605C-4462-B77C-5B8D2AC20E3C}" dt="2019-10-24T19:32:32.015" v="77" actId="120"/>
          <ac:spMkLst>
            <pc:docMk/>
            <pc:sldMk cId="0" sldId="264"/>
            <ac:spMk id="110" creationId="{00000000-0000-0000-0000-000000000000}"/>
          </ac:spMkLst>
        </pc:spChg>
      </pc:sldChg>
      <pc:sldChg chg="modSp">
        <pc:chgData name="Namita Santwani" userId="8e96a9c69984abc6" providerId="LiveId" clId="{773D5889-605C-4462-B77C-5B8D2AC20E3C}" dt="2019-10-24T19:32:20.950" v="74" actId="14100"/>
        <pc:sldMkLst>
          <pc:docMk/>
          <pc:sldMk cId="0" sldId="265"/>
        </pc:sldMkLst>
        <pc:spChg chg="mod">
          <ac:chgData name="Namita Santwani" userId="8e96a9c69984abc6" providerId="LiveId" clId="{773D5889-605C-4462-B77C-5B8D2AC20E3C}" dt="2019-10-24T19:32:20.950" v="74" actId="14100"/>
          <ac:spMkLst>
            <pc:docMk/>
            <pc:sldMk cId="0" sldId="265"/>
            <ac:spMk id="117" creationId="{00000000-0000-0000-0000-000000000000}"/>
          </ac:spMkLst>
        </pc:spChg>
      </pc:sldChg>
      <pc:sldChg chg="modSp">
        <pc:chgData name="Namita Santwani" userId="8e96a9c69984abc6" providerId="LiveId" clId="{773D5889-605C-4462-B77C-5B8D2AC20E3C}" dt="2019-10-24T19:31:58.019" v="70" actId="403"/>
        <pc:sldMkLst>
          <pc:docMk/>
          <pc:sldMk cId="0" sldId="266"/>
        </pc:sldMkLst>
        <pc:spChg chg="mod">
          <ac:chgData name="Namita Santwani" userId="8e96a9c69984abc6" providerId="LiveId" clId="{773D5889-605C-4462-B77C-5B8D2AC20E3C}" dt="2019-10-24T19:31:58.019" v="70" actId="403"/>
          <ac:spMkLst>
            <pc:docMk/>
            <pc:sldMk cId="0" sldId="266"/>
            <ac:spMk id="123" creationId="{00000000-0000-0000-0000-000000000000}"/>
          </ac:spMkLst>
        </pc:spChg>
      </pc:sldChg>
      <pc:sldChg chg="modSp">
        <pc:chgData name="Namita Santwani" userId="8e96a9c69984abc6" providerId="LiveId" clId="{773D5889-605C-4462-B77C-5B8D2AC20E3C}" dt="2019-10-24T19:31:51.281" v="69" actId="403"/>
        <pc:sldMkLst>
          <pc:docMk/>
          <pc:sldMk cId="0" sldId="267"/>
        </pc:sldMkLst>
        <pc:spChg chg="mod">
          <ac:chgData name="Namita Santwani" userId="8e96a9c69984abc6" providerId="LiveId" clId="{773D5889-605C-4462-B77C-5B8D2AC20E3C}" dt="2019-10-24T19:31:51.281" v="69" actId="403"/>
          <ac:spMkLst>
            <pc:docMk/>
            <pc:sldMk cId="0" sldId="267"/>
            <ac:spMk id="128" creationId="{00000000-0000-0000-0000-000000000000}"/>
          </ac:spMkLst>
        </pc:spChg>
      </pc:sldChg>
      <pc:sldChg chg="modSp">
        <pc:chgData name="Namita Santwani" userId="8e96a9c69984abc6" providerId="LiveId" clId="{773D5889-605C-4462-B77C-5B8D2AC20E3C}" dt="2019-10-24T19:31:41.259" v="67" actId="14100"/>
        <pc:sldMkLst>
          <pc:docMk/>
          <pc:sldMk cId="0" sldId="268"/>
        </pc:sldMkLst>
        <pc:spChg chg="mod">
          <ac:chgData name="Namita Santwani" userId="8e96a9c69984abc6" providerId="LiveId" clId="{773D5889-605C-4462-B77C-5B8D2AC20E3C}" dt="2019-10-24T19:31:12.622" v="62" actId="14100"/>
          <ac:spMkLst>
            <pc:docMk/>
            <pc:sldMk cId="0" sldId="268"/>
            <ac:spMk id="133" creationId="{00000000-0000-0000-0000-000000000000}"/>
          </ac:spMkLst>
        </pc:spChg>
        <pc:spChg chg="mod">
          <ac:chgData name="Namita Santwani" userId="8e96a9c69984abc6" providerId="LiveId" clId="{773D5889-605C-4462-B77C-5B8D2AC20E3C}" dt="2019-10-24T19:31:41.259" v="67" actId="14100"/>
          <ac:spMkLst>
            <pc:docMk/>
            <pc:sldMk cId="0" sldId="268"/>
            <ac:spMk id="134" creationId="{00000000-0000-0000-0000-000000000000}"/>
          </ac:spMkLst>
        </pc:spChg>
      </pc:sldChg>
      <pc:sldChg chg="modSp">
        <pc:chgData name="Namita Santwani" userId="8e96a9c69984abc6" providerId="LiveId" clId="{773D5889-605C-4462-B77C-5B8D2AC20E3C}" dt="2019-10-24T19:34:58.795" v="100" actId="403"/>
        <pc:sldMkLst>
          <pc:docMk/>
          <pc:sldMk cId="0" sldId="269"/>
        </pc:sldMkLst>
        <pc:spChg chg="mod">
          <ac:chgData name="Namita Santwani" userId="8e96a9c69984abc6" providerId="LiveId" clId="{773D5889-605C-4462-B77C-5B8D2AC20E3C}" dt="2019-10-24T19:34:58.795" v="100" actId="403"/>
          <ac:spMkLst>
            <pc:docMk/>
            <pc:sldMk cId="0" sldId="269"/>
            <ac:spMk id="139" creationId="{00000000-0000-0000-0000-000000000000}"/>
          </ac:spMkLst>
        </pc:spChg>
      </pc:sldChg>
      <pc:sldChg chg="modSp">
        <pc:chgData name="Namita Santwani" userId="8e96a9c69984abc6" providerId="LiveId" clId="{773D5889-605C-4462-B77C-5B8D2AC20E3C}" dt="2019-10-24T19:37:44.360" v="136" actId="20577"/>
        <pc:sldMkLst>
          <pc:docMk/>
          <pc:sldMk cId="0" sldId="270"/>
        </pc:sldMkLst>
        <pc:spChg chg="mod">
          <ac:chgData name="Namita Santwani" userId="8e96a9c69984abc6" providerId="LiveId" clId="{773D5889-605C-4462-B77C-5B8D2AC20E3C}" dt="2019-10-24T19:37:44.360" v="136" actId="20577"/>
          <ac:spMkLst>
            <pc:docMk/>
            <pc:sldMk cId="0" sldId="270"/>
            <ac:spMk id="146" creationId="{00000000-0000-0000-0000-000000000000}"/>
          </ac:spMkLst>
        </pc:spChg>
      </pc:sldChg>
      <pc:sldChg chg="modSp">
        <pc:chgData name="Namita Santwani" userId="8e96a9c69984abc6" providerId="LiveId" clId="{773D5889-605C-4462-B77C-5B8D2AC20E3C}" dt="2019-10-24T19:42:24.914" v="147" actId="1076"/>
        <pc:sldMkLst>
          <pc:docMk/>
          <pc:sldMk cId="0" sldId="271"/>
        </pc:sldMkLst>
        <pc:spChg chg="mod">
          <ac:chgData name="Namita Santwani" userId="8e96a9c69984abc6" providerId="LiveId" clId="{773D5889-605C-4462-B77C-5B8D2AC20E3C}" dt="2019-10-24T19:42:24.914" v="147" actId="1076"/>
          <ac:spMkLst>
            <pc:docMk/>
            <pc:sldMk cId="0" sldId="271"/>
            <ac:spMk id="151" creationId="{00000000-0000-0000-0000-000000000000}"/>
          </ac:spMkLst>
        </pc:spChg>
        <pc:spChg chg="mod">
          <ac:chgData name="Namita Santwani" userId="8e96a9c69984abc6" providerId="LiveId" clId="{773D5889-605C-4462-B77C-5B8D2AC20E3C}" dt="2019-10-24T19:42:21.462" v="146" actId="1076"/>
          <ac:spMkLst>
            <pc:docMk/>
            <pc:sldMk cId="0" sldId="271"/>
            <ac:spMk id="152" creationId="{00000000-0000-0000-0000-000000000000}"/>
          </ac:spMkLst>
        </pc:spChg>
      </pc:sldChg>
      <pc:sldChg chg="modSp">
        <pc:chgData name="Namita Santwani" userId="8e96a9c69984abc6" providerId="LiveId" clId="{773D5889-605C-4462-B77C-5B8D2AC20E3C}" dt="2019-10-24T19:46:54.630" v="244" actId="20577"/>
        <pc:sldMkLst>
          <pc:docMk/>
          <pc:sldMk cId="0" sldId="272"/>
        </pc:sldMkLst>
        <pc:spChg chg="mod">
          <ac:chgData name="Namita Santwani" userId="8e96a9c69984abc6" providerId="LiveId" clId="{773D5889-605C-4462-B77C-5B8D2AC20E3C}" dt="2019-10-24T19:46:54.630" v="244" actId="20577"/>
          <ac:spMkLst>
            <pc:docMk/>
            <pc:sldMk cId="0" sldId="272"/>
            <ac:spMk id="158" creationId="{00000000-0000-0000-0000-000000000000}"/>
          </ac:spMkLst>
        </pc:spChg>
      </pc:sldChg>
      <pc:sldChg chg="modSp">
        <pc:chgData name="Namita Santwani" userId="8e96a9c69984abc6" providerId="LiveId" clId="{773D5889-605C-4462-B77C-5B8D2AC20E3C}" dt="2019-10-24T19:35:45.918" v="106" actId="403"/>
        <pc:sldMkLst>
          <pc:docMk/>
          <pc:sldMk cId="0" sldId="273"/>
        </pc:sldMkLst>
        <pc:spChg chg="mod">
          <ac:chgData name="Namita Santwani" userId="8e96a9c69984abc6" providerId="LiveId" clId="{773D5889-605C-4462-B77C-5B8D2AC20E3C}" dt="2019-10-24T19:35:40.516" v="105" actId="1076"/>
          <ac:spMkLst>
            <pc:docMk/>
            <pc:sldMk cId="0" sldId="273"/>
            <ac:spMk id="163" creationId="{00000000-0000-0000-0000-000000000000}"/>
          </ac:spMkLst>
        </pc:spChg>
        <pc:spChg chg="mod">
          <ac:chgData name="Namita Santwani" userId="8e96a9c69984abc6" providerId="LiveId" clId="{773D5889-605C-4462-B77C-5B8D2AC20E3C}" dt="2019-10-24T19:35:45.918" v="106" actId="403"/>
          <ac:spMkLst>
            <pc:docMk/>
            <pc:sldMk cId="0" sldId="273"/>
            <ac:spMk id="164" creationId="{00000000-0000-0000-0000-000000000000}"/>
          </ac:spMkLst>
        </pc:spChg>
      </pc:sldChg>
      <pc:sldChg chg="modSp">
        <pc:chgData name="Namita Santwani" userId="8e96a9c69984abc6" providerId="LiveId" clId="{773D5889-605C-4462-B77C-5B8D2AC20E3C}" dt="2019-10-24T19:34:15.151" v="98" actId="20577"/>
        <pc:sldMkLst>
          <pc:docMk/>
          <pc:sldMk cId="1263065474" sldId="274"/>
        </pc:sldMkLst>
        <pc:spChg chg="mod">
          <ac:chgData name="Namita Santwani" userId="8e96a9c69984abc6" providerId="LiveId" clId="{773D5889-605C-4462-B77C-5B8D2AC20E3C}" dt="2019-10-24T19:29:22.214" v="55" actId="1076"/>
          <ac:spMkLst>
            <pc:docMk/>
            <pc:sldMk cId="1263065474" sldId="274"/>
            <ac:spMk id="2" creationId="{00000000-0000-0000-0000-000000000000}"/>
          </ac:spMkLst>
        </pc:spChg>
        <pc:spChg chg="mod">
          <ac:chgData name="Namita Santwani" userId="8e96a9c69984abc6" providerId="LiveId" clId="{773D5889-605C-4462-B77C-5B8D2AC20E3C}" dt="2019-10-24T19:33:12.659" v="85" actId="403"/>
          <ac:spMkLst>
            <pc:docMk/>
            <pc:sldMk cId="1263065474" sldId="274"/>
            <ac:spMk id="80" creationId="{00000000-0000-0000-0000-000000000000}"/>
          </ac:spMkLst>
        </pc:spChg>
        <pc:spChg chg="mod">
          <ac:chgData name="Namita Santwani" userId="8e96a9c69984abc6" providerId="LiveId" clId="{773D5889-605C-4462-B77C-5B8D2AC20E3C}" dt="2019-10-24T19:34:15.151" v="98" actId="20577"/>
          <ac:spMkLst>
            <pc:docMk/>
            <pc:sldMk cId="1263065474" sldId="274"/>
            <ac:spMk id="82" creationId="{00000000-0000-0000-0000-000000000000}"/>
          </ac:spMkLst>
        </pc:spChg>
      </pc:sldChg>
      <pc:sldChg chg="modSp">
        <pc:chgData name="Namita Santwani" userId="8e96a9c69984abc6" providerId="LiveId" clId="{773D5889-605C-4462-B77C-5B8D2AC20E3C}" dt="2019-10-24T19:31:46.513" v="68" actId="403"/>
        <pc:sldMkLst>
          <pc:docMk/>
          <pc:sldMk cId="2017060319" sldId="275"/>
        </pc:sldMkLst>
        <pc:spChg chg="mod">
          <ac:chgData name="Namita Santwani" userId="8e96a9c69984abc6" providerId="LiveId" clId="{773D5889-605C-4462-B77C-5B8D2AC20E3C}" dt="2019-10-24T19:31:46.513" v="68" actId="403"/>
          <ac:spMkLst>
            <pc:docMk/>
            <pc:sldMk cId="2017060319" sldId="275"/>
            <ac:spMk id="3" creationId="{00000000-0000-0000-0000-000000000000}"/>
          </ac:spMkLst>
        </pc:spChg>
      </pc:sldChg>
      <pc:sldChg chg="modSp">
        <pc:chgData name="Namita Santwani" userId="8e96a9c69984abc6" providerId="LiveId" clId="{773D5889-605C-4462-B77C-5B8D2AC20E3C}" dt="2019-10-24T19:37:51.570" v="137" actId="1076"/>
        <pc:sldMkLst>
          <pc:docMk/>
          <pc:sldMk cId="2212337085" sldId="276"/>
        </pc:sldMkLst>
        <pc:spChg chg="mod">
          <ac:chgData name="Namita Santwani" userId="8e96a9c69984abc6" providerId="LiveId" clId="{773D5889-605C-4462-B77C-5B8D2AC20E3C}" dt="2019-10-24T19:37:51.570" v="137" actId="1076"/>
          <ac:spMkLst>
            <pc:docMk/>
            <pc:sldMk cId="2212337085" sldId="276"/>
            <ac:spMk id="2" creationId="{00000000-0000-0000-0000-000000000000}"/>
          </ac:spMkLst>
        </pc:spChg>
      </pc:sldChg>
      <pc:sldChg chg="modSp">
        <pc:chgData name="Namita Santwani" userId="8e96a9c69984abc6" providerId="LiveId" clId="{773D5889-605C-4462-B77C-5B8D2AC20E3C}" dt="2019-10-24T19:37:18.808" v="130" actId="1076"/>
        <pc:sldMkLst>
          <pc:docMk/>
          <pc:sldMk cId="3534911166" sldId="277"/>
        </pc:sldMkLst>
        <pc:spChg chg="mod">
          <ac:chgData name="Namita Santwani" userId="8e96a9c69984abc6" providerId="LiveId" clId="{773D5889-605C-4462-B77C-5B8D2AC20E3C}" dt="2019-10-24T19:37:18.808" v="130" actId="1076"/>
          <ac:spMkLst>
            <pc:docMk/>
            <pc:sldMk cId="3534911166" sldId="277"/>
            <ac:spMk id="2" creationId="{00000000-0000-0000-0000-000000000000}"/>
          </ac:spMkLst>
        </pc:spChg>
        <pc:spChg chg="mod">
          <ac:chgData name="Namita Santwani" userId="8e96a9c69984abc6" providerId="LiveId" clId="{773D5889-605C-4462-B77C-5B8D2AC20E3C}" dt="2019-10-24T19:37:15.219" v="129" actId="1076"/>
          <ac:spMkLst>
            <pc:docMk/>
            <pc:sldMk cId="3534911166" sldId="277"/>
            <ac:spMk id="146" creationId="{00000000-0000-0000-0000-000000000000}"/>
          </ac:spMkLst>
        </pc:spChg>
      </pc:sldChg>
      <pc:sldChg chg="modSp">
        <pc:chgData name="Namita Santwani" userId="8e96a9c69984abc6" providerId="LiveId" clId="{773D5889-605C-4462-B77C-5B8D2AC20E3C}" dt="2019-10-24T19:43:52.253" v="153"/>
        <pc:sldMkLst>
          <pc:docMk/>
          <pc:sldMk cId="1320000853" sldId="278"/>
        </pc:sldMkLst>
        <pc:spChg chg="mod">
          <ac:chgData name="Namita Santwani" userId="8e96a9c69984abc6" providerId="LiveId" clId="{773D5889-605C-4462-B77C-5B8D2AC20E3C}" dt="2019-10-24T19:43:52.253" v="153"/>
          <ac:spMkLst>
            <pc:docMk/>
            <pc:sldMk cId="1320000853" sldId="278"/>
            <ac:spMk id="158" creationId="{00000000-0000-0000-0000-000000000000}"/>
          </ac:spMkLst>
        </pc:spChg>
      </pc:sldChg>
      <pc:sldChg chg="addSp delSp modSp add">
        <pc:chgData name="Namita Santwani" userId="8e96a9c69984abc6" providerId="LiveId" clId="{773D5889-605C-4462-B77C-5B8D2AC20E3C}" dt="2019-10-24T19:36:22.007" v="121" actId="1076"/>
        <pc:sldMkLst>
          <pc:docMk/>
          <pc:sldMk cId="480035207" sldId="279"/>
        </pc:sldMkLst>
        <pc:spChg chg="add del mod">
          <ac:chgData name="Namita Santwani" userId="8e96a9c69984abc6" providerId="LiveId" clId="{773D5889-605C-4462-B77C-5B8D2AC20E3C}" dt="2019-10-24T19:36:07.011" v="109" actId="478"/>
          <ac:spMkLst>
            <pc:docMk/>
            <pc:sldMk cId="480035207" sldId="279"/>
            <ac:spMk id="2" creationId="{5096D60D-7846-4D8D-802D-E87EF3D5E45A}"/>
          </ac:spMkLst>
        </pc:spChg>
        <pc:spChg chg="mod">
          <ac:chgData name="Namita Santwani" userId="8e96a9c69984abc6" providerId="LiveId" clId="{773D5889-605C-4462-B77C-5B8D2AC20E3C}" dt="2019-10-24T19:36:22.007" v="121" actId="1076"/>
          <ac:spMkLst>
            <pc:docMk/>
            <pc:sldMk cId="480035207" sldId="279"/>
            <ac:spMk id="163" creationId="{00000000-0000-0000-0000-000000000000}"/>
          </ac:spMkLst>
        </pc:spChg>
        <pc:spChg chg="del">
          <ac:chgData name="Namita Santwani" userId="8e96a9c69984abc6" providerId="LiveId" clId="{773D5889-605C-4462-B77C-5B8D2AC20E3C}" dt="2019-10-24T19:36:03.435" v="108" actId="478"/>
          <ac:spMkLst>
            <pc:docMk/>
            <pc:sldMk cId="480035207" sldId="279"/>
            <ac:spMk id="164" creationId="{00000000-0000-0000-0000-000000000000}"/>
          </ac:spMkLst>
        </pc:spChg>
      </pc:sldChg>
      <pc:sldChg chg="modSp add">
        <pc:chgData name="Namita Santwani" userId="8e96a9c69984abc6" providerId="LiveId" clId="{773D5889-605C-4462-B77C-5B8D2AC20E3C}" dt="2019-10-24T19:41:43.325" v="138" actId="403"/>
        <pc:sldMkLst>
          <pc:docMk/>
          <pc:sldMk cId="3669551200" sldId="280"/>
        </pc:sldMkLst>
        <pc:spChg chg="mod">
          <ac:chgData name="Namita Santwani" userId="8e96a9c69984abc6" providerId="LiveId" clId="{773D5889-605C-4462-B77C-5B8D2AC20E3C}" dt="2019-10-24T19:37:36.042" v="134" actId="1076"/>
          <ac:spMkLst>
            <pc:docMk/>
            <pc:sldMk cId="3669551200" sldId="280"/>
            <ac:spMk id="2" creationId="{00000000-0000-0000-0000-000000000000}"/>
          </ac:spMkLst>
        </pc:spChg>
        <pc:spChg chg="mod">
          <ac:chgData name="Namita Santwani" userId="8e96a9c69984abc6" providerId="LiveId" clId="{773D5889-605C-4462-B77C-5B8D2AC20E3C}" dt="2019-10-24T19:41:43.325" v="138" actId="403"/>
          <ac:spMkLst>
            <pc:docMk/>
            <pc:sldMk cId="3669551200" sldId="280"/>
            <ac:spMk id="1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631531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649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2cf0f937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2cf0f93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62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52bcd496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52bcd496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54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52bcd496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52bcd496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856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52bcd496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52bcd496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429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52bcd496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52bcd496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479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53bacca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53bacca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45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53bacca4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53bacca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852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53bacca4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53bacca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324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53bacca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53bacca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378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53bacca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53bacca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22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52cf0f93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52cf0f9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841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53bacca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53bacca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542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52cf0f93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52cf0f93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84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54011dd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54011dd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510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54011dd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54011dd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6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54011dd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54011dd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62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54011dd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54011dd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85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52cf0f93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52cf0f93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56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52cf0f93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52cf0f93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88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52cf0f93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52cf0f93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65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52cf0f93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52cf0f93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568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52bcd496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52bcd496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47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52bcd49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52bcd49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29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2bcd496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2bcd496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42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76999"/>
          </a:xfrm>
          <a:prstGeom prst="rect">
            <a:avLst/>
          </a:prstGeom>
        </p:spPr>
        <p:txBody>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2880360"/>
            <a:ext cx="6400800" cy="276999"/>
          </a:xfrm>
          <a:prstGeom prst="rect">
            <a:avLst/>
          </a:prstGeom>
        </p:spPr>
        <p:txBody>
          <a:bodyPr/>
          <a:lstStyle>
            <a:lvl1pPr>
              <a:defRPr/>
            </a:lvl1pPr>
          </a:lstStyle>
          <a:p>
            <a:r>
              <a:rPr lang="en-US"/>
              <a:t>Click to edit Master subtitle style</a:t>
            </a:r>
            <a:endParaRPr/>
          </a:p>
        </p:txBody>
      </p:sp>
      <p:sp>
        <p:nvSpPr>
          <p:cNvPr id="4" name="Holder 4">
            <a:extLst>
              <a:ext uri="{FF2B5EF4-FFF2-40B4-BE49-F238E27FC236}">
                <a16:creationId xmlns:a16="http://schemas.microsoft.com/office/drawing/2014/main" id="{B497E156-6C5D-476B-8F36-9A06FB97E00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6D92B9E3-EFAB-4461-80EC-21FE8755C568}"/>
              </a:ext>
            </a:extLst>
          </p:cNvPr>
          <p:cNvSpPr>
            <a:spLocks noGrp="1"/>
          </p:cNvSpPr>
          <p:nvPr>
            <p:ph type="dt" sz="half" idx="11"/>
          </p:nvPr>
        </p:nvSpPr>
        <p:spPr/>
        <p:txBody>
          <a:bodyPr/>
          <a:lstStyle>
            <a:lvl1pPr>
              <a:defRPr/>
            </a:lvl1pPr>
          </a:lstStyle>
          <a:p>
            <a:pPr>
              <a:defRPr/>
            </a:pPr>
            <a:fld id="{D4F4AECF-30B4-4E2F-8772-043FD52EA411}" type="datetimeFigureOut">
              <a:rPr lang="en-US"/>
              <a:pPr>
                <a:defRPr/>
              </a:pPr>
              <a:t>5/18/22</a:t>
            </a:fld>
            <a:endParaRPr lang="en-US"/>
          </a:p>
        </p:txBody>
      </p:sp>
      <p:sp>
        <p:nvSpPr>
          <p:cNvPr id="6" name="Holder 6">
            <a:extLst>
              <a:ext uri="{FF2B5EF4-FFF2-40B4-BE49-F238E27FC236}">
                <a16:creationId xmlns:a16="http://schemas.microsoft.com/office/drawing/2014/main" id="{A8611577-0716-4F3B-8535-2A9F912BB8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6005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type="body" idx="1"/>
          </p:nvPr>
        </p:nvSpPr>
        <p:spPr/>
        <p:txBody>
          <a:bodyPr/>
          <a:lstStyle>
            <a:lvl1pPr>
              <a:defRPr/>
            </a:lvl1pPr>
          </a:lstStyle>
          <a:p>
            <a:pPr lvl="0"/>
            <a:r>
              <a:rPr lang="en-US"/>
              <a:t>Click to edit Master text styles</a:t>
            </a:r>
          </a:p>
        </p:txBody>
      </p:sp>
      <p:sp>
        <p:nvSpPr>
          <p:cNvPr id="4" name="Holder 4">
            <a:extLst>
              <a:ext uri="{FF2B5EF4-FFF2-40B4-BE49-F238E27FC236}">
                <a16:creationId xmlns:a16="http://schemas.microsoft.com/office/drawing/2014/main" id="{99BFB553-B582-49DC-B74A-4753BFED868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2C40F14E-6602-4A1C-9AFF-8900E6B6019D}"/>
              </a:ext>
            </a:extLst>
          </p:cNvPr>
          <p:cNvSpPr>
            <a:spLocks noGrp="1"/>
          </p:cNvSpPr>
          <p:nvPr>
            <p:ph type="dt" sz="half" idx="11"/>
          </p:nvPr>
        </p:nvSpPr>
        <p:spPr/>
        <p:txBody>
          <a:bodyPr/>
          <a:lstStyle>
            <a:lvl1pPr>
              <a:defRPr/>
            </a:lvl1pPr>
          </a:lstStyle>
          <a:p>
            <a:pPr>
              <a:defRPr/>
            </a:pPr>
            <a:fld id="{1EBC57A1-48AC-4C58-9C31-3834E43F8AC0}" type="datetimeFigureOut">
              <a:rPr lang="en-US"/>
              <a:pPr>
                <a:defRPr/>
              </a:pPr>
              <a:t>5/18/22</a:t>
            </a:fld>
            <a:endParaRPr lang="en-US"/>
          </a:p>
        </p:txBody>
      </p:sp>
      <p:sp>
        <p:nvSpPr>
          <p:cNvPr id="6" name="Holder 6">
            <a:extLst>
              <a:ext uri="{FF2B5EF4-FFF2-40B4-BE49-F238E27FC236}">
                <a16:creationId xmlns:a16="http://schemas.microsoft.com/office/drawing/2014/main" id="{EA3FCD05-D868-4826-B35E-71E582149F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899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sz="half" idx="2"/>
          </p:nvPr>
        </p:nvSpPr>
        <p:spPr>
          <a:xfrm>
            <a:off x="457200" y="1183005"/>
            <a:ext cx="3977640" cy="276999"/>
          </a:xfrm>
          <a:prstGeom prst="rect">
            <a:avLst/>
          </a:prstGeom>
        </p:spPr>
        <p:txBody>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276999"/>
          </a:xfrm>
          <a:prstGeom prst="rect">
            <a:avLst/>
          </a:prstGeom>
        </p:spPr>
        <p:txBody>
          <a:bodyPr/>
          <a:lstStyle>
            <a:lvl1pPr>
              <a:defRPr/>
            </a:lvl1pPr>
          </a:lstStyle>
          <a:p>
            <a:pPr lvl="0"/>
            <a:r>
              <a:rPr lang="en-US"/>
              <a:t>Click to edit Master text styles</a:t>
            </a:r>
          </a:p>
        </p:txBody>
      </p:sp>
      <p:sp>
        <p:nvSpPr>
          <p:cNvPr id="5" name="Holder 4">
            <a:extLst>
              <a:ext uri="{FF2B5EF4-FFF2-40B4-BE49-F238E27FC236}">
                <a16:creationId xmlns:a16="http://schemas.microsoft.com/office/drawing/2014/main" id="{E26864F3-DEA7-412D-80AE-F38AF8284D6C}"/>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9D48E34B-AFEF-453E-BE23-F701A84EA954}"/>
              </a:ext>
            </a:extLst>
          </p:cNvPr>
          <p:cNvSpPr>
            <a:spLocks noGrp="1"/>
          </p:cNvSpPr>
          <p:nvPr>
            <p:ph type="dt" sz="half" idx="11"/>
          </p:nvPr>
        </p:nvSpPr>
        <p:spPr/>
        <p:txBody>
          <a:bodyPr/>
          <a:lstStyle>
            <a:lvl1pPr>
              <a:defRPr/>
            </a:lvl1pPr>
          </a:lstStyle>
          <a:p>
            <a:pPr>
              <a:defRPr/>
            </a:pPr>
            <a:fld id="{96D96BE9-9416-4EC0-A6CD-00052AD3B963}" type="datetimeFigureOut">
              <a:rPr lang="en-US"/>
              <a:pPr>
                <a:defRPr/>
              </a:pPr>
              <a:t>5/18/22</a:t>
            </a:fld>
            <a:endParaRPr lang="en-US"/>
          </a:p>
        </p:txBody>
      </p:sp>
      <p:sp>
        <p:nvSpPr>
          <p:cNvPr id="7" name="Holder 6">
            <a:extLst>
              <a:ext uri="{FF2B5EF4-FFF2-40B4-BE49-F238E27FC236}">
                <a16:creationId xmlns:a16="http://schemas.microsoft.com/office/drawing/2014/main" id="{6E369A15-DF54-45BF-89AD-A6515904EC71}"/>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46692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4">
            <a:extLst>
              <a:ext uri="{FF2B5EF4-FFF2-40B4-BE49-F238E27FC236}">
                <a16:creationId xmlns:a16="http://schemas.microsoft.com/office/drawing/2014/main" id="{5A402927-9703-45B3-852F-B4BC75C0CFB7}"/>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43708AB-7902-4B87-8EB1-AFE2CE95628C}"/>
              </a:ext>
            </a:extLst>
          </p:cNvPr>
          <p:cNvSpPr>
            <a:spLocks noGrp="1"/>
          </p:cNvSpPr>
          <p:nvPr>
            <p:ph type="dt" sz="half" idx="11"/>
          </p:nvPr>
        </p:nvSpPr>
        <p:spPr/>
        <p:txBody>
          <a:bodyPr/>
          <a:lstStyle>
            <a:lvl1pPr>
              <a:defRPr/>
            </a:lvl1pPr>
          </a:lstStyle>
          <a:p>
            <a:pPr>
              <a:defRPr/>
            </a:pPr>
            <a:fld id="{C323BBFC-0E8A-4420-9739-DE5207B911D1}" type="datetimeFigureOut">
              <a:rPr lang="en-US"/>
              <a:pPr>
                <a:defRPr/>
              </a:pPr>
              <a:t>5/18/22</a:t>
            </a:fld>
            <a:endParaRPr lang="en-US"/>
          </a:p>
        </p:txBody>
      </p:sp>
      <p:sp>
        <p:nvSpPr>
          <p:cNvPr id="5" name="Holder 6">
            <a:extLst>
              <a:ext uri="{FF2B5EF4-FFF2-40B4-BE49-F238E27FC236}">
                <a16:creationId xmlns:a16="http://schemas.microsoft.com/office/drawing/2014/main" id="{A0F16332-8B3F-45A4-BB75-B1255A78821E}"/>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37455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7A66D071-48DA-4905-9A98-B40FB00FE4E8}"/>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68BB1570-6EEE-4870-BEFE-FFB751CC1143}"/>
              </a:ext>
            </a:extLst>
          </p:cNvPr>
          <p:cNvSpPr>
            <a:spLocks noGrp="1"/>
          </p:cNvSpPr>
          <p:nvPr>
            <p:ph type="dt" sz="half" idx="11"/>
          </p:nvPr>
        </p:nvSpPr>
        <p:spPr/>
        <p:txBody>
          <a:bodyPr/>
          <a:lstStyle>
            <a:lvl1pPr>
              <a:defRPr/>
            </a:lvl1pPr>
          </a:lstStyle>
          <a:p>
            <a:pPr>
              <a:defRPr/>
            </a:pPr>
            <a:fld id="{A6B4D4C3-DA74-4719-8FAC-F2BF63B3F2BF}" type="datetimeFigureOut">
              <a:rPr lang="en-US"/>
              <a:pPr>
                <a:defRPr/>
              </a:pPr>
              <a:t>5/18/22</a:t>
            </a:fld>
            <a:endParaRPr lang="en-US"/>
          </a:p>
        </p:txBody>
      </p:sp>
      <p:sp>
        <p:nvSpPr>
          <p:cNvPr id="4" name="Holder 6">
            <a:extLst>
              <a:ext uri="{FF2B5EF4-FFF2-40B4-BE49-F238E27FC236}">
                <a16:creationId xmlns:a16="http://schemas.microsoft.com/office/drawing/2014/main" id="{E845EE2D-8314-4C99-A132-9B3F91476363}"/>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123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3271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4083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image" Target="../media/image7.jpeg"/><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15B13CD5-ABA8-4EBE-B70B-403BD427303B}"/>
              </a:ext>
            </a:extLst>
          </p:cNvPr>
          <p:cNvSpPr>
            <a:spLocks noChangeArrowheads="1"/>
          </p:cNvSpPr>
          <p:nvPr/>
        </p:nvSpPr>
        <p:spPr bwMode="auto">
          <a:xfrm>
            <a:off x="0" y="0"/>
            <a:ext cx="1586337" cy="514279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7" name="bk object 17">
            <a:extLst>
              <a:ext uri="{FF2B5EF4-FFF2-40B4-BE49-F238E27FC236}">
                <a16:creationId xmlns:a16="http://schemas.microsoft.com/office/drawing/2014/main" id="{0E86B8FA-A6A0-4C50-B54A-C49B33B0B69A}"/>
              </a:ext>
            </a:extLst>
          </p:cNvPr>
          <p:cNvSpPr>
            <a:spLocks noChangeArrowheads="1"/>
          </p:cNvSpPr>
          <p:nvPr/>
        </p:nvSpPr>
        <p:spPr bwMode="auto">
          <a:xfrm>
            <a:off x="7202417" y="114457"/>
            <a:ext cx="447669" cy="685329"/>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8" name="bk object 18">
            <a:extLst>
              <a:ext uri="{FF2B5EF4-FFF2-40B4-BE49-F238E27FC236}">
                <a16:creationId xmlns:a16="http://schemas.microsoft.com/office/drawing/2014/main" id="{6C9FD758-1580-4122-B990-52745EA36FDA}"/>
              </a:ext>
            </a:extLst>
          </p:cNvPr>
          <p:cNvSpPr>
            <a:spLocks noChangeArrowheads="1"/>
          </p:cNvSpPr>
          <p:nvPr/>
        </p:nvSpPr>
        <p:spPr bwMode="auto">
          <a:xfrm>
            <a:off x="7961287" y="9185"/>
            <a:ext cx="603631" cy="69522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9" name="bk object 19">
            <a:extLst>
              <a:ext uri="{FF2B5EF4-FFF2-40B4-BE49-F238E27FC236}">
                <a16:creationId xmlns:a16="http://schemas.microsoft.com/office/drawing/2014/main" id="{3D693041-6145-40A8-9A30-1BEC99D7E7F1}"/>
              </a:ext>
            </a:extLst>
          </p:cNvPr>
          <p:cNvSpPr>
            <a:spLocks noChangeArrowheads="1"/>
          </p:cNvSpPr>
          <p:nvPr/>
        </p:nvSpPr>
        <p:spPr bwMode="auto">
          <a:xfrm>
            <a:off x="7990891" y="1009624"/>
            <a:ext cx="398570" cy="647177"/>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0" name="bk object 20">
            <a:extLst>
              <a:ext uri="{FF2B5EF4-FFF2-40B4-BE49-F238E27FC236}">
                <a16:creationId xmlns:a16="http://schemas.microsoft.com/office/drawing/2014/main" id="{1DD590E1-E211-497D-83A4-D2292A4A1A2C}"/>
              </a:ext>
            </a:extLst>
          </p:cNvPr>
          <p:cNvSpPr>
            <a:spLocks noChangeArrowheads="1"/>
          </p:cNvSpPr>
          <p:nvPr/>
        </p:nvSpPr>
        <p:spPr bwMode="auto">
          <a:xfrm>
            <a:off x="8652286" y="285436"/>
            <a:ext cx="399292" cy="39070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1" name="bk object 21">
            <a:extLst>
              <a:ext uri="{FF2B5EF4-FFF2-40B4-BE49-F238E27FC236}">
                <a16:creationId xmlns:a16="http://schemas.microsoft.com/office/drawing/2014/main" id="{076C686D-FFB9-4834-BCA9-705A688972DA}"/>
              </a:ext>
            </a:extLst>
          </p:cNvPr>
          <p:cNvSpPr>
            <a:spLocks noChangeArrowheads="1"/>
          </p:cNvSpPr>
          <p:nvPr/>
        </p:nvSpPr>
        <p:spPr bwMode="auto">
          <a:xfrm>
            <a:off x="8652286" y="895167"/>
            <a:ext cx="491714" cy="115234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2" name="bk object 22">
            <a:extLst>
              <a:ext uri="{FF2B5EF4-FFF2-40B4-BE49-F238E27FC236}">
                <a16:creationId xmlns:a16="http://schemas.microsoft.com/office/drawing/2014/main" id="{00F30C5A-7C4C-43CE-B663-3C97216A4147}"/>
              </a:ext>
            </a:extLst>
          </p:cNvPr>
          <p:cNvSpPr>
            <a:spLocks noChangeArrowheads="1"/>
          </p:cNvSpPr>
          <p:nvPr/>
        </p:nvSpPr>
        <p:spPr bwMode="auto">
          <a:xfrm>
            <a:off x="7786552" y="4523878"/>
            <a:ext cx="1197154" cy="41896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3" name="Holder 2">
            <a:extLst>
              <a:ext uri="{FF2B5EF4-FFF2-40B4-BE49-F238E27FC236}">
                <a16:creationId xmlns:a16="http://schemas.microsoft.com/office/drawing/2014/main" id="{5E55FE2B-DC77-4088-B99E-3FE108D7C2CC}"/>
              </a:ext>
            </a:extLst>
          </p:cNvPr>
          <p:cNvSpPr>
            <a:spLocks noGrp="1"/>
          </p:cNvSpPr>
          <p:nvPr>
            <p:ph type="title"/>
          </p:nvPr>
        </p:nvSpPr>
        <p:spPr bwMode="auto">
          <a:xfrm>
            <a:off x="457056" y="205599"/>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a16="http://schemas.microsoft.com/office/drawing/2014/main" id="{9135F317-02F3-4172-B6DB-92091C29D7AE}"/>
              </a:ext>
            </a:extLst>
          </p:cNvPr>
          <p:cNvSpPr>
            <a:spLocks noGrp="1"/>
          </p:cNvSpPr>
          <p:nvPr>
            <p:ph type="body" idx="1"/>
          </p:nvPr>
        </p:nvSpPr>
        <p:spPr bwMode="auto">
          <a:xfrm>
            <a:off x="457056" y="1182722"/>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1DA61B22-21F1-470C-9C49-84A881C2E96A}"/>
              </a:ext>
            </a:extLst>
          </p:cNvPr>
          <p:cNvSpPr>
            <a:spLocks noGrp="1"/>
          </p:cNvSpPr>
          <p:nvPr>
            <p:ph type="ftr" sz="quarter" idx="5"/>
          </p:nvPr>
        </p:nvSpPr>
        <p:spPr>
          <a:xfrm>
            <a:off x="3109134" y="4783172"/>
            <a:ext cx="2925733" cy="215444"/>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758750AA-0B34-42E3-8B44-DCFC4CA4CB92}"/>
              </a:ext>
            </a:extLst>
          </p:cNvPr>
          <p:cNvSpPr>
            <a:spLocks noGrp="1"/>
          </p:cNvSpPr>
          <p:nvPr>
            <p:ph type="dt" sz="half" idx="6"/>
          </p:nvPr>
        </p:nvSpPr>
        <p:spPr>
          <a:xfrm>
            <a:off x="457056" y="4783172"/>
            <a:ext cx="2103322" cy="215444"/>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E7BB948D-1553-4110-A729-BDD20215B0FA}" type="datetimeFigureOut">
              <a:rPr lang="en-US"/>
              <a:pPr>
                <a:defRPr/>
              </a:pPr>
              <a:t>5/18/22</a:t>
            </a:fld>
            <a:endParaRPr lang="en-US"/>
          </a:p>
        </p:txBody>
      </p:sp>
      <p:sp>
        <p:nvSpPr>
          <p:cNvPr id="6" name="Holder 6">
            <a:extLst>
              <a:ext uri="{FF2B5EF4-FFF2-40B4-BE49-F238E27FC236}">
                <a16:creationId xmlns:a16="http://schemas.microsoft.com/office/drawing/2014/main" id="{8EAC3088-6A2A-44B2-9B30-751F32D4A141}"/>
              </a:ext>
            </a:extLst>
          </p:cNvPr>
          <p:cNvSpPr>
            <a:spLocks noGrp="1"/>
          </p:cNvSpPr>
          <p:nvPr>
            <p:ph type="sldNum" sz="quarter" idx="7"/>
          </p:nvPr>
        </p:nvSpPr>
        <p:spPr>
          <a:xfrm>
            <a:off x="6583622" y="4783172"/>
            <a:ext cx="2103322" cy="215444"/>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7362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algn="ctr" rtl="0" eaLnBrk="1" fontAlgn="base" hangingPunct="1">
        <a:spcBef>
          <a:spcPct val="0"/>
        </a:spcBef>
        <a:spcAft>
          <a:spcPct val="0"/>
        </a:spcAft>
        <a:defRPr>
          <a:solidFill>
            <a:schemeClr val="tx2"/>
          </a:solidFill>
          <a:latin typeface="+mj-lt"/>
          <a:ea typeface="+mj-ea"/>
          <a:cs typeface="+mj-cs"/>
        </a:defRPr>
      </a:lvl1pPr>
      <a:lvl2pPr algn="ctr" rtl="0" eaLnBrk="1" fontAlgn="base" hangingPunct="1">
        <a:spcBef>
          <a:spcPct val="0"/>
        </a:spcBef>
        <a:spcAft>
          <a:spcPct val="0"/>
        </a:spcAft>
        <a:defRPr>
          <a:solidFill>
            <a:schemeClr val="tx2"/>
          </a:solidFill>
          <a:latin typeface="Calibri" panose="020F0502020204030204" pitchFamily="34" charset="0"/>
        </a:defRPr>
      </a:lvl2pPr>
      <a:lvl3pPr algn="ctr" rtl="0" eaLnBrk="1" fontAlgn="base" hangingPunct="1">
        <a:spcBef>
          <a:spcPct val="0"/>
        </a:spcBef>
        <a:spcAft>
          <a:spcPct val="0"/>
        </a:spcAft>
        <a:defRPr>
          <a:solidFill>
            <a:schemeClr val="tx2"/>
          </a:solidFill>
          <a:latin typeface="Calibri" panose="020F0502020204030204" pitchFamily="34" charset="0"/>
        </a:defRPr>
      </a:lvl3pPr>
      <a:lvl4pPr algn="ctr" rtl="0" eaLnBrk="1" fontAlgn="base" hangingPunct="1">
        <a:spcBef>
          <a:spcPct val="0"/>
        </a:spcBef>
        <a:spcAft>
          <a:spcPct val="0"/>
        </a:spcAft>
        <a:defRPr>
          <a:solidFill>
            <a:schemeClr val="tx2"/>
          </a:solidFill>
          <a:latin typeface="Calibri" panose="020F0502020204030204" pitchFamily="34" charset="0"/>
        </a:defRPr>
      </a:lvl4pPr>
      <a:lvl5pPr algn="ctr" rtl="0" eaLnBrk="1" fontAlgn="base" hangingPunct="1">
        <a:spcBef>
          <a:spcPct val="0"/>
        </a:spcBef>
        <a:spcAft>
          <a:spcPct val="0"/>
        </a:spcAft>
        <a:defRPr>
          <a:solidFill>
            <a:schemeClr val="tx2"/>
          </a:solidFill>
          <a:latin typeface="Calibri" panose="020F0502020204030204" pitchFamily="34" charset="0"/>
        </a:defRPr>
      </a:lvl5pPr>
      <a:lvl6pPr marL="203500" algn="ctr" rtl="0" eaLnBrk="1" fontAlgn="base" hangingPunct="1">
        <a:spcBef>
          <a:spcPct val="0"/>
        </a:spcBef>
        <a:spcAft>
          <a:spcPct val="0"/>
        </a:spcAft>
        <a:defRPr>
          <a:solidFill>
            <a:schemeClr val="tx2"/>
          </a:solidFill>
          <a:latin typeface="Calibri" panose="020F0502020204030204" pitchFamily="34" charset="0"/>
        </a:defRPr>
      </a:lvl6pPr>
      <a:lvl7pPr marL="406999" algn="ctr" rtl="0" eaLnBrk="1" fontAlgn="base" hangingPunct="1">
        <a:spcBef>
          <a:spcPct val="0"/>
        </a:spcBef>
        <a:spcAft>
          <a:spcPct val="0"/>
        </a:spcAft>
        <a:defRPr>
          <a:solidFill>
            <a:schemeClr val="tx2"/>
          </a:solidFill>
          <a:latin typeface="Calibri" panose="020F0502020204030204" pitchFamily="34" charset="0"/>
        </a:defRPr>
      </a:lvl7pPr>
      <a:lvl8pPr marL="610499" algn="ctr" rtl="0" eaLnBrk="1" fontAlgn="base" hangingPunct="1">
        <a:spcBef>
          <a:spcPct val="0"/>
        </a:spcBef>
        <a:spcAft>
          <a:spcPct val="0"/>
        </a:spcAft>
        <a:defRPr>
          <a:solidFill>
            <a:schemeClr val="tx2"/>
          </a:solidFill>
          <a:latin typeface="Calibri" panose="020F0502020204030204" pitchFamily="34" charset="0"/>
        </a:defRPr>
      </a:lvl8pPr>
      <a:lvl9pPr marL="813999"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1" fontAlgn="base" hangingPunct="1">
        <a:spcBef>
          <a:spcPct val="20000"/>
        </a:spcBef>
        <a:spcAft>
          <a:spcPct val="0"/>
        </a:spcAft>
        <a:defRPr>
          <a:solidFill>
            <a:schemeClr val="tx1"/>
          </a:solidFill>
          <a:latin typeface="+mn-lt"/>
          <a:ea typeface="+mn-ea"/>
          <a:cs typeface="+mn-cs"/>
        </a:defRPr>
      </a:lvl1pPr>
      <a:lvl2pPr marL="203500" algn="l" rtl="0" eaLnBrk="1" fontAlgn="base" hangingPunct="1">
        <a:spcBef>
          <a:spcPct val="20000"/>
        </a:spcBef>
        <a:spcAft>
          <a:spcPct val="0"/>
        </a:spcAft>
        <a:defRPr>
          <a:solidFill>
            <a:schemeClr val="tx1"/>
          </a:solidFill>
          <a:latin typeface="+mn-lt"/>
          <a:ea typeface="+mn-ea"/>
          <a:cs typeface="+mn-cs"/>
        </a:defRPr>
      </a:lvl2pPr>
      <a:lvl3pPr marL="406999" algn="l" rtl="0" eaLnBrk="1" fontAlgn="base" hangingPunct="1">
        <a:spcBef>
          <a:spcPct val="20000"/>
        </a:spcBef>
        <a:spcAft>
          <a:spcPct val="0"/>
        </a:spcAft>
        <a:defRPr>
          <a:solidFill>
            <a:schemeClr val="tx1"/>
          </a:solidFill>
          <a:latin typeface="+mn-lt"/>
          <a:ea typeface="+mn-ea"/>
          <a:cs typeface="+mn-cs"/>
        </a:defRPr>
      </a:lvl3pPr>
      <a:lvl4pPr marL="610499" algn="l" rtl="0" eaLnBrk="1" fontAlgn="base" hangingPunct="1">
        <a:spcBef>
          <a:spcPct val="20000"/>
        </a:spcBef>
        <a:spcAft>
          <a:spcPct val="0"/>
        </a:spcAft>
        <a:defRPr>
          <a:solidFill>
            <a:schemeClr val="tx1"/>
          </a:solidFill>
          <a:latin typeface="+mn-lt"/>
          <a:ea typeface="+mn-ea"/>
          <a:cs typeface="+mn-cs"/>
        </a:defRPr>
      </a:lvl4pPr>
      <a:lvl5pPr marL="813999" algn="l" rtl="0" eaLnBrk="1" fontAlgn="base" hangingPunct="1">
        <a:spcBef>
          <a:spcPct val="20000"/>
        </a:spcBef>
        <a:spcAft>
          <a:spcPct val="0"/>
        </a:spcAft>
        <a:defRPr>
          <a:solidFill>
            <a:schemeClr val="tx1"/>
          </a:solidFill>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bodyStyle>
    <p:otherStyle>
      <a:lvl1pPr marL="0" eaLnBrk="1" hangingPunct="1">
        <a:defRPr>
          <a:latin typeface="+mn-lt"/>
          <a:ea typeface="+mn-ea"/>
          <a:cs typeface="+mn-cs"/>
        </a:defRPr>
      </a:lvl1pPr>
      <a:lvl2pPr marL="203500" eaLnBrk="1" hangingPunct="1">
        <a:defRPr>
          <a:latin typeface="+mn-lt"/>
          <a:ea typeface="+mn-ea"/>
          <a:cs typeface="+mn-cs"/>
        </a:defRPr>
      </a:lvl2pPr>
      <a:lvl3pPr marL="406999" eaLnBrk="1" hangingPunct="1">
        <a:defRPr>
          <a:latin typeface="+mn-lt"/>
          <a:ea typeface="+mn-ea"/>
          <a:cs typeface="+mn-cs"/>
        </a:defRPr>
      </a:lvl3pPr>
      <a:lvl4pPr marL="610499" eaLnBrk="1" hangingPunct="1">
        <a:defRPr>
          <a:latin typeface="+mn-lt"/>
          <a:ea typeface="+mn-ea"/>
          <a:cs typeface="+mn-cs"/>
        </a:defRPr>
      </a:lvl4pPr>
      <a:lvl5pPr marL="813999" eaLnBrk="1" hangingPunct="1">
        <a:defRPr>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620376" y="1481831"/>
            <a:ext cx="6517126" cy="1569660"/>
          </a:xfrm>
          <a:prstGeom prst="rect">
            <a:avLst/>
          </a:prstGeom>
          <a:noFill/>
        </p:spPr>
        <p:txBody>
          <a:bodyPr wrap="square" lIns="91440" tIns="45720" rIns="91440" bIns="45720">
            <a:spAutoFit/>
          </a:bodyPr>
          <a:lstStyle>
            <a:defPPr marR="0" lvl="0" algn="l" rtl="0">
              <a:lnSpc>
                <a:spcPct val="100000"/>
              </a:lnSpc>
              <a:spcBef>
                <a:spcPts val="0"/>
              </a:spcBef>
              <a:spcAft>
                <a:spcPts val="0"/>
              </a:spcAft>
            </a:defPPr>
            <a:lvl1pPr marL="0" defTabSz="457200" eaLnBrk="1" latinLnBrk="0" hangingPunct="1">
              <a:defRPr sz="3600" b="1" kern="1200" spc="0">
                <a:ln w="0"/>
                <a:solidFill>
                  <a:srgbClr val="EA1457"/>
                </a:solidFill>
                <a:latin typeface="Lato" panose="020F0502020204030203" pitchFamily="34" charset="0"/>
                <a:ea typeface="+mn-ea"/>
                <a:cs typeface="Calibri Light" panose="020F0302020204030204" pitchFamily="34" charset="0"/>
              </a:defRPr>
            </a:lvl1pPr>
            <a:lvl2pPr marL="457200" defTabSz="457200" eaLnBrk="1" latinLnBrk="0" hangingPunct="1">
              <a:defRPr sz="1800" kern="1200">
                <a:solidFill>
                  <a:schemeClr val="tx1"/>
                </a:solidFill>
                <a:latin typeface="+mn-lt"/>
                <a:ea typeface="+mn-ea"/>
                <a:cs typeface="+mn-cs"/>
              </a:defRPr>
            </a:lvl2pPr>
            <a:lvl3pPr marL="914400" defTabSz="457200" eaLnBrk="1" latinLnBrk="0" hangingPunct="1">
              <a:defRPr sz="1800" kern="1200">
                <a:solidFill>
                  <a:schemeClr val="tx1"/>
                </a:solidFill>
                <a:latin typeface="+mn-lt"/>
                <a:ea typeface="+mn-ea"/>
                <a:cs typeface="+mn-cs"/>
              </a:defRPr>
            </a:lvl3pPr>
            <a:lvl4pPr marL="1371600" defTabSz="457200" eaLnBrk="1" latinLnBrk="0" hangingPunct="1">
              <a:defRPr sz="1800" kern="1200">
                <a:solidFill>
                  <a:schemeClr val="tx1"/>
                </a:solidFill>
                <a:latin typeface="+mn-lt"/>
                <a:ea typeface="+mn-ea"/>
                <a:cs typeface="+mn-cs"/>
              </a:defRPr>
            </a:lvl4pPr>
            <a:lvl5pPr marL="1828800" defTabSz="457200" eaLnBrk="1" latinLnBrk="0" hangingPunct="1">
              <a:defRPr sz="1800" kern="1200">
                <a:solidFill>
                  <a:schemeClr val="tx1"/>
                </a:solidFill>
                <a:latin typeface="+mn-lt"/>
                <a:ea typeface="+mn-ea"/>
                <a:cs typeface="+mn-cs"/>
              </a:defRPr>
            </a:lvl5pPr>
            <a:lvl6pPr marL="2286000" defTabSz="457200" eaLnBrk="1" latinLnBrk="0" hangingPunct="1">
              <a:defRPr sz="1800" kern="1200">
                <a:solidFill>
                  <a:schemeClr val="tx1"/>
                </a:solidFill>
                <a:latin typeface="+mn-lt"/>
                <a:ea typeface="+mn-ea"/>
                <a:cs typeface="+mn-cs"/>
              </a:defRPr>
            </a:lvl6pPr>
            <a:lvl7pPr marL="2743200" defTabSz="457200" eaLnBrk="1" latinLnBrk="0" hangingPunct="1">
              <a:defRPr sz="1800" kern="1200">
                <a:solidFill>
                  <a:schemeClr val="tx1"/>
                </a:solidFill>
                <a:latin typeface="+mn-lt"/>
                <a:ea typeface="+mn-ea"/>
                <a:cs typeface="+mn-cs"/>
              </a:defRPr>
            </a:lvl7pPr>
            <a:lvl8pPr marL="3200400" defTabSz="457200" eaLnBrk="1" latinLnBrk="0" hangingPunct="1">
              <a:defRPr sz="1800" kern="1200">
                <a:solidFill>
                  <a:schemeClr val="tx1"/>
                </a:solidFill>
                <a:latin typeface="+mn-lt"/>
                <a:ea typeface="+mn-ea"/>
                <a:cs typeface="+mn-cs"/>
              </a:defRPr>
            </a:lvl8pPr>
            <a:lvl9pPr marL="3657600" defTabSz="457200" eaLnBrk="1" latinLnBrk="0" hangingPunct="1">
              <a:defRPr sz="1800" kern="1200">
                <a:solidFill>
                  <a:schemeClr val="tx1"/>
                </a:solidFill>
                <a:latin typeface="+mn-lt"/>
                <a:ea typeface="+mn-ea"/>
                <a:cs typeface="+mn-cs"/>
              </a:defRPr>
            </a:lvl9pPr>
          </a:lstStyle>
          <a:p>
            <a:r>
              <a:rPr lang="en" sz="3200" dirty="0"/>
              <a:t>MODULE 3 : </a:t>
            </a:r>
          </a:p>
          <a:p>
            <a:r>
              <a:rPr lang="en" sz="3200" dirty="0"/>
              <a:t>Standard I/O, Redirection Pipes and  Filters</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378503" y="1183412"/>
            <a:ext cx="1785635"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r"/>
            <a:r>
              <a:rPr lang="en" sz="3000" b="1" dirty="0">
                <a:solidFill>
                  <a:srgbClr val="ED1157"/>
                </a:solidFill>
                <a:latin typeface="Lato" panose="020F0502020204030203" pitchFamily="34" charset="0"/>
              </a:rPr>
              <a:t>Pipes</a:t>
            </a:r>
            <a:endParaRPr sz="3000" b="1" dirty="0">
              <a:solidFill>
                <a:srgbClr val="ED1157"/>
              </a:solidFill>
              <a:latin typeface="Lato" panose="020F0502020204030203" pitchFamily="34" charset="0"/>
            </a:endParaRPr>
          </a:p>
        </p:txBody>
      </p:sp>
      <p:sp>
        <p:nvSpPr>
          <p:cNvPr id="110" name="Google Shape;110;p21"/>
          <p:cNvSpPr txBox="1">
            <a:spLocks noGrp="1"/>
          </p:cNvSpPr>
          <p:nvPr>
            <p:ph type="body" idx="1"/>
          </p:nvPr>
        </p:nvSpPr>
        <p:spPr>
          <a:xfrm>
            <a:off x="1573619" y="1986356"/>
            <a:ext cx="2590519" cy="2111997"/>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solidFill>
                  <a:srgbClr val="000000"/>
                </a:solidFill>
                <a:latin typeface="Lato" panose="020F0502020204030203" pitchFamily="34" charset="0"/>
              </a:rPr>
              <a:t>Pipes allow </a:t>
            </a:r>
            <a:r>
              <a:rPr lang="en" sz="1600" b="1" i="1" dirty="0">
                <a:solidFill>
                  <a:srgbClr val="000000"/>
                </a:solidFill>
                <a:latin typeface="Lato" panose="020F0502020204030203" pitchFamily="34" charset="0"/>
              </a:rPr>
              <a:t>stdout</a:t>
            </a:r>
            <a:r>
              <a:rPr lang="en" sz="1600" dirty="0">
                <a:solidFill>
                  <a:srgbClr val="000000"/>
                </a:solidFill>
                <a:latin typeface="Lato" panose="020F0502020204030203" pitchFamily="34" charset="0"/>
              </a:rPr>
              <a:t> of one program to be </a:t>
            </a:r>
            <a:r>
              <a:rPr lang="en" sz="1600" b="1" i="1" dirty="0">
                <a:solidFill>
                  <a:srgbClr val="000000"/>
                </a:solidFill>
                <a:latin typeface="Lato" panose="020F0502020204030203" pitchFamily="34" charset="0"/>
              </a:rPr>
              <a:t>stdin</a:t>
            </a:r>
            <a:r>
              <a:rPr lang="en" sz="1600" dirty="0">
                <a:solidFill>
                  <a:srgbClr val="000000"/>
                </a:solidFill>
                <a:latin typeface="Lato" panose="020F0502020204030203" pitchFamily="34" charset="0"/>
              </a:rPr>
              <a:t> of another</a:t>
            </a:r>
            <a:endParaRPr sz="1600" dirty="0">
              <a:solidFill>
                <a:srgbClr val="000000"/>
              </a:solidFill>
              <a:latin typeface="Lato" panose="020F0502020204030203" pitchFamily="34" charset="0"/>
            </a:endParaRPr>
          </a:p>
          <a:p>
            <a:pPr marL="139700" lvl="0" indent="0" rtl="0">
              <a:spcBef>
                <a:spcPts val="1600"/>
              </a:spcBef>
              <a:spcAft>
                <a:spcPts val="0"/>
              </a:spcAft>
              <a:buClr>
                <a:srgbClr val="000000"/>
              </a:buClr>
              <a:buSzPts val="1400"/>
              <a:buNone/>
            </a:pPr>
            <a:r>
              <a:rPr lang="en" sz="1600" dirty="0">
                <a:solidFill>
                  <a:srgbClr val="000000"/>
                </a:solidFill>
                <a:latin typeface="Lato" panose="020F0502020204030203" pitchFamily="34" charset="0"/>
              </a:rPr>
              <a:t> - The output of the command to the left of ‘</a:t>
            </a:r>
            <a:r>
              <a:rPr lang="en" sz="1600"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000000"/>
                </a:solidFill>
                <a:latin typeface="Lato" panose="020F0502020204030203" pitchFamily="34" charset="0"/>
              </a:rPr>
              <a:t>’  becomes the input of the command on its right</a:t>
            </a:r>
            <a:endParaRPr sz="1600" dirty="0">
              <a:solidFill>
                <a:srgbClr val="000000"/>
              </a:solidFill>
              <a:latin typeface="Lato" panose="020F0502020204030203" pitchFamily="34" charset="0"/>
            </a:endParaRPr>
          </a:p>
          <a:p>
            <a:pPr marL="0" lvl="0" indent="0" rtl="0">
              <a:spcBef>
                <a:spcPts val="1600"/>
              </a:spcBef>
              <a:spcAft>
                <a:spcPts val="1600"/>
              </a:spcAft>
              <a:buNone/>
            </a:pPr>
            <a:endParaRPr sz="1400" dirty="0">
              <a:solidFill>
                <a:srgbClr val="000000"/>
              </a:solidFill>
            </a:endParaRPr>
          </a:p>
        </p:txBody>
      </p:sp>
      <p:pic>
        <p:nvPicPr>
          <p:cNvPr id="111" name="Google Shape;111;p21"/>
          <p:cNvPicPr preferRelativeResize="0"/>
          <p:nvPr/>
        </p:nvPicPr>
        <p:blipFill>
          <a:blip r:embed="rId3">
            <a:alphaModFix/>
          </a:blip>
          <a:stretch>
            <a:fillRect/>
          </a:stretch>
        </p:blipFill>
        <p:spPr>
          <a:xfrm>
            <a:off x="4660541" y="352443"/>
            <a:ext cx="3824250" cy="421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528707" y="234093"/>
            <a:ext cx="4997083" cy="114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Regular Expressions and Metacharacters</a:t>
            </a:r>
            <a:endParaRPr sz="3000" b="1" dirty="0">
              <a:solidFill>
                <a:srgbClr val="ED1157"/>
              </a:solidFill>
              <a:latin typeface="Lato" panose="020F0502020204030203" pitchFamily="34" charset="0"/>
            </a:endParaRPr>
          </a:p>
        </p:txBody>
      </p:sp>
      <p:sp>
        <p:nvSpPr>
          <p:cNvPr id="117" name="Google Shape;117;p22"/>
          <p:cNvSpPr txBox="1">
            <a:spLocks noGrp="1"/>
          </p:cNvSpPr>
          <p:nvPr>
            <p:ph type="body" idx="1"/>
          </p:nvPr>
        </p:nvSpPr>
        <p:spPr>
          <a:xfrm>
            <a:off x="1528707" y="1301718"/>
            <a:ext cx="6096393" cy="36884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ato" panose="020F0502020204030203" pitchFamily="34" charset="0"/>
              </a:rPr>
              <a:t>Regular expressions are a powerful means for pattern matching and string parsing that can be applied in so many instances. With regular expressions you can: </a:t>
            </a:r>
            <a:endParaRPr sz="1600" dirty="0">
              <a:solidFill>
                <a:srgbClr val="000000"/>
              </a:solidFill>
              <a:latin typeface="Lato" panose="020F0502020204030203" pitchFamily="34" charset="0"/>
            </a:endParaRPr>
          </a:p>
          <a:p>
            <a:pPr marL="1574800" lvl="0" indent="-304800" algn="l" rtl="0">
              <a:lnSpc>
                <a:spcPct val="156521"/>
              </a:lnSpc>
              <a:spcBef>
                <a:spcPts val="1600"/>
              </a:spcBef>
              <a:spcAft>
                <a:spcPts val="0"/>
              </a:spcAft>
              <a:buClr>
                <a:srgbClr val="DF1957"/>
              </a:buClr>
              <a:buSzPct val="85000"/>
              <a:buFont typeface="Verdana"/>
              <a:buChar char="●"/>
            </a:pPr>
            <a:r>
              <a:rPr lang="en" sz="1600" dirty="0">
                <a:solidFill>
                  <a:srgbClr val="000000"/>
                </a:solidFill>
                <a:latin typeface="Lato" panose="020F0502020204030203" pitchFamily="34" charset="0"/>
              </a:rPr>
              <a:t>Validate text input</a:t>
            </a:r>
            <a:endParaRPr sz="1600" dirty="0">
              <a:solidFill>
                <a:srgbClr val="000000"/>
              </a:solidFill>
              <a:latin typeface="Lato" panose="020F0502020204030203" pitchFamily="34" charset="0"/>
            </a:endParaRPr>
          </a:p>
          <a:p>
            <a:pPr marL="1574800" lvl="0" indent="-3048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Search (and replace) text within a file</a:t>
            </a:r>
            <a:endParaRPr sz="1600" dirty="0">
              <a:solidFill>
                <a:srgbClr val="000000"/>
              </a:solidFill>
              <a:latin typeface="Lato" panose="020F0502020204030203" pitchFamily="34" charset="0"/>
            </a:endParaRPr>
          </a:p>
          <a:p>
            <a:pPr marL="1574800" lvl="0" indent="-3048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Batch rename files</a:t>
            </a:r>
            <a:endParaRPr sz="1600" dirty="0">
              <a:solidFill>
                <a:srgbClr val="000000"/>
              </a:solidFill>
              <a:latin typeface="Lato" panose="020F0502020204030203" pitchFamily="34" charset="0"/>
            </a:endParaRPr>
          </a:p>
          <a:p>
            <a:pPr marL="1574800" lvl="0" indent="-3048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Undertake incredibly powerful searches for files</a:t>
            </a:r>
            <a:endParaRPr sz="1600" dirty="0">
              <a:solidFill>
                <a:srgbClr val="000000"/>
              </a:solidFill>
              <a:latin typeface="Lato" panose="020F0502020204030203" pitchFamily="34" charset="0"/>
            </a:endParaRPr>
          </a:p>
          <a:p>
            <a:pPr marL="1574800" lvl="0" indent="-3048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Interact with servers like Apache</a:t>
            </a:r>
            <a:endParaRPr sz="1600" dirty="0">
              <a:solidFill>
                <a:srgbClr val="000000"/>
              </a:solidFill>
              <a:latin typeface="Lato" panose="020F0502020204030203" pitchFamily="34" charset="0"/>
            </a:endParaRPr>
          </a:p>
          <a:p>
            <a:pPr marL="1574800" lvl="0" indent="-3048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Test for patterns within strings</a:t>
            </a:r>
            <a:endParaRPr sz="1600" dirty="0">
              <a:solidFill>
                <a:srgbClr val="000000"/>
              </a:solidFill>
              <a:latin typeface="Lato" panose="020F0502020204030203" pitchFamily="34" charset="0"/>
            </a:endParaRPr>
          </a:p>
          <a:p>
            <a:pPr marL="1574800" lvl="0" indent="-3048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And much more</a:t>
            </a:r>
            <a:endParaRPr sz="1600" dirty="0">
              <a:solidFill>
                <a:srgbClr val="222222"/>
              </a:solidFill>
              <a:highlight>
                <a:srgbClr val="FFFFFF"/>
              </a:highlight>
              <a:latin typeface="Lato" panose="020F0502020204030203" pitchFamily="34" charset="0"/>
              <a:ea typeface="Verdana"/>
              <a:cs typeface="Verdana"/>
              <a:sym typeface="Verdana"/>
            </a:endParaRPr>
          </a:p>
          <a:p>
            <a:pPr marL="0" lvl="0" indent="0" algn="l" rtl="0">
              <a:spcBef>
                <a:spcPts val="2000"/>
              </a:spcBef>
              <a:spcAft>
                <a:spcPts val="1600"/>
              </a:spcAft>
              <a:buNone/>
            </a:pPr>
            <a:endParaRPr sz="1150" dirty="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1463646" y="86781"/>
            <a:ext cx="4299048" cy="11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What makes up Regular Expressions ?</a:t>
            </a:r>
            <a:endParaRPr sz="3000" b="1" dirty="0">
              <a:solidFill>
                <a:srgbClr val="ED1157"/>
              </a:solidFill>
              <a:latin typeface="Lato" panose="020F0502020204030203" pitchFamily="34" charset="0"/>
            </a:endParaRPr>
          </a:p>
        </p:txBody>
      </p:sp>
      <p:sp>
        <p:nvSpPr>
          <p:cNvPr id="123" name="Google Shape;123;p23"/>
          <p:cNvSpPr txBox="1">
            <a:spLocks noGrp="1"/>
          </p:cNvSpPr>
          <p:nvPr>
            <p:ph type="body" idx="1"/>
          </p:nvPr>
        </p:nvSpPr>
        <p:spPr>
          <a:xfrm>
            <a:off x="1545849" y="1295947"/>
            <a:ext cx="6789006" cy="34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rgbClr val="000000"/>
                </a:solidFill>
                <a:latin typeface="Lato" panose="020F0502020204030203" pitchFamily="34" charset="0"/>
              </a:rPr>
              <a:t>There are two types of characters to be found in regular expressions:</a:t>
            </a:r>
            <a:endParaRPr sz="1600" b="1" dirty="0">
              <a:solidFill>
                <a:srgbClr val="000000"/>
              </a:solidFill>
              <a:latin typeface="Lato" panose="020F0502020204030203" pitchFamily="34" charset="0"/>
            </a:endParaRPr>
          </a:p>
          <a:p>
            <a:pPr marL="2032000" lvl="0" indent="-317500" algn="l" rtl="0">
              <a:lnSpc>
                <a:spcPct val="156521"/>
              </a:lnSpc>
              <a:spcBef>
                <a:spcPts val="2000"/>
              </a:spcBef>
              <a:spcAft>
                <a:spcPts val="0"/>
              </a:spcAft>
              <a:buClr>
                <a:srgbClr val="DF1957"/>
              </a:buClr>
              <a:buSzPct val="85000"/>
              <a:buFont typeface="Verdana"/>
              <a:buChar char="●"/>
            </a:pPr>
            <a:r>
              <a:rPr lang="en" sz="1600" dirty="0">
                <a:solidFill>
                  <a:srgbClr val="000000"/>
                </a:solidFill>
                <a:latin typeface="Lato" panose="020F0502020204030203" pitchFamily="34" charset="0"/>
              </a:rPr>
              <a:t>Literal characters</a:t>
            </a:r>
            <a:endParaRPr sz="1600" dirty="0">
              <a:solidFill>
                <a:srgbClr val="000000"/>
              </a:solidFill>
              <a:latin typeface="Lato" panose="020F0502020204030203" pitchFamily="34" charset="0"/>
            </a:endParaRPr>
          </a:p>
          <a:p>
            <a:pPr marL="2032000" lvl="0" indent="-317500" algn="l" rtl="0">
              <a:lnSpc>
                <a:spcPct val="156521"/>
              </a:lnSpc>
              <a:spcBef>
                <a:spcPts val="0"/>
              </a:spcBef>
              <a:spcAft>
                <a:spcPts val="0"/>
              </a:spcAft>
              <a:buClr>
                <a:srgbClr val="DF1957"/>
              </a:buClr>
              <a:buSzPct val="85000"/>
              <a:buFont typeface="Verdana"/>
              <a:buChar char="●"/>
            </a:pPr>
            <a:r>
              <a:rPr lang="en" sz="1600" dirty="0">
                <a:solidFill>
                  <a:srgbClr val="000000"/>
                </a:solidFill>
                <a:latin typeface="Lato" panose="020F0502020204030203" pitchFamily="34" charset="0"/>
              </a:rPr>
              <a:t>Metacharacters</a:t>
            </a:r>
            <a:endParaRPr sz="1600" dirty="0">
              <a:solidFill>
                <a:srgbClr val="000000"/>
              </a:solidFill>
              <a:latin typeface="Lato" panose="020F0502020204030203" pitchFamily="34" charset="0"/>
            </a:endParaRPr>
          </a:p>
          <a:p>
            <a:pPr marL="0" lvl="0" indent="0" algn="l" rtl="0">
              <a:spcBef>
                <a:spcPts val="2000"/>
              </a:spcBef>
              <a:spcAft>
                <a:spcPts val="0"/>
              </a:spcAft>
              <a:buClr>
                <a:schemeClr val="dk1"/>
              </a:buClr>
              <a:buSzPts val="1100"/>
              <a:buFont typeface="Arial"/>
              <a:buNone/>
            </a:pPr>
            <a:r>
              <a:rPr lang="en" sz="1600" dirty="0">
                <a:solidFill>
                  <a:srgbClr val="000000"/>
                </a:solidFill>
                <a:latin typeface="Lato" panose="020F0502020204030203" pitchFamily="34" charset="0"/>
              </a:rPr>
              <a:t>Literal characters are standard characters that make up your strings. Every character in this sentence is a literal character. You could use a regular expression to search for each literal character in that string.</a:t>
            </a:r>
            <a:endParaRPr sz="1600" dirty="0">
              <a:solidFill>
                <a:srgbClr val="000000"/>
              </a:solidFill>
              <a:latin typeface="Lato" panose="020F0502020204030203" pitchFamily="34" charset="0"/>
            </a:endParaRPr>
          </a:p>
          <a:p>
            <a:pPr marL="0" lvl="0" indent="0" algn="l" rtl="0">
              <a:spcBef>
                <a:spcPts val="2000"/>
              </a:spcBef>
              <a:spcAft>
                <a:spcPts val="2000"/>
              </a:spcAft>
              <a:buNone/>
            </a:pPr>
            <a:r>
              <a:rPr lang="en" sz="1600" dirty="0">
                <a:solidFill>
                  <a:srgbClr val="000000"/>
                </a:solidFill>
                <a:latin typeface="Lato" panose="020F0502020204030203" pitchFamily="34" charset="0"/>
              </a:rPr>
              <a:t>Metacharacters are a different beast altogether; they are what give regular expressions their power. With metacharacters, you can do much more than searching for a single character. Metacharacters allow you to search for combinations of strings and much more.</a:t>
            </a:r>
            <a:endParaRPr sz="1600" dirty="0">
              <a:latin typeface="Lato" panose="020F050202020403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body" idx="1"/>
          </p:nvPr>
        </p:nvSpPr>
        <p:spPr>
          <a:xfrm>
            <a:off x="1291884" y="1646290"/>
            <a:ext cx="7674499" cy="2904446"/>
          </a:xfrm>
          <a:prstGeom prst="rect">
            <a:avLst/>
          </a:prstGeom>
        </p:spPr>
        <p:txBody>
          <a:bodyPr spcFirstLastPara="1" wrap="square" lIns="91425" tIns="91425" rIns="91425" bIns="91425" anchor="t" anchorCtr="0">
            <a:noAutofit/>
          </a:bodyPr>
          <a:lstStyle/>
          <a:p>
            <a:pPr marL="660400" lvl="0" indent="-301625" algn="l" rtl="0">
              <a:lnSpc>
                <a:spcPct val="156521"/>
              </a:lnSpc>
              <a:spcBef>
                <a:spcPts val="110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a:t>
            </a:r>
            <a:r>
              <a:rPr lang="en" sz="1600" dirty="0">
                <a:highlight>
                  <a:srgbClr val="FFFFFF"/>
                </a:highlight>
                <a:latin typeface="Lato" panose="020F0502020204030203" pitchFamily="34" charset="0"/>
                <a:ea typeface="Verdana"/>
                <a:cs typeface="Verdana"/>
                <a:sym typeface="Verdana"/>
              </a:rPr>
              <a:t> Indicates the beginning of an input string</a:t>
            </a:r>
            <a:endParaRPr sz="1600" dirty="0">
              <a:highlight>
                <a:srgbClr val="FFFFFF"/>
              </a:highlight>
              <a:latin typeface="Lato" panose="020F0502020204030203" pitchFamily="34" charset="0"/>
              <a:ea typeface="Verdana"/>
              <a:cs typeface="Verdana"/>
              <a:sym typeface="Verdana"/>
            </a:endParaRPr>
          </a:p>
          <a:p>
            <a:pPr marL="660400" lvl="0" indent="-301625" algn="l" rtl="0">
              <a:lnSpc>
                <a:spcPct val="156521"/>
              </a:lnSpc>
              <a:spcBef>
                <a:spcPts val="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a:t>
            </a:r>
            <a:r>
              <a:rPr lang="en" sz="1600" dirty="0">
                <a:highlight>
                  <a:srgbClr val="FFFFFF"/>
                </a:highlight>
                <a:latin typeface="Lato" panose="020F0502020204030203" pitchFamily="34" charset="0"/>
                <a:ea typeface="Verdana"/>
                <a:cs typeface="Verdana"/>
                <a:sym typeface="Verdana"/>
              </a:rPr>
              <a:t> Indicates the end of the an input string</a:t>
            </a:r>
            <a:endParaRPr sz="1600" dirty="0">
              <a:highlight>
                <a:srgbClr val="FFFFFF"/>
              </a:highlight>
              <a:latin typeface="Lato" panose="020F0502020204030203" pitchFamily="34" charset="0"/>
              <a:ea typeface="Verdana"/>
              <a:cs typeface="Verdana"/>
              <a:sym typeface="Verdana"/>
            </a:endParaRPr>
          </a:p>
          <a:p>
            <a:pPr marL="660400" lvl="0" indent="-301625" algn="l" rtl="0">
              <a:lnSpc>
                <a:spcPct val="156521"/>
              </a:lnSpc>
              <a:spcBef>
                <a:spcPts val="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a:t>
            </a:r>
            <a:r>
              <a:rPr lang="en" sz="1600" dirty="0">
                <a:highlight>
                  <a:srgbClr val="FFFFFF"/>
                </a:highlight>
                <a:latin typeface="Lato" panose="020F0502020204030203" pitchFamily="34" charset="0"/>
                <a:ea typeface="Verdana"/>
                <a:cs typeface="Verdana"/>
                <a:sym typeface="Verdana"/>
              </a:rPr>
              <a:t> Indicates the preceding subexpression is to be matched zero or more times</a:t>
            </a:r>
            <a:endParaRPr sz="1600" dirty="0">
              <a:highlight>
                <a:srgbClr val="FFFFFF"/>
              </a:highlight>
              <a:latin typeface="Lato" panose="020F0502020204030203" pitchFamily="34" charset="0"/>
              <a:ea typeface="Verdana"/>
              <a:cs typeface="Verdana"/>
              <a:sym typeface="Verdana"/>
            </a:endParaRPr>
          </a:p>
          <a:p>
            <a:pPr marL="660400" lvl="0" indent="-301625" algn="l" rtl="0">
              <a:lnSpc>
                <a:spcPct val="156521"/>
              </a:lnSpc>
              <a:spcBef>
                <a:spcPts val="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a:t>
            </a:r>
            <a:r>
              <a:rPr lang="en" sz="1600" dirty="0">
                <a:highlight>
                  <a:srgbClr val="FFFFFF"/>
                </a:highlight>
                <a:latin typeface="Lato" panose="020F0502020204030203" pitchFamily="34" charset="0"/>
                <a:ea typeface="Verdana"/>
                <a:cs typeface="Verdana"/>
                <a:sym typeface="Verdana"/>
              </a:rPr>
              <a:t> Indicates the preceding subexpression is to be matched one or more times</a:t>
            </a:r>
            <a:endParaRPr sz="1600" dirty="0">
              <a:highlight>
                <a:srgbClr val="FFFFFF"/>
              </a:highlight>
              <a:latin typeface="Lato" panose="020F0502020204030203" pitchFamily="34" charset="0"/>
              <a:ea typeface="Verdana"/>
              <a:cs typeface="Verdana"/>
              <a:sym typeface="Verdana"/>
            </a:endParaRPr>
          </a:p>
          <a:p>
            <a:pPr marL="660400" lvl="0" indent="-301625" algn="l" rtl="0">
              <a:lnSpc>
                <a:spcPct val="156521"/>
              </a:lnSpc>
              <a:spcBef>
                <a:spcPts val="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a:t>
            </a:r>
            <a:r>
              <a:rPr lang="en" sz="1600" dirty="0">
                <a:highlight>
                  <a:srgbClr val="FFFFFF"/>
                </a:highlight>
                <a:latin typeface="Lato" panose="020F0502020204030203" pitchFamily="34" charset="0"/>
                <a:ea typeface="Verdana"/>
                <a:cs typeface="Verdana"/>
                <a:sym typeface="Verdana"/>
              </a:rPr>
              <a:t> Indicates the preceding subexpression is to be matched zero or one time</a:t>
            </a:r>
            <a:endParaRPr sz="1600" dirty="0">
              <a:highlight>
                <a:srgbClr val="FFFFFF"/>
              </a:highlight>
              <a:latin typeface="Lato" panose="020F0502020204030203" pitchFamily="34" charset="0"/>
              <a:ea typeface="Verdana"/>
              <a:cs typeface="Verdana"/>
              <a:sym typeface="Verdana"/>
            </a:endParaRPr>
          </a:p>
          <a:p>
            <a:pPr marL="660400" lvl="0" indent="-301625" algn="l" rtl="0">
              <a:lnSpc>
                <a:spcPct val="156521"/>
              </a:lnSpc>
              <a:spcBef>
                <a:spcPts val="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{n}</a:t>
            </a:r>
            <a:r>
              <a:rPr lang="en" sz="1600" dirty="0">
                <a:highlight>
                  <a:srgbClr val="FFFFFF"/>
                </a:highlight>
                <a:latin typeface="Lato" panose="020F0502020204030203" pitchFamily="34" charset="0"/>
                <a:ea typeface="Verdana"/>
                <a:cs typeface="Verdana"/>
                <a:sym typeface="Verdana"/>
              </a:rPr>
              <a:t> Match exactly n times (Where n is a non-negative integer)</a:t>
            </a:r>
            <a:endParaRPr sz="1600" dirty="0">
              <a:highlight>
                <a:srgbClr val="FFFFFF"/>
              </a:highlight>
              <a:latin typeface="Lato" panose="020F0502020204030203" pitchFamily="34" charset="0"/>
              <a:ea typeface="Verdana"/>
              <a:cs typeface="Verdana"/>
              <a:sym typeface="Verdana"/>
            </a:endParaRPr>
          </a:p>
          <a:p>
            <a:pPr marL="660400" lvl="0" indent="-301625" algn="l" rtl="0">
              <a:lnSpc>
                <a:spcPct val="156521"/>
              </a:lnSpc>
              <a:spcBef>
                <a:spcPts val="0"/>
              </a:spcBef>
              <a:spcAft>
                <a:spcPts val="0"/>
              </a:spcAft>
              <a:buClr>
                <a:srgbClr val="DF1957"/>
              </a:buClr>
              <a:buSzPct val="130000"/>
              <a:buFont typeface="Arial" panose="020B0604020202020204" pitchFamily="34" charset="0"/>
              <a:buChar char="•"/>
            </a:pPr>
            <a:r>
              <a:rPr lang="en" sz="1600" dirty="0">
                <a:highlight>
                  <a:srgbClr val="F9F2F4"/>
                </a:highlight>
                <a:latin typeface="Lato" panose="020F0502020204030203" pitchFamily="34" charset="0"/>
                <a:ea typeface="Courier New"/>
                <a:cs typeface="Courier New"/>
                <a:sym typeface="Courier New"/>
              </a:rPr>
              <a:t>{n,}</a:t>
            </a:r>
            <a:r>
              <a:rPr lang="en" sz="1600" dirty="0">
                <a:highlight>
                  <a:srgbClr val="FFFFFF"/>
                </a:highlight>
                <a:latin typeface="Lato" panose="020F0502020204030203" pitchFamily="34" charset="0"/>
                <a:ea typeface="Verdana"/>
                <a:cs typeface="Verdana"/>
                <a:sym typeface="Verdana"/>
              </a:rPr>
              <a:t> Match at least n times (Where n is a non-negative integer</a:t>
            </a:r>
            <a:endParaRPr sz="1600" dirty="0">
              <a:highlight>
                <a:srgbClr val="FFFFFF"/>
              </a:highlight>
              <a:latin typeface="Lato" panose="020F0502020204030203" pitchFamily="34" charset="0"/>
              <a:ea typeface="Verdana"/>
              <a:cs typeface="Verdana"/>
              <a:sym typeface="Verdana"/>
            </a:endParaRPr>
          </a:p>
        </p:txBody>
      </p:sp>
      <p:sp>
        <p:nvSpPr>
          <p:cNvPr id="2" name="Rectangle 1"/>
          <p:cNvSpPr/>
          <p:nvPr/>
        </p:nvSpPr>
        <p:spPr>
          <a:xfrm>
            <a:off x="1579021" y="534262"/>
            <a:ext cx="5124387" cy="1015663"/>
          </a:xfrm>
          <a:prstGeom prst="rect">
            <a:avLst/>
          </a:prstGeom>
        </p:spPr>
        <p:txBody>
          <a:bodyPr wrap="square">
            <a:spAutoFit/>
          </a:bodyPr>
          <a:lstStyle/>
          <a:p>
            <a:r>
              <a:rPr lang="en" sz="3000" b="1" dirty="0">
                <a:solidFill>
                  <a:srgbClr val="ED1157"/>
                </a:solidFill>
                <a:latin typeface="Lato" panose="020F0502020204030203" pitchFamily="34" charset="0"/>
              </a:rPr>
              <a:t>What makes up Regular Expressions ? (contd.)</a:t>
            </a:r>
            <a:endParaRPr lang="en-IN"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3" name="Rectangle 2"/>
          <p:cNvSpPr/>
          <p:nvPr/>
        </p:nvSpPr>
        <p:spPr>
          <a:xfrm>
            <a:off x="1516324" y="1428396"/>
            <a:ext cx="5996230" cy="3134448"/>
          </a:xfrm>
          <a:prstGeom prst="rect">
            <a:avLst/>
          </a:prstGeom>
        </p:spPr>
        <p:txBody>
          <a:bodyPr wrap="square">
            <a:spAutoFit/>
          </a:bodyPr>
          <a:lstStyle/>
          <a:p>
            <a:pPr marL="660400" lvl="0" indent="-301625">
              <a:lnSpc>
                <a:spcPct val="156521"/>
              </a:lnSpc>
              <a:buClr>
                <a:srgbClr val="DF1957"/>
              </a:buClr>
              <a:buSzPct val="130000"/>
              <a:buFont typeface="Arial" panose="020B0604020202020204" pitchFamily="34" charset="0"/>
              <a:buChar char="•"/>
            </a:pPr>
            <a:r>
              <a:rPr lang="en-US" sz="1600" dirty="0">
                <a:highlight>
                  <a:srgbClr val="F9F2F4"/>
                </a:highlight>
                <a:latin typeface="Lato" panose="020F0502020204030203" pitchFamily="34" charset="0"/>
                <a:ea typeface="Courier New"/>
                <a:cs typeface="Courier New"/>
                <a:sym typeface="Courier New"/>
              </a:rPr>
              <a:t>{</a:t>
            </a:r>
            <a:r>
              <a:rPr lang="en-US" sz="1600" dirty="0" err="1">
                <a:highlight>
                  <a:srgbClr val="F9F2F4"/>
                </a:highlight>
                <a:latin typeface="Lato" panose="020F0502020204030203" pitchFamily="34" charset="0"/>
                <a:ea typeface="Courier New"/>
                <a:cs typeface="Courier New"/>
                <a:sym typeface="Courier New"/>
              </a:rPr>
              <a:t>n,m</a:t>
            </a:r>
            <a:r>
              <a:rPr lang="en-US" sz="1600" dirty="0">
                <a:highlight>
                  <a:srgbClr val="F9F2F4"/>
                </a:highlight>
                <a:latin typeface="Lato" panose="020F0502020204030203" pitchFamily="34" charset="0"/>
                <a:ea typeface="Courier New"/>
                <a:cs typeface="Courier New"/>
                <a:sym typeface="Courier New"/>
              </a:rPr>
              <a:t>}</a:t>
            </a:r>
            <a:r>
              <a:rPr lang="en-US" sz="1600" dirty="0">
                <a:highlight>
                  <a:srgbClr val="FFFFFF"/>
                </a:highlight>
                <a:latin typeface="Lato" panose="020F0502020204030203" pitchFamily="34" charset="0"/>
                <a:ea typeface="Verdana"/>
                <a:cs typeface="Verdana"/>
                <a:sym typeface="Verdana"/>
              </a:rPr>
              <a:t> Match at least n and at most m times (Where m and n are non-negative integers and n &lt;= m)</a:t>
            </a:r>
          </a:p>
          <a:p>
            <a:pPr marL="660400" lvl="0" indent="-301625">
              <a:lnSpc>
                <a:spcPct val="156521"/>
              </a:lnSpc>
              <a:buClr>
                <a:srgbClr val="DF1957"/>
              </a:buClr>
              <a:buSzPct val="130000"/>
              <a:buFont typeface="Arial" panose="020B0604020202020204" pitchFamily="34" charset="0"/>
              <a:buChar char="•"/>
            </a:pPr>
            <a:r>
              <a:rPr lang="en-US" sz="1600" dirty="0">
                <a:highlight>
                  <a:srgbClr val="F9F2F4"/>
                </a:highlight>
                <a:latin typeface="Lato" panose="020F0502020204030203" pitchFamily="34" charset="0"/>
                <a:ea typeface="Courier New"/>
                <a:cs typeface="Courier New"/>
                <a:sym typeface="Courier New"/>
              </a:rPr>
              <a:t>.</a:t>
            </a:r>
            <a:r>
              <a:rPr lang="en-US" sz="1600" dirty="0">
                <a:highlight>
                  <a:srgbClr val="FFFFFF"/>
                </a:highlight>
                <a:latin typeface="Lato" panose="020F0502020204030203" pitchFamily="34" charset="0"/>
                <a:ea typeface="Verdana"/>
                <a:cs typeface="Verdana"/>
                <a:sym typeface="Verdana"/>
              </a:rPr>
              <a:t> Matches any single character except “n”</a:t>
            </a:r>
          </a:p>
          <a:p>
            <a:pPr marL="660400" lvl="0" indent="-301625">
              <a:lnSpc>
                <a:spcPct val="156521"/>
              </a:lnSpc>
              <a:buClr>
                <a:srgbClr val="DF1957"/>
              </a:buClr>
              <a:buSzPct val="130000"/>
              <a:buFont typeface="Arial" panose="020B0604020202020204" pitchFamily="34" charset="0"/>
              <a:buChar char="•"/>
            </a:pPr>
            <a:r>
              <a:rPr lang="en-US" sz="1600" dirty="0">
                <a:highlight>
                  <a:srgbClr val="F9F2F4"/>
                </a:highlight>
                <a:latin typeface="Lato" panose="020F0502020204030203" pitchFamily="34" charset="0"/>
                <a:ea typeface="Courier New"/>
                <a:cs typeface="Courier New"/>
                <a:sym typeface="Courier New"/>
              </a:rPr>
              <a:t>[xyz]</a:t>
            </a:r>
            <a:r>
              <a:rPr lang="en-US" sz="1600" dirty="0">
                <a:highlight>
                  <a:srgbClr val="FFFFFF"/>
                </a:highlight>
                <a:latin typeface="Lato" panose="020F0502020204030203" pitchFamily="34" charset="0"/>
                <a:ea typeface="Verdana"/>
                <a:cs typeface="Verdana"/>
                <a:sym typeface="Verdana"/>
              </a:rPr>
              <a:t> Match any one of the enclosed characters</a:t>
            </a:r>
          </a:p>
          <a:p>
            <a:pPr marL="660400" lvl="0" indent="-301625">
              <a:lnSpc>
                <a:spcPct val="156521"/>
              </a:lnSpc>
              <a:buClr>
                <a:srgbClr val="DF1957"/>
              </a:buClr>
              <a:buSzPct val="130000"/>
              <a:buFont typeface="Arial" panose="020B0604020202020204" pitchFamily="34" charset="0"/>
              <a:buChar char="•"/>
            </a:pPr>
            <a:r>
              <a:rPr lang="en-US" sz="1600" dirty="0" err="1">
                <a:highlight>
                  <a:srgbClr val="F9F2F4"/>
                </a:highlight>
                <a:latin typeface="Lato" panose="020F0502020204030203" pitchFamily="34" charset="0"/>
                <a:ea typeface="Courier New"/>
                <a:cs typeface="Courier New"/>
                <a:sym typeface="Courier New"/>
              </a:rPr>
              <a:t>x|y</a:t>
            </a:r>
            <a:r>
              <a:rPr lang="en-US" sz="1600" dirty="0">
                <a:highlight>
                  <a:srgbClr val="FFFFFF"/>
                </a:highlight>
                <a:latin typeface="Lato" panose="020F0502020204030203" pitchFamily="34" charset="0"/>
                <a:ea typeface="Verdana"/>
                <a:cs typeface="Verdana"/>
                <a:sym typeface="Verdana"/>
              </a:rPr>
              <a:t> Match either x or y</a:t>
            </a:r>
          </a:p>
          <a:p>
            <a:pPr marL="660400" lvl="0" indent="-301625">
              <a:lnSpc>
                <a:spcPct val="156521"/>
              </a:lnSpc>
              <a:buClr>
                <a:srgbClr val="DF1957"/>
              </a:buClr>
              <a:buSzPct val="130000"/>
              <a:buFont typeface="Arial" panose="020B0604020202020204" pitchFamily="34" charset="0"/>
              <a:buChar char="•"/>
            </a:pPr>
            <a:r>
              <a:rPr lang="en-US" sz="1600" dirty="0">
                <a:highlight>
                  <a:srgbClr val="F9F2F4"/>
                </a:highlight>
                <a:latin typeface="Lato" panose="020F0502020204030203" pitchFamily="34" charset="0"/>
                <a:ea typeface="Courier New"/>
                <a:cs typeface="Courier New"/>
                <a:sym typeface="Courier New"/>
              </a:rPr>
              <a:t>[^xyz]</a:t>
            </a:r>
            <a:r>
              <a:rPr lang="en-US" sz="1600" dirty="0">
                <a:highlight>
                  <a:srgbClr val="FFFFFF"/>
                </a:highlight>
                <a:latin typeface="Lato" panose="020F0502020204030203" pitchFamily="34" charset="0"/>
                <a:ea typeface="Verdana"/>
                <a:cs typeface="Verdana"/>
                <a:sym typeface="Verdana"/>
              </a:rPr>
              <a:t> Match any character not enclosed</a:t>
            </a:r>
          </a:p>
          <a:p>
            <a:pPr marL="660400" lvl="0" indent="-301625">
              <a:lnSpc>
                <a:spcPct val="156521"/>
              </a:lnSpc>
              <a:buClr>
                <a:srgbClr val="DF1957"/>
              </a:buClr>
              <a:buSzPct val="130000"/>
              <a:buFont typeface="Arial" panose="020B0604020202020204" pitchFamily="34" charset="0"/>
              <a:buChar char="•"/>
            </a:pPr>
            <a:r>
              <a:rPr lang="en-US" sz="1600" dirty="0">
                <a:highlight>
                  <a:srgbClr val="F9F2F4"/>
                </a:highlight>
                <a:latin typeface="Lato" panose="020F0502020204030203" pitchFamily="34" charset="0"/>
                <a:ea typeface="Courier New"/>
                <a:cs typeface="Courier New"/>
                <a:sym typeface="Courier New"/>
              </a:rPr>
              <a:t>[a-z]</a:t>
            </a:r>
            <a:r>
              <a:rPr lang="en-US" sz="1600" dirty="0">
                <a:highlight>
                  <a:srgbClr val="FFFFFF"/>
                </a:highlight>
                <a:latin typeface="Lato" panose="020F0502020204030203" pitchFamily="34" charset="0"/>
                <a:ea typeface="Verdana"/>
                <a:cs typeface="Verdana"/>
                <a:sym typeface="Verdana"/>
              </a:rPr>
              <a:t> Matches any character in the specified range.</a:t>
            </a:r>
          </a:p>
          <a:p>
            <a:pPr marL="660400" lvl="0" indent="-301625">
              <a:lnSpc>
                <a:spcPct val="156521"/>
              </a:lnSpc>
              <a:buClr>
                <a:srgbClr val="DF1957"/>
              </a:buClr>
              <a:buSzPct val="130000"/>
              <a:buFont typeface="Arial" panose="020B0604020202020204" pitchFamily="34" charset="0"/>
              <a:buChar char="•"/>
            </a:pPr>
            <a:r>
              <a:rPr lang="en-US" sz="1600" dirty="0">
                <a:highlight>
                  <a:srgbClr val="F9F2F4"/>
                </a:highlight>
                <a:latin typeface="Lato" panose="020F0502020204030203" pitchFamily="34" charset="0"/>
                <a:ea typeface="Courier New"/>
                <a:cs typeface="Courier New"/>
                <a:sym typeface="Courier New"/>
              </a:rPr>
              <a:t>[^a-z]</a:t>
            </a:r>
            <a:r>
              <a:rPr lang="en-US" sz="1600" dirty="0">
                <a:highlight>
                  <a:srgbClr val="FFFFFF"/>
                </a:highlight>
                <a:latin typeface="Lato" panose="020F0502020204030203" pitchFamily="34" charset="0"/>
                <a:ea typeface="Verdana"/>
                <a:cs typeface="Verdana"/>
                <a:sym typeface="Verdana"/>
              </a:rPr>
              <a:t> Matches any character not in the specified range</a:t>
            </a:r>
            <a:endParaRPr lang="en-US" sz="1600" dirty="0"/>
          </a:p>
        </p:txBody>
      </p:sp>
      <p:sp>
        <p:nvSpPr>
          <p:cNvPr id="4" name="Rectangle 3"/>
          <p:cNvSpPr/>
          <p:nvPr/>
        </p:nvSpPr>
        <p:spPr>
          <a:xfrm>
            <a:off x="1854652" y="325925"/>
            <a:ext cx="5383978" cy="1015663"/>
          </a:xfrm>
          <a:prstGeom prst="rect">
            <a:avLst/>
          </a:prstGeom>
        </p:spPr>
        <p:txBody>
          <a:bodyPr wrap="square">
            <a:spAutoFit/>
          </a:bodyPr>
          <a:lstStyle/>
          <a:p>
            <a:r>
              <a:rPr lang="en" sz="3000" b="1" dirty="0">
                <a:solidFill>
                  <a:srgbClr val="ED1157"/>
                </a:solidFill>
                <a:latin typeface="Lato" panose="020F0502020204030203" pitchFamily="34" charset="0"/>
              </a:rPr>
              <a:t>What makes up Regular Expressions ? (contd.)</a:t>
            </a:r>
            <a:endParaRPr lang="en-IN" sz="3000" dirty="0"/>
          </a:p>
        </p:txBody>
      </p:sp>
    </p:spTree>
    <p:extLst>
      <p:ext uri="{BB962C8B-B14F-4D97-AF65-F5344CB8AC3E}">
        <p14:creationId xmlns:p14="http://schemas.microsoft.com/office/powerpoint/2010/main" val="201706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709018" y="266339"/>
            <a:ext cx="5613270" cy="110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Mixing Inputs from Standard Input and a File</a:t>
            </a:r>
            <a:endParaRPr sz="3000" b="1" dirty="0">
              <a:solidFill>
                <a:srgbClr val="ED1157"/>
              </a:solidFill>
              <a:latin typeface="Lato" panose="020F0502020204030203" pitchFamily="34" charset="0"/>
            </a:endParaRPr>
          </a:p>
        </p:txBody>
      </p:sp>
      <p:sp>
        <p:nvSpPr>
          <p:cNvPr id="134" name="Google Shape;134;p25"/>
          <p:cNvSpPr txBox="1">
            <a:spLocks noGrp="1"/>
          </p:cNvSpPr>
          <p:nvPr>
            <p:ph type="body" idx="1"/>
          </p:nvPr>
        </p:nvSpPr>
        <p:spPr>
          <a:xfrm>
            <a:off x="1709018" y="1456463"/>
            <a:ext cx="6303494" cy="3243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ato" panose="020F0502020204030203" pitchFamily="34" charset="0"/>
              </a:rPr>
              <a:t>When we type something into our terminal program, we’ll often see output.  For example:</a:t>
            </a:r>
            <a:endParaRPr sz="1600" dirty="0">
              <a:solidFill>
                <a:srgbClr val="454547"/>
              </a:solidFill>
              <a:highlight>
                <a:srgbClr val="FFFFFF"/>
              </a:highlight>
              <a:latin typeface="Lato" panose="020F0502020204030203" pitchFamily="34" charset="0"/>
              <a:ea typeface="Roboto"/>
              <a:cs typeface="Roboto"/>
              <a:sym typeface="Roboto"/>
            </a:endParaRPr>
          </a:p>
          <a:p>
            <a:pPr marL="0" lvl="0" indent="0" algn="l" rtl="0">
              <a:lnSpc>
                <a:spcPct val="100000"/>
              </a:lnSpc>
              <a:spcBef>
                <a:spcPts val="1600"/>
              </a:spcBef>
              <a:spcAft>
                <a:spcPts val="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 echo hello</a:t>
            </a:r>
            <a:endParaRPr sz="1600" dirty="0">
              <a:solidFill>
                <a:srgbClr val="C7254E"/>
              </a:solidFill>
              <a:highlight>
                <a:srgbClr val="F9F2F4"/>
              </a:highlight>
              <a:latin typeface="Lato" panose="020F0502020204030203" pitchFamily="34" charset="0"/>
              <a:ea typeface="Courier New"/>
              <a:cs typeface="Courier New"/>
              <a:sym typeface="Courier New"/>
            </a:endParaRPr>
          </a:p>
          <a:p>
            <a:pPr marL="0" lvl="0" indent="0" algn="l" rtl="0">
              <a:lnSpc>
                <a:spcPct val="100000"/>
              </a:lnSpc>
              <a:spcBef>
                <a:spcPts val="0"/>
              </a:spcBef>
              <a:spcAft>
                <a:spcPts val="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hello</a:t>
            </a:r>
            <a:endParaRPr sz="1600" dirty="0">
              <a:solidFill>
                <a:srgbClr val="C7254E"/>
              </a:solidFill>
              <a:highlight>
                <a:srgbClr val="F9F2F4"/>
              </a:highlight>
              <a:latin typeface="Lato" panose="020F0502020204030203" pitchFamily="34" charset="0"/>
              <a:ea typeface="Courier New"/>
              <a:cs typeface="Courier New"/>
              <a:sym typeface="Courier New"/>
            </a:endParaRPr>
          </a:p>
          <a:p>
            <a:pPr marL="0" lvl="0" indent="0" algn="l" rtl="0">
              <a:lnSpc>
                <a:spcPct val="100000"/>
              </a:lnSpc>
              <a:spcBef>
                <a:spcPts val="0"/>
              </a:spcBef>
              <a:spcAft>
                <a:spcPts val="0"/>
              </a:spcAft>
              <a:buNone/>
            </a:pPr>
            <a:endParaRPr sz="1600" dirty="0">
              <a:solidFill>
                <a:srgbClr val="C7254E"/>
              </a:solidFill>
              <a:highlight>
                <a:srgbClr val="F9F2F4"/>
              </a:highlight>
              <a:latin typeface="Lato" panose="020F0502020204030203" pitchFamily="34" charset="0"/>
              <a:ea typeface="Courier New"/>
              <a:cs typeface="Courier New"/>
              <a:sym typeface="Courier New"/>
            </a:endParaRPr>
          </a:p>
          <a:p>
            <a:pPr marL="0" lvl="0" indent="0" algn="l" rtl="0">
              <a:lnSpc>
                <a:spcPct val="100000"/>
              </a:lnSpc>
              <a:spcBef>
                <a:spcPts val="0"/>
              </a:spcBef>
              <a:spcAft>
                <a:spcPts val="0"/>
              </a:spcAft>
              <a:buNone/>
            </a:pPr>
            <a:r>
              <a:rPr lang="en" sz="1600" dirty="0">
                <a:solidFill>
                  <a:srgbClr val="000000"/>
                </a:solidFill>
                <a:latin typeface="Lato" panose="020F0502020204030203" pitchFamily="34" charset="0"/>
              </a:rPr>
              <a:t>As we can see above, </a:t>
            </a:r>
            <a:r>
              <a:rPr lang="en" sz="1600" dirty="0">
                <a:solidFill>
                  <a:srgbClr val="C7254E"/>
                </a:solidFill>
                <a:highlight>
                  <a:srgbClr val="F9F2F4"/>
                </a:highlight>
                <a:latin typeface="Lato" panose="020F0502020204030203" pitchFamily="34" charset="0"/>
                <a:ea typeface="Courier New"/>
                <a:cs typeface="Courier New"/>
                <a:sym typeface="Courier New"/>
              </a:rPr>
              <a:t>echo hello</a:t>
            </a:r>
            <a:r>
              <a:rPr lang="en" sz="1600" dirty="0">
                <a:solidFill>
                  <a:srgbClr val="000000"/>
                </a:solidFill>
                <a:latin typeface="Lato" panose="020F0502020204030203" pitchFamily="34" charset="0"/>
              </a:rPr>
              <a:t> is the command that output </a:t>
            </a:r>
            <a:r>
              <a:rPr lang="en" sz="1600" dirty="0">
                <a:solidFill>
                  <a:srgbClr val="C7254E"/>
                </a:solidFill>
                <a:highlight>
                  <a:srgbClr val="F9F2F4"/>
                </a:highlight>
                <a:latin typeface="Lato" panose="020F0502020204030203" pitchFamily="34" charset="0"/>
                <a:ea typeface="Courier New"/>
                <a:cs typeface="Courier New"/>
                <a:sym typeface="Courier New"/>
              </a:rPr>
              <a:t>“hello”</a:t>
            </a:r>
            <a:r>
              <a:rPr lang="en" sz="1600" dirty="0">
                <a:solidFill>
                  <a:srgbClr val="000000"/>
                </a:solidFill>
                <a:latin typeface="Lato" panose="020F0502020204030203" pitchFamily="34" charset="0"/>
              </a:rPr>
              <a:t>, but where has the output really go?</a:t>
            </a:r>
            <a:endParaRPr sz="1600" dirty="0">
              <a:solidFill>
                <a:srgbClr val="000000"/>
              </a:solidFill>
              <a:latin typeface="Lato" panose="020F0502020204030203" pitchFamily="34" charset="0"/>
            </a:endParaRPr>
          </a:p>
          <a:p>
            <a:pPr marL="0" lvl="0" indent="0" algn="l" rtl="0">
              <a:lnSpc>
                <a:spcPct val="100000"/>
              </a:lnSpc>
              <a:spcBef>
                <a:spcPts val="0"/>
              </a:spcBef>
              <a:spcAft>
                <a:spcPts val="0"/>
              </a:spcAft>
              <a:buNone/>
            </a:pPr>
            <a:endParaRPr sz="1600" dirty="0">
              <a:solidFill>
                <a:srgbClr val="C7254E"/>
              </a:solidFill>
              <a:highlight>
                <a:srgbClr val="F9F2F4"/>
              </a:highlight>
              <a:latin typeface="Lato" panose="020F0502020204030203" pitchFamily="34" charset="0"/>
              <a:ea typeface="Courier New"/>
              <a:cs typeface="Courier New"/>
              <a:sym typeface="Courier New"/>
            </a:endParaRPr>
          </a:p>
          <a:p>
            <a:pPr marL="0" lvl="0" indent="0" algn="l" rtl="0">
              <a:lnSpc>
                <a:spcPct val="100000"/>
              </a:lnSpc>
              <a:spcBef>
                <a:spcPts val="0"/>
              </a:spcBef>
              <a:spcAft>
                <a:spcPts val="0"/>
              </a:spcAft>
              <a:buNone/>
            </a:pPr>
            <a:r>
              <a:rPr lang="en" sz="1600" dirty="0">
                <a:solidFill>
                  <a:srgbClr val="000000"/>
                </a:solidFill>
                <a:latin typeface="Lato" panose="020F0502020204030203" pitchFamily="34" charset="0"/>
              </a:rPr>
              <a:t>The </a:t>
            </a:r>
            <a:r>
              <a:rPr lang="en" sz="1600" b="1" i="1" dirty="0">
                <a:solidFill>
                  <a:srgbClr val="000000"/>
                </a:solidFill>
                <a:latin typeface="Lato" panose="020F0502020204030203" pitchFamily="34" charset="0"/>
              </a:rPr>
              <a:t>default</a:t>
            </a:r>
            <a:r>
              <a:rPr lang="en" sz="1600" dirty="0">
                <a:solidFill>
                  <a:srgbClr val="000000"/>
                </a:solidFill>
                <a:latin typeface="Lato" panose="020F0502020204030203" pitchFamily="34" charset="0"/>
              </a:rPr>
              <a:t> place for the output to go is the shell screen which you are connected to. It is the space with which we are informed about the responses of the commands, even if they weren’t able to execute successfully. </a:t>
            </a:r>
            <a:endParaRPr sz="1600" dirty="0">
              <a:solidFill>
                <a:srgbClr val="000000"/>
              </a:solidFill>
              <a:latin typeface="Lato" panose="020F050202020403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1715174" y="1702947"/>
            <a:ext cx="6312662" cy="284273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1" dirty="0">
                <a:solidFill>
                  <a:srgbClr val="000000"/>
                </a:solidFill>
                <a:latin typeface="Lato" panose="020F0502020204030203" pitchFamily="34" charset="0"/>
              </a:rPr>
              <a:t>Consider the example of </a:t>
            </a:r>
            <a:r>
              <a:rPr lang="en" sz="1600" b="1" dirty="0">
                <a:solidFill>
                  <a:srgbClr val="C7254E"/>
                </a:solidFill>
                <a:highlight>
                  <a:srgbClr val="F9F2F4"/>
                </a:highlight>
                <a:latin typeface="Lato" panose="020F0502020204030203" pitchFamily="34" charset="0"/>
                <a:ea typeface="Courier New"/>
                <a:cs typeface="Courier New"/>
                <a:sym typeface="Courier New"/>
              </a:rPr>
              <a:t>wc</a:t>
            </a:r>
            <a:r>
              <a:rPr lang="en" sz="1600" b="1" dirty="0">
                <a:solidFill>
                  <a:srgbClr val="000000"/>
                </a:solidFill>
                <a:latin typeface="Lato" panose="020F0502020204030203" pitchFamily="34" charset="0"/>
              </a:rPr>
              <a:t> command</a:t>
            </a:r>
            <a:r>
              <a:rPr lang="en" sz="1600" b="1" dirty="0">
                <a:latin typeface="Lato" panose="020F0502020204030203" pitchFamily="34" charset="0"/>
              </a:rPr>
              <a:t>. </a:t>
            </a:r>
            <a:endParaRPr sz="1600" b="1" dirty="0">
              <a:latin typeface="Lato" panose="020F0502020204030203" pitchFamily="34" charset="0"/>
            </a:endParaRPr>
          </a:p>
          <a:p>
            <a:pPr marL="457200" lvl="0" indent="-342900" rtl="0">
              <a:spcBef>
                <a:spcPts val="1600"/>
              </a:spcBef>
              <a:spcAft>
                <a:spcPts val="0"/>
              </a:spcAft>
              <a:buSzPts val="1800"/>
              <a:buChar char="-"/>
            </a:pPr>
            <a:r>
              <a:rPr lang="en" sz="1600" dirty="0">
                <a:solidFill>
                  <a:srgbClr val="000000"/>
                </a:solidFill>
                <a:latin typeface="Lato" panose="020F0502020204030203" pitchFamily="34" charset="0"/>
              </a:rPr>
              <a:t>We are counting the number of lines in file1.</a:t>
            </a:r>
          </a:p>
          <a:p>
            <a:pPr marL="457200" lvl="0" indent="-342900" rtl="0">
              <a:spcBef>
                <a:spcPts val="1600"/>
              </a:spcBef>
              <a:spcAft>
                <a:spcPts val="0"/>
              </a:spcAft>
              <a:buSzPts val="1800"/>
              <a:buChar char="-"/>
            </a:pPr>
            <a:endParaRPr sz="1600" dirty="0">
              <a:solidFill>
                <a:srgbClr val="000000"/>
              </a:solidFill>
              <a:latin typeface="Lato" panose="020F0502020204030203" pitchFamily="34" charset="0"/>
            </a:endParaRPr>
          </a:p>
          <a:p>
            <a:pPr marL="457200" lvl="0" indent="-342900" rtl="0">
              <a:spcBef>
                <a:spcPts val="0"/>
              </a:spcBef>
              <a:spcAft>
                <a:spcPts val="0"/>
              </a:spcAft>
              <a:buSzPts val="1800"/>
              <a:buChar char="-"/>
            </a:pPr>
            <a:r>
              <a:rPr lang="en" sz="1600" dirty="0">
                <a:solidFill>
                  <a:srgbClr val="000000"/>
                </a:solidFill>
                <a:latin typeface="Lato" panose="020F0502020204030203" pitchFamily="34" charset="0"/>
              </a:rPr>
              <a:t>Then we are streaming the contents of file1 to the same </a:t>
            </a:r>
            <a:r>
              <a:rPr lang="en" sz="1600" dirty="0">
                <a:solidFill>
                  <a:srgbClr val="C7254E"/>
                </a:solidFill>
                <a:highlight>
                  <a:srgbClr val="F9F2F4"/>
                </a:highlight>
                <a:latin typeface="Lato" panose="020F0502020204030203" pitchFamily="34" charset="0"/>
                <a:ea typeface="Courier New"/>
                <a:cs typeface="Courier New"/>
                <a:sym typeface="Courier New"/>
              </a:rPr>
              <a:t>wc</a:t>
            </a:r>
            <a:r>
              <a:rPr lang="en" sz="1600" dirty="0">
                <a:solidFill>
                  <a:srgbClr val="000000"/>
                </a:solidFill>
                <a:latin typeface="Lato" panose="020F0502020204030203" pitchFamily="34" charset="0"/>
              </a:rPr>
              <a:t> command, with standard input redirection ( </a:t>
            </a:r>
            <a:r>
              <a:rPr lang="en" sz="1600" b="1" dirty="0">
                <a:solidFill>
                  <a:srgbClr val="000000"/>
                </a:solidFill>
                <a:latin typeface="Lato" panose="020F0502020204030203" pitchFamily="34" charset="0"/>
              </a:rPr>
              <a:t>stdin</a:t>
            </a:r>
            <a:r>
              <a:rPr lang="en" sz="1600" dirty="0">
                <a:solidFill>
                  <a:srgbClr val="000000"/>
                </a:solidFill>
                <a:latin typeface="Lato" panose="020F0502020204030203" pitchFamily="34" charset="0"/>
              </a:rPr>
              <a:t> )</a:t>
            </a:r>
          </a:p>
          <a:p>
            <a:pPr marL="457200" lvl="0" indent="-342900" rtl="0">
              <a:spcBef>
                <a:spcPts val="0"/>
              </a:spcBef>
              <a:spcAft>
                <a:spcPts val="0"/>
              </a:spcAft>
              <a:buSzPts val="1800"/>
              <a:buChar char="-"/>
            </a:pPr>
            <a:endParaRPr sz="1600" dirty="0">
              <a:solidFill>
                <a:srgbClr val="000000"/>
              </a:solidFill>
              <a:latin typeface="Lato" panose="020F0502020204030203" pitchFamily="34" charset="0"/>
            </a:endParaRPr>
          </a:p>
          <a:p>
            <a:pPr marL="457200" lvl="0" indent="-342900" rtl="0">
              <a:spcBef>
                <a:spcPts val="0"/>
              </a:spcBef>
              <a:spcAft>
                <a:spcPts val="0"/>
              </a:spcAft>
              <a:buSzPts val="1800"/>
              <a:buChar char="-"/>
            </a:pPr>
            <a:r>
              <a:rPr lang="en" sz="1600" dirty="0">
                <a:solidFill>
                  <a:srgbClr val="000000"/>
                </a:solidFill>
                <a:latin typeface="Lato" panose="020F0502020204030203" pitchFamily="34" charset="0"/>
              </a:rPr>
              <a:t>Next we are streaming the </a:t>
            </a:r>
            <a:r>
              <a:rPr lang="en" sz="1600" b="1" dirty="0">
                <a:solidFill>
                  <a:srgbClr val="000000"/>
                </a:solidFill>
                <a:latin typeface="Lato" panose="020F0502020204030203" pitchFamily="34" charset="0"/>
              </a:rPr>
              <a:t>stdout</a:t>
            </a:r>
            <a:r>
              <a:rPr lang="en" sz="1600" dirty="0">
                <a:solidFill>
                  <a:srgbClr val="000000"/>
                </a:solidFill>
                <a:latin typeface="Lato" panose="020F0502020204030203" pitchFamily="34" charset="0"/>
              </a:rPr>
              <a:t> of the command to a new file file1.line_count.</a:t>
            </a:r>
            <a:endParaRPr sz="1600" dirty="0">
              <a:latin typeface="Lato" panose="020F0502020204030203" pitchFamily="34" charset="0"/>
            </a:endParaRPr>
          </a:p>
        </p:txBody>
      </p:sp>
      <p:sp>
        <p:nvSpPr>
          <p:cNvPr id="2" name="Rectangle 1"/>
          <p:cNvSpPr/>
          <p:nvPr/>
        </p:nvSpPr>
        <p:spPr>
          <a:xfrm>
            <a:off x="1655968" y="575451"/>
            <a:ext cx="5127396" cy="1015663"/>
          </a:xfrm>
          <a:prstGeom prst="rect">
            <a:avLst/>
          </a:prstGeom>
        </p:spPr>
        <p:txBody>
          <a:bodyPr wrap="square">
            <a:spAutoFit/>
          </a:bodyPr>
          <a:lstStyle/>
          <a:p>
            <a:r>
              <a:rPr lang="en" sz="3000" b="1" dirty="0">
                <a:solidFill>
                  <a:srgbClr val="ED1157"/>
                </a:solidFill>
                <a:latin typeface="Lato" panose="020F0502020204030203" pitchFamily="34" charset="0"/>
              </a:rPr>
              <a:t>Mixing Inputs from Standard Input and a File (Contd.)</a:t>
            </a:r>
            <a:endParaRPr lang="en-IN"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1727842" y="1374480"/>
            <a:ext cx="4641991" cy="3508697"/>
          </a:xfrm>
          <a:prstGeom prst="rect">
            <a:avLst/>
          </a:prstGeom>
          <a:noFill/>
          <a:ln>
            <a:noFill/>
          </a:ln>
        </p:spPr>
      </p:pic>
      <p:sp>
        <p:nvSpPr>
          <p:cNvPr id="2" name="Rectangle 1"/>
          <p:cNvSpPr/>
          <p:nvPr/>
        </p:nvSpPr>
        <p:spPr>
          <a:xfrm>
            <a:off x="1611420" y="260323"/>
            <a:ext cx="5795939" cy="1015663"/>
          </a:xfrm>
          <a:prstGeom prst="rect">
            <a:avLst/>
          </a:prstGeom>
        </p:spPr>
        <p:txBody>
          <a:bodyPr wrap="square">
            <a:spAutoFit/>
          </a:bodyPr>
          <a:lstStyle/>
          <a:p>
            <a:r>
              <a:rPr lang="en" sz="3000" b="1" dirty="0">
                <a:solidFill>
                  <a:srgbClr val="ED1157"/>
                </a:solidFill>
                <a:latin typeface="Lato" panose="020F0502020204030203" pitchFamily="34" charset="0"/>
              </a:rPr>
              <a:t>Mixing Inputs from Standard Input and a File (Contd.)</a:t>
            </a:r>
            <a:endParaRPr lang="en-IN" sz="3000" dirty="0"/>
          </a:p>
        </p:txBody>
      </p:sp>
    </p:spTree>
    <p:extLst>
      <p:ext uri="{BB962C8B-B14F-4D97-AF65-F5344CB8AC3E}">
        <p14:creationId xmlns:p14="http://schemas.microsoft.com/office/powerpoint/2010/main" val="221233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640521" y="507179"/>
            <a:ext cx="2043373"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Filters</a:t>
            </a:r>
            <a:endParaRPr sz="3000" b="1" dirty="0">
              <a:solidFill>
                <a:srgbClr val="ED1157"/>
              </a:solidFill>
              <a:latin typeface="Lato" panose="020F0502020204030203" pitchFamily="34" charset="0"/>
            </a:endParaRPr>
          </a:p>
        </p:txBody>
      </p:sp>
      <p:sp>
        <p:nvSpPr>
          <p:cNvPr id="146" name="Google Shape;146;p27"/>
          <p:cNvSpPr txBox="1">
            <a:spLocks noGrp="1"/>
          </p:cNvSpPr>
          <p:nvPr>
            <p:ph type="body" idx="1"/>
          </p:nvPr>
        </p:nvSpPr>
        <p:spPr>
          <a:xfrm>
            <a:off x="1640520" y="1145662"/>
            <a:ext cx="5922773" cy="3373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highlight>
                  <a:srgbClr val="FFFFFF"/>
                </a:highlight>
                <a:latin typeface="Lato" panose="020F0502020204030203" pitchFamily="34" charset="0"/>
                <a:ea typeface="Roboto"/>
                <a:cs typeface="Roboto"/>
                <a:sym typeface="Roboto"/>
              </a:rPr>
              <a:t>Filters are programs that take plain text(either stored in a file or produced by another program) as standard input, transforms it into a meaningful format, and then returns it as standard output.</a:t>
            </a:r>
          </a:p>
          <a:p>
            <a:pPr marL="0" lvl="0" indent="0" algn="l" rtl="0">
              <a:spcBef>
                <a:spcPts val="0"/>
              </a:spcBef>
              <a:spcAft>
                <a:spcPts val="0"/>
              </a:spcAft>
              <a:buNone/>
            </a:pP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r>
              <a:rPr lang="en" sz="1600" dirty="0">
                <a:solidFill>
                  <a:schemeClr val="dk1"/>
                </a:solidFill>
                <a:highlight>
                  <a:srgbClr val="FFFFFF"/>
                </a:highlight>
                <a:latin typeface="Lato" panose="020F0502020204030203" pitchFamily="34" charset="0"/>
                <a:ea typeface="Roboto"/>
                <a:cs typeface="Roboto"/>
                <a:sym typeface="Roboto"/>
              </a:rPr>
              <a:t>Linux has a number of filters. Some of the most commonly used filters are:</a:t>
            </a:r>
          </a:p>
          <a:p>
            <a:pPr lvl="0" indent="-304800">
              <a:spcBef>
                <a:spcPts val="1600"/>
              </a:spcBef>
              <a:buClr>
                <a:srgbClr val="DF1957"/>
              </a:buClr>
              <a:buSzPct val="130000"/>
              <a:buFont typeface="Arial" panose="020B0604020202020204" pitchFamily="34" charset="0"/>
              <a:buChar char="•"/>
            </a:pPr>
            <a:r>
              <a:rPr lang="en-US" sz="1600" dirty="0">
                <a:solidFill>
                  <a:srgbClr val="C7254E"/>
                </a:solidFill>
                <a:highlight>
                  <a:srgbClr val="F9F2F4"/>
                </a:highlight>
                <a:latin typeface="Lato" panose="020F0502020204030203" pitchFamily="34" charset="0"/>
                <a:ea typeface="Courier New"/>
                <a:cs typeface="Courier New"/>
                <a:sym typeface="Courier New"/>
              </a:rPr>
              <a:t>cat</a:t>
            </a:r>
            <a:r>
              <a:rPr lang="en-US" sz="1600" b="1" dirty="0">
                <a:solidFill>
                  <a:schemeClr val="dk1"/>
                </a:solidFill>
                <a:highlight>
                  <a:srgbClr val="FFFFFF"/>
                </a:highlight>
                <a:latin typeface="Lato" panose="020F0502020204030203" pitchFamily="34" charset="0"/>
                <a:ea typeface="Roboto"/>
                <a:cs typeface="Roboto"/>
                <a:sym typeface="Roboto"/>
              </a:rPr>
              <a:t> :</a:t>
            </a:r>
            <a:r>
              <a:rPr lang="en-US" sz="1600" dirty="0">
                <a:solidFill>
                  <a:schemeClr val="dk1"/>
                </a:solidFill>
                <a:highlight>
                  <a:srgbClr val="FFFFFF"/>
                </a:highlight>
                <a:latin typeface="Lato" panose="020F0502020204030203" pitchFamily="34" charset="0"/>
                <a:ea typeface="Roboto"/>
                <a:cs typeface="Roboto"/>
                <a:sym typeface="Roboto"/>
              </a:rPr>
              <a:t> Displays the text of the file line by line.</a:t>
            </a:r>
          </a:p>
          <a:p>
            <a:pPr lvl="0" indent="-304800">
              <a:spcBef>
                <a:spcPts val="1600"/>
              </a:spcBef>
              <a:buClr>
                <a:srgbClr val="DF1957"/>
              </a:buClr>
              <a:buSzPct val="130000"/>
              <a:buFont typeface="Arial" panose="020B0604020202020204" pitchFamily="34" charset="0"/>
              <a:buChar char="•"/>
            </a:pPr>
            <a:endParaRPr lang="en-US" sz="16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a:solidFill>
                  <a:srgbClr val="C7254E"/>
                </a:solidFill>
                <a:highlight>
                  <a:srgbClr val="F9F2F4"/>
                </a:highlight>
                <a:latin typeface="Lato" panose="020F0502020204030203" pitchFamily="34" charset="0"/>
                <a:ea typeface="Courier New"/>
                <a:cs typeface="Courier New"/>
                <a:sym typeface="Courier New"/>
              </a:rPr>
              <a:t>head</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a:solidFill>
                  <a:schemeClr val="dk1"/>
                </a:solidFill>
                <a:highlight>
                  <a:srgbClr val="FFFFFF"/>
                </a:highlight>
                <a:latin typeface="Lato" panose="020F0502020204030203" pitchFamily="34" charset="0"/>
                <a:ea typeface="Roboto"/>
                <a:cs typeface="Roboto"/>
                <a:sym typeface="Roboto"/>
              </a:rPr>
              <a:t>Displays the first n lines of the specified text files. If the number of lines is not specified then by default prints first 10 lines.</a:t>
            </a:r>
          </a:p>
          <a:p>
            <a:pPr marL="0" lvl="0" indent="0" algn="l" rtl="0">
              <a:spcBef>
                <a:spcPts val="1600"/>
              </a:spcBef>
              <a:spcAft>
                <a:spcPts val="0"/>
              </a:spcAft>
              <a:buNone/>
            </a:pPr>
            <a:endParaRPr sz="1200"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7"/>
          <p:cNvSpPr txBox="1">
            <a:spLocks noGrp="1"/>
          </p:cNvSpPr>
          <p:nvPr>
            <p:ph type="body" idx="1"/>
          </p:nvPr>
        </p:nvSpPr>
        <p:spPr>
          <a:xfrm>
            <a:off x="1444241" y="1399744"/>
            <a:ext cx="6411461" cy="3165168"/>
          </a:xfrm>
          <a:prstGeom prst="rect">
            <a:avLst/>
          </a:prstGeom>
        </p:spPr>
        <p:txBody>
          <a:bodyPr spcFirstLastPara="1" wrap="square" lIns="91425" tIns="91425" rIns="91425" bIns="91425" anchor="t" anchorCtr="0">
            <a:noAutofit/>
          </a:bodyPr>
          <a:lstStyle/>
          <a:p>
            <a:pPr lvl="0" indent="-304800">
              <a:buClr>
                <a:srgbClr val="DF1957"/>
              </a:buClr>
              <a:buSzPct val="130000"/>
              <a:buFont typeface="Arial" panose="020B0604020202020204" pitchFamily="34" charset="0"/>
              <a:buChar char="•"/>
            </a:pPr>
            <a:r>
              <a:rPr lang="en-US" sz="1600" dirty="0">
                <a:solidFill>
                  <a:srgbClr val="C7254E"/>
                </a:solidFill>
                <a:highlight>
                  <a:srgbClr val="F9F2F4"/>
                </a:highlight>
                <a:latin typeface="Lato" panose="020F0502020204030203" pitchFamily="34" charset="0"/>
                <a:ea typeface="Courier New"/>
                <a:cs typeface="Courier New"/>
                <a:sym typeface="Courier New"/>
              </a:rPr>
              <a:t>tail</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a:solidFill>
                  <a:schemeClr val="dk1"/>
                </a:solidFill>
                <a:highlight>
                  <a:srgbClr val="FFFFFF"/>
                </a:highlight>
                <a:latin typeface="Lato" panose="020F0502020204030203" pitchFamily="34" charset="0"/>
                <a:ea typeface="Roboto"/>
                <a:cs typeface="Roboto"/>
                <a:sym typeface="Roboto"/>
              </a:rPr>
              <a:t>It works the same way as head, just in reverse order. The only difference in tail is, it returns the lines from bottom to up.</a:t>
            </a:r>
          </a:p>
          <a:p>
            <a:pPr lvl="0" indent="-304800">
              <a:buClr>
                <a:srgbClr val="DF1957"/>
              </a:buClr>
              <a:buSzPct val="130000"/>
              <a:buFont typeface="Arial" panose="020B0604020202020204" pitchFamily="34" charset="0"/>
              <a:buChar char="•"/>
            </a:pPr>
            <a:endParaRPr lang="en-US" sz="16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a:solidFill>
                  <a:srgbClr val="C7254E"/>
                </a:solidFill>
                <a:highlight>
                  <a:srgbClr val="F9F2F4"/>
                </a:highlight>
                <a:latin typeface="Lato" panose="020F0502020204030203" pitchFamily="34" charset="0"/>
                <a:ea typeface="Courier New"/>
                <a:cs typeface="Courier New"/>
                <a:sym typeface="Courier New"/>
              </a:rPr>
              <a:t>sort</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a:solidFill>
                  <a:schemeClr val="dk1"/>
                </a:solidFill>
                <a:highlight>
                  <a:srgbClr val="FFFFFF"/>
                </a:highlight>
                <a:latin typeface="Lato" panose="020F0502020204030203" pitchFamily="34" charset="0"/>
                <a:ea typeface="Roboto"/>
                <a:cs typeface="Roboto"/>
                <a:sym typeface="Roboto"/>
              </a:rPr>
              <a:t>Sorts the lines alphabetically by default but there are many options available to modify the sorting mechanism.</a:t>
            </a:r>
          </a:p>
          <a:p>
            <a:pPr lvl="0" indent="-304800">
              <a:buClr>
                <a:srgbClr val="DF1957"/>
              </a:buClr>
              <a:buSzPct val="130000"/>
              <a:buFont typeface="Arial" panose="020B0604020202020204" pitchFamily="34" charset="0"/>
              <a:buChar char="•"/>
            </a:pPr>
            <a:endParaRPr lang="en-US" sz="16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err="1">
                <a:solidFill>
                  <a:srgbClr val="C7254E"/>
                </a:solidFill>
                <a:highlight>
                  <a:srgbClr val="F9F2F4"/>
                </a:highlight>
                <a:latin typeface="Lato" panose="020F0502020204030203" pitchFamily="34" charset="0"/>
                <a:ea typeface="Courier New"/>
                <a:cs typeface="Courier New"/>
                <a:sym typeface="Courier New"/>
              </a:rPr>
              <a:t>uniq</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a:solidFill>
                  <a:schemeClr val="dk1"/>
                </a:solidFill>
                <a:highlight>
                  <a:srgbClr val="FFFFFF"/>
                </a:highlight>
                <a:latin typeface="Lato" panose="020F0502020204030203" pitchFamily="34" charset="0"/>
                <a:ea typeface="Roboto"/>
                <a:cs typeface="Roboto"/>
                <a:sym typeface="Roboto"/>
              </a:rPr>
              <a:t>Removes duplicate lines. </a:t>
            </a:r>
          </a:p>
          <a:p>
            <a:pPr lvl="0" indent="-304800">
              <a:buClr>
                <a:srgbClr val="DF1957"/>
              </a:buClr>
              <a:buSzPct val="130000"/>
              <a:buFont typeface="Arial" panose="020B0604020202020204" pitchFamily="34" charset="0"/>
              <a:buChar char="•"/>
            </a:pPr>
            <a:endParaRPr lang="en-US" sz="16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err="1">
                <a:solidFill>
                  <a:srgbClr val="C7254E"/>
                </a:solidFill>
                <a:highlight>
                  <a:srgbClr val="F9F2F4"/>
                </a:highlight>
                <a:latin typeface="Lato" panose="020F0502020204030203" pitchFamily="34" charset="0"/>
                <a:ea typeface="Courier New"/>
                <a:cs typeface="Courier New"/>
                <a:sym typeface="Courier New"/>
              </a:rPr>
              <a:t>wc</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err="1">
                <a:solidFill>
                  <a:schemeClr val="dk1"/>
                </a:solidFill>
                <a:highlight>
                  <a:srgbClr val="FFFFFF"/>
                </a:highlight>
                <a:latin typeface="Lato" panose="020F0502020204030203" pitchFamily="34" charset="0"/>
                <a:ea typeface="Roboto"/>
                <a:cs typeface="Roboto"/>
                <a:sym typeface="Roboto"/>
              </a:rPr>
              <a:t>wc</a:t>
            </a:r>
            <a:r>
              <a:rPr lang="en-US" sz="1600" dirty="0">
                <a:solidFill>
                  <a:schemeClr val="dk1"/>
                </a:solidFill>
                <a:highlight>
                  <a:srgbClr val="FFFFFF"/>
                </a:highlight>
                <a:latin typeface="Lato" panose="020F0502020204030203" pitchFamily="34" charset="0"/>
                <a:ea typeface="Roboto"/>
                <a:cs typeface="Roboto"/>
                <a:sym typeface="Roboto"/>
              </a:rPr>
              <a:t> command gives the number of lines, words and characters in the data.</a:t>
            </a:r>
          </a:p>
          <a:p>
            <a:pPr lvl="0" indent="-304800">
              <a:buClr>
                <a:srgbClr val="DF1957"/>
              </a:buClr>
              <a:buSzPct val="130000"/>
              <a:buFont typeface="Arial" panose="020B0604020202020204" pitchFamily="34" charset="0"/>
              <a:buChar char="•"/>
            </a:pPr>
            <a:endParaRPr lang="en-US" sz="1400" dirty="0">
              <a:solidFill>
                <a:schemeClr val="dk1"/>
              </a:solidFill>
              <a:highlight>
                <a:srgbClr val="FFFFFF"/>
              </a:highlight>
              <a:latin typeface="Lato" panose="020F0502020204030203" pitchFamily="34" charset="0"/>
              <a:ea typeface="Roboto"/>
              <a:cs typeface="Roboto"/>
              <a:sym typeface="Roboto"/>
            </a:endParaRPr>
          </a:p>
        </p:txBody>
      </p:sp>
      <p:sp>
        <p:nvSpPr>
          <p:cNvPr id="2" name="Rectangle 1"/>
          <p:cNvSpPr/>
          <p:nvPr/>
        </p:nvSpPr>
        <p:spPr>
          <a:xfrm>
            <a:off x="1533342" y="578588"/>
            <a:ext cx="2743059" cy="553998"/>
          </a:xfrm>
          <a:prstGeom prst="rect">
            <a:avLst/>
          </a:prstGeom>
        </p:spPr>
        <p:txBody>
          <a:bodyPr wrap="none">
            <a:spAutoFit/>
          </a:bodyPr>
          <a:lstStyle/>
          <a:p>
            <a:r>
              <a:rPr lang="en" sz="3000" b="1" dirty="0">
                <a:solidFill>
                  <a:srgbClr val="ED1157"/>
                </a:solidFill>
                <a:latin typeface="Lato" panose="020F0502020204030203" pitchFamily="34" charset="0"/>
              </a:rPr>
              <a:t>Filters (Contd.)</a:t>
            </a:r>
            <a:endParaRPr lang="en-IN" sz="3000" dirty="0"/>
          </a:p>
        </p:txBody>
      </p:sp>
    </p:spTree>
    <p:extLst>
      <p:ext uri="{BB962C8B-B14F-4D97-AF65-F5344CB8AC3E}">
        <p14:creationId xmlns:p14="http://schemas.microsoft.com/office/powerpoint/2010/main" val="353491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669133" y="721319"/>
            <a:ext cx="462869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Standard I/O in Unix</a:t>
            </a:r>
            <a:endParaRPr sz="3000" b="1" dirty="0">
              <a:solidFill>
                <a:srgbClr val="ED1157"/>
              </a:solidFill>
              <a:latin typeface="Lato" panose="020F0502020204030203" pitchFamily="34" charset="0"/>
            </a:endParaRPr>
          </a:p>
        </p:txBody>
      </p:sp>
      <p:sp>
        <p:nvSpPr>
          <p:cNvPr id="60" name="Google Shape;60;p14"/>
          <p:cNvSpPr txBox="1">
            <a:spLocks noGrp="1"/>
          </p:cNvSpPr>
          <p:nvPr>
            <p:ph type="body" idx="1"/>
          </p:nvPr>
        </p:nvSpPr>
        <p:spPr>
          <a:xfrm>
            <a:off x="1669133" y="1693079"/>
            <a:ext cx="6007880" cy="3112837"/>
          </a:xfrm>
          <a:prstGeom prst="rect">
            <a:avLst/>
          </a:prstGeom>
        </p:spPr>
        <p:txBody>
          <a:bodyPr spcFirstLastPara="1" wrap="square" lIns="91425" tIns="91425" rIns="91425" bIns="91425" anchor="t" anchorCtr="0">
            <a:noAutofit/>
          </a:bodyPr>
          <a:lstStyle/>
          <a:p>
            <a:pPr lvl="0" algn="l" rtl="0">
              <a:spcBef>
                <a:spcPts val="0"/>
              </a:spcBef>
              <a:spcAft>
                <a:spcPts val="0"/>
              </a:spcAft>
              <a:buClr>
                <a:srgbClr val="DF1957"/>
              </a:buClr>
              <a:buSzPct val="130000"/>
              <a:buFont typeface="Arial" panose="020B0604020202020204" pitchFamily="34" charset="0"/>
              <a:buChar char="•"/>
            </a:pPr>
            <a:r>
              <a:rPr lang="en" sz="1600" b="1" dirty="0">
                <a:solidFill>
                  <a:srgbClr val="000000"/>
                </a:solidFill>
                <a:latin typeface="Lato" panose="020F0502020204030203" pitchFamily="34" charset="0"/>
              </a:rPr>
              <a:t>standard input (0: </a:t>
            </a:r>
            <a:r>
              <a:rPr lang="en" sz="1600" b="1" dirty="0">
                <a:solidFill>
                  <a:srgbClr val="C7254E"/>
                </a:solidFill>
                <a:highlight>
                  <a:srgbClr val="F9F2F4"/>
                </a:highlight>
                <a:latin typeface="Lato" panose="020F0502020204030203" pitchFamily="34" charset="0"/>
                <a:ea typeface="Courier New"/>
                <a:cs typeface="Courier New"/>
                <a:sym typeface="Courier New"/>
              </a:rPr>
              <a:t>stdin</a:t>
            </a:r>
            <a:r>
              <a:rPr lang="en" sz="1600" b="1" dirty="0">
                <a:solidFill>
                  <a:srgbClr val="000000"/>
                </a:solidFill>
                <a:latin typeface="Lato" panose="020F0502020204030203" pitchFamily="34" charset="0"/>
              </a:rPr>
              <a:t>) </a:t>
            </a:r>
            <a:endParaRPr sz="1600" b="1" dirty="0">
              <a:solidFill>
                <a:srgbClr val="000000"/>
              </a:solidFill>
              <a:latin typeface="Lato" panose="020F0502020204030203" pitchFamily="34" charset="0"/>
            </a:endParaRPr>
          </a:p>
          <a:p>
            <a:pPr lvl="1" algn="l" rtl="0">
              <a:spcBef>
                <a:spcPts val="0"/>
              </a:spcBef>
              <a:spcAft>
                <a:spcPts val="0"/>
              </a:spcAft>
              <a:buClr>
                <a:srgbClr val="DF1957"/>
              </a:buClr>
              <a:buSzPct val="70000"/>
              <a:buFont typeface="Wingdings" panose="05000000000000000000" pitchFamily="2" charset="2"/>
              <a:buChar char="ü"/>
            </a:pPr>
            <a:r>
              <a:rPr lang="en" sz="1600" dirty="0">
                <a:solidFill>
                  <a:srgbClr val="000000"/>
                </a:solidFill>
                <a:latin typeface="Lato" panose="020F0502020204030203" pitchFamily="34" charset="0"/>
              </a:rPr>
              <a:t>The default place where a process reads its input</a:t>
            </a:r>
          </a:p>
          <a:p>
            <a:pPr marL="596900" lvl="1" indent="0" algn="l" rtl="0">
              <a:spcBef>
                <a:spcPts val="0"/>
              </a:spcBef>
              <a:spcAft>
                <a:spcPts val="0"/>
              </a:spcAft>
              <a:buClr>
                <a:srgbClr val="DF1957"/>
              </a:buClr>
              <a:buSzPct val="70000"/>
              <a:buNone/>
            </a:pPr>
            <a:r>
              <a:rPr lang="en" sz="1600" dirty="0">
                <a:solidFill>
                  <a:srgbClr val="000000"/>
                </a:solidFill>
                <a:latin typeface="Lato" panose="020F0502020204030203" pitchFamily="34" charset="0"/>
              </a:rPr>
              <a:t>	(usually the terminal keyboard) </a:t>
            </a:r>
            <a:endParaRPr sz="1600" dirty="0">
              <a:solidFill>
                <a:srgbClr val="000000"/>
              </a:solidFill>
              <a:latin typeface="Lato" panose="020F0502020204030203" pitchFamily="34" charset="0"/>
            </a:endParaRPr>
          </a:p>
          <a:p>
            <a:pPr lvl="0" algn="l" rtl="0">
              <a:spcBef>
                <a:spcPts val="1600"/>
              </a:spcBef>
              <a:spcAft>
                <a:spcPts val="0"/>
              </a:spcAft>
              <a:buClr>
                <a:srgbClr val="DF1957"/>
              </a:buClr>
              <a:buSzPct val="130000"/>
              <a:buFont typeface="Arial" panose="020B0604020202020204" pitchFamily="34" charset="0"/>
              <a:buChar char="•"/>
            </a:pPr>
            <a:r>
              <a:rPr lang="en" sz="1600" b="1" dirty="0">
                <a:solidFill>
                  <a:srgbClr val="000000"/>
                </a:solidFill>
                <a:latin typeface="Lato" panose="020F0502020204030203" pitchFamily="34" charset="0"/>
              </a:rPr>
              <a:t>standard output (1: </a:t>
            </a:r>
            <a:r>
              <a:rPr lang="en" sz="1600" b="1" dirty="0">
                <a:solidFill>
                  <a:srgbClr val="C7254E"/>
                </a:solidFill>
                <a:highlight>
                  <a:srgbClr val="F9F2F4"/>
                </a:highlight>
                <a:latin typeface="Lato" panose="020F0502020204030203" pitchFamily="34" charset="0"/>
                <a:ea typeface="Courier New"/>
                <a:cs typeface="Courier New"/>
                <a:sym typeface="Courier New"/>
              </a:rPr>
              <a:t>stdout</a:t>
            </a:r>
            <a:r>
              <a:rPr lang="en" sz="1600" b="1" dirty="0">
                <a:solidFill>
                  <a:srgbClr val="000000"/>
                </a:solidFill>
                <a:latin typeface="Lato" panose="020F0502020204030203" pitchFamily="34" charset="0"/>
              </a:rPr>
              <a:t>) </a:t>
            </a:r>
            <a:endParaRPr sz="1600" b="1" dirty="0">
              <a:solidFill>
                <a:srgbClr val="000000"/>
              </a:solidFill>
              <a:latin typeface="Lato" panose="020F0502020204030203" pitchFamily="34" charset="0"/>
            </a:endParaRPr>
          </a:p>
          <a:p>
            <a:pPr lvl="1" algn="l" rtl="0">
              <a:spcBef>
                <a:spcPts val="0"/>
              </a:spcBef>
              <a:spcAft>
                <a:spcPts val="0"/>
              </a:spcAft>
              <a:buClr>
                <a:srgbClr val="DF1957"/>
              </a:buClr>
              <a:buSzPct val="70000"/>
              <a:buFont typeface="Wingdings" panose="05000000000000000000" pitchFamily="2" charset="2"/>
              <a:buChar char="ü"/>
            </a:pPr>
            <a:r>
              <a:rPr lang="en" sz="1600" dirty="0">
                <a:solidFill>
                  <a:srgbClr val="000000"/>
                </a:solidFill>
                <a:latin typeface="Lato" panose="020F0502020204030203" pitchFamily="34" charset="0"/>
              </a:rPr>
              <a:t>The default place where a process writes its output</a:t>
            </a:r>
          </a:p>
          <a:p>
            <a:pPr marL="596900" lvl="1" indent="0" algn="l" rtl="0">
              <a:spcBef>
                <a:spcPts val="0"/>
              </a:spcBef>
              <a:spcAft>
                <a:spcPts val="0"/>
              </a:spcAft>
              <a:buClr>
                <a:srgbClr val="DF1957"/>
              </a:buClr>
              <a:buSzPct val="70000"/>
              <a:buNone/>
            </a:pPr>
            <a:r>
              <a:rPr lang="en" sz="1600" dirty="0">
                <a:solidFill>
                  <a:srgbClr val="000000"/>
                </a:solidFill>
                <a:latin typeface="Lato" panose="020F0502020204030203" pitchFamily="34" charset="0"/>
              </a:rPr>
              <a:t>	(typically the terminal display) </a:t>
            </a:r>
            <a:endParaRPr sz="1600" dirty="0">
              <a:solidFill>
                <a:srgbClr val="000000"/>
              </a:solidFill>
              <a:latin typeface="Lato" panose="020F0502020204030203" pitchFamily="34" charset="0"/>
            </a:endParaRPr>
          </a:p>
          <a:p>
            <a:pPr lvl="0" algn="l" rtl="0">
              <a:spcBef>
                <a:spcPts val="1600"/>
              </a:spcBef>
              <a:spcAft>
                <a:spcPts val="0"/>
              </a:spcAft>
              <a:buClr>
                <a:srgbClr val="DF1957"/>
              </a:buClr>
              <a:buSzPct val="130000"/>
              <a:buFont typeface="Arial" panose="020B0604020202020204" pitchFamily="34" charset="0"/>
              <a:buChar char="•"/>
            </a:pPr>
            <a:r>
              <a:rPr lang="en" sz="1600" b="1" dirty="0">
                <a:solidFill>
                  <a:srgbClr val="000000"/>
                </a:solidFill>
                <a:latin typeface="Lato" panose="020F0502020204030203" pitchFamily="34" charset="0"/>
              </a:rPr>
              <a:t>standard error (2: </a:t>
            </a:r>
            <a:r>
              <a:rPr lang="en" sz="1600" b="1" dirty="0">
                <a:solidFill>
                  <a:srgbClr val="C7254E"/>
                </a:solidFill>
                <a:highlight>
                  <a:srgbClr val="F9F2F4"/>
                </a:highlight>
                <a:latin typeface="Lato" panose="020F0502020204030203" pitchFamily="34" charset="0"/>
                <a:ea typeface="Courier New"/>
                <a:cs typeface="Courier New"/>
                <a:sym typeface="Courier New"/>
              </a:rPr>
              <a:t>stderr</a:t>
            </a:r>
            <a:r>
              <a:rPr lang="en" sz="1600" b="1" dirty="0">
                <a:solidFill>
                  <a:srgbClr val="000000"/>
                </a:solidFill>
                <a:latin typeface="Lato" panose="020F0502020204030203" pitchFamily="34" charset="0"/>
              </a:rPr>
              <a:t>) </a:t>
            </a:r>
            <a:endParaRPr sz="1600" b="1" dirty="0">
              <a:solidFill>
                <a:srgbClr val="000000"/>
              </a:solidFill>
              <a:latin typeface="Lato" panose="020F0502020204030203" pitchFamily="34" charset="0"/>
            </a:endParaRPr>
          </a:p>
          <a:p>
            <a:pPr lvl="1" algn="l" rtl="0">
              <a:spcBef>
                <a:spcPts val="0"/>
              </a:spcBef>
              <a:spcAft>
                <a:spcPts val="0"/>
              </a:spcAft>
              <a:buClr>
                <a:srgbClr val="DF1957"/>
              </a:buClr>
              <a:buSzPct val="70000"/>
              <a:buFont typeface="Wingdings" panose="05000000000000000000" pitchFamily="2" charset="2"/>
              <a:buChar char="ü"/>
            </a:pPr>
            <a:r>
              <a:rPr lang="en" sz="1600" dirty="0">
                <a:solidFill>
                  <a:srgbClr val="000000"/>
                </a:solidFill>
                <a:latin typeface="Lato" panose="020F0502020204030203" pitchFamily="34" charset="0"/>
              </a:rPr>
              <a:t>The default place where a process can send its error messages (typically the terminal display)</a:t>
            </a:r>
            <a:endParaRPr sz="1600" dirty="0">
              <a:latin typeface="Lato" panose="020F050202020403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7"/>
          <p:cNvSpPr txBox="1">
            <a:spLocks noGrp="1"/>
          </p:cNvSpPr>
          <p:nvPr>
            <p:ph type="body" idx="1"/>
          </p:nvPr>
        </p:nvSpPr>
        <p:spPr>
          <a:xfrm>
            <a:off x="1418385" y="1357214"/>
            <a:ext cx="6411461" cy="3186433"/>
          </a:xfrm>
          <a:prstGeom prst="rect">
            <a:avLst/>
          </a:prstGeom>
        </p:spPr>
        <p:txBody>
          <a:bodyPr spcFirstLastPara="1" wrap="square" lIns="91425" tIns="91425" rIns="91425" bIns="91425" anchor="t" anchorCtr="0">
            <a:noAutofit/>
          </a:bodyPr>
          <a:lstStyle/>
          <a:p>
            <a:pPr lvl="0" indent="-304800">
              <a:buClr>
                <a:srgbClr val="DF1957"/>
              </a:buClr>
              <a:buSzPct val="130000"/>
              <a:buFont typeface="Arial" panose="020B0604020202020204" pitchFamily="34" charset="0"/>
              <a:buChar char="•"/>
            </a:pPr>
            <a:endParaRPr lang="en-US" sz="14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a:solidFill>
                  <a:srgbClr val="C7254E"/>
                </a:solidFill>
                <a:highlight>
                  <a:srgbClr val="F9F2F4"/>
                </a:highlight>
                <a:latin typeface="Lato" panose="020F0502020204030203" pitchFamily="34" charset="0"/>
                <a:ea typeface="Courier New"/>
                <a:cs typeface="Courier New"/>
                <a:sym typeface="Courier New"/>
              </a:rPr>
              <a:t>grep</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a:solidFill>
                  <a:schemeClr val="dk1"/>
                </a:solidFill>
                <a:highlight>
                  <a:srgbClr val="FFFFFF"/>
                </a:highlight>
                <a:latin typeface="Lato" panose="020F0502020204030203" pitchFamily="34" charset="0"/>
                <a:ea typeface="Roboto"/>
                <a:cs typeface="Roboto"/>
                <a:sym typeface="Roboto"/>
              </a:rPr>
              <a:t>grep is used to search a particular information from a text file.</a:t>
            </a:r>
          </a:p>
          <a:p>
            <a:pPr lvl="0" indent="-304800">
              <a:buClr>
                <a:srgbClr val="DF1957"/>
              </a:buClr>
              <a:buSzPct val="130000"/>
              <a:buFont typeface="Arial" panose="020B0604020202020204" pitchFamily="34" charset="0"/>
              <a:buChar char="•"/>
            </a:pPr>
            <a:endParaRPr lang="en-US" sz="16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err="1">
                <a:solidFill>
                  <a:srgbClr val="C7254E"/>
                </a:solidFill>
                <a:highlight>
                  <a:srgbClr val="F9F2F4"/>
                </a:highlight>
                <a:latin typeface="Lato" panose="020F0502020204030203" pitchFamily="34" charset="0"/>
                <a:ea typeface="Courier New"/>
                <a:cs typeface="Courier New"/>
                <a:sym typeface="Courier New"/>
              </a:rPr>
              <a:t>sed</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err="1">
                <a:solidFill>
                  <a:schemeClr val="dk1"/>
                </a:solidFill>
                <a:highlight>
                  <a:srgbClr val="FFFFFF"/>
                </a:highlight>
                <a:latin typeface="Lato" panose="020F0502020204030203" pitchFamily="34" charset="0"/>
                <a:ea typeface="Roboto"/>
                <a:cs typeface="Roboto"/>
                <a:sym typeface="Roboto"/>
              </a:rPr>
              <a:t>sed</a:t>
            </a:r>
            <a:r>
              <a:rPr lang="en-US" sz="1600" dirty="0">
                <a:solidFill>
                  <a:schemeClr val="dk1"/>
                </a:solidFill>
                <a:highlight>
                  <a:srgbClr val="FFFFFF"/>
                </a:highlight>
                <a:latin typeface="Lato" panose="020F0502020204030203" pitchFamily="34" charset="0"/>
                <a:ea typeface="Roboto"/>
                <a:cs typeface="Roboto"/>
                <a:sym typeface="Roboto"/>
              </a:rPr>
              <a:t> stands for stream editor. It allows us to apply search and replace operation on our data effectively. </a:t>
            </a:r>
            <a:r>
              <a:rPr lang="en-US" sz="1600" i="1" dirty="0" err="1">
                <a:solidFill>
                  <a:schemeClr val="dk1"/>
                </a:solidFill>
                <a:highlight>
                  <a:srgbClr val="FFFFFF"/>
                </a:highlight>
                <a:latin typeface="Lato" panose="020F0502020204030203" pitchFamily="34" charset="0"/>
                <a:ea typeface="Roboto"/>
                <a:cs typeface="Roboto"/>
                <a:sym typeface="Roboto"/>
              </a:rPr>
              <a:t>sed</a:t>
            </a:r>
            <a:r>
              <a:rPr lang="en-US" sz="1600" i="1" dirty="0">
                <a:solidFill>
                  <a:schemeClr val="dk1"/>
                </a:solidFill>
                <a:highlight>
                  <a:srgbClr val="FFFFFF"/>
                </a:highlight>
                <a:latin typeface="Lato" panose="020F0502020204030203" pitchFamily="34" charset="0"/>
                <a:ea typeface="Roboto"/>
                <a:cs typeface="Roboto"/>
                <a:sym typeface="Roboto"/>
              </a:rPr>
              <a:t> </a:t>
            </a:r>
            <a:r>
              <a:rPr lang="en-US" sz="1600" dirty="0">
                <a:solidFill>
                  <a:schemeClr val="dk1"/>
                </a:solidFill>
                <a:highlight>
                  <a:srgbClr val="FFFFFF"/>
                </a:highlight>
                <a:latin typeface="Lato" panose="020F0502020204030203" pitchFamily="34" charset="0"/>
                <a:ea typeface="Roboto"/>
                <a:cs typeface="Roboto"/>
                <a:sym typeface="Roboto"/>
              </a:rPr>
              <a:t>is quite an advanced filter.</a:t>
            </a:r>
          </a:p>
          <a:p>
            <a:pPr lvl="0" indent="-304800">
              <a:buClr>
                <a:srgbClr val="DF1957"/>
              </a:buClr>
              <a:buSzPct val="130000"/>
              <a:buFont typeface="Arial" panose="020B0604020202020204" pitchFamily="34" charset="0"/>
              <a:buChar char="•"/>
            </a:pPr>
            <a:endParaRPr lang="en-US" sz="1600" dirty="0">
              <a:solidFill>
                <a:schemeClr val="dk1"/>
              </a:solidFill>
              <a:highlight>
                <a:srgbClr val="FFFFFF"/>
              </a:highlight>
              <a:latin typeface="Lato" panose="020F0502020204030203" pitchFamily="34" charset="0"/>
              <a:ea typeface="Roboto"/>
              <a:cs typeface="Roboto"/>
              <a:sym typeface="Roboto"/>
            </a:endParaRPr>
          </a:p>
          <a:p>
            <a:pPr lvl="0" indent="-304800">
              <a:buClr>
                <a:srgbClr val="DF1957"/>
              </a:buClr>
              <a:buSzPct val="130000"/>
              <a:buFont typeface="Arial" panose="020B0604020202020204" pitchFamily="34" charset="0"/>
              <a:buChar char="•"/>
            </a:pPr>
            <a:r>
              <a:rPr lang="en-US" sz="1600" dirty="0" err="1">
                <a:solidFill>
                  <a:srgbClr val="C7254E"/>
                </a:solidFill>
                <a:highlight>
                  <a:srgbClr val="F9F2F4"/>
                </a:highlight>
                <a:latin typeface="Lato" panose="020F0502020204030203" pitchFamily="34" charset="0"/>
                <a:ea typeface="Courier New"/>
                <a:cs typeface="Courier New"/>
                <a:sym typeface="Courier New"/>
              </a:rPr>
              <a:t>tr</a:t>
            </a:r>
            <a:r>
              <a:rPr lang="en-US" sz="1600" b="1" dirty="0">
                <a:solidFill>
                  <a:schemeClr val="dk1"/>
                </a:solidFill>
                <a:highlight>
                  <a:srgbClr val="FFFFFF"/>
                </a:highlight>
                <a:latin typeface="Lato" panose="020F0502020204030203" pitchFamily="34" charset="0"/>
                <a:ea typeface="Roboto"/>
                <a:cs typeface="Roboto"/>
                <a:sym typeface="Roboto"/>
              </a:rPr>
              <a:t> : </a:t>
            </a:r>
            <a:r>
              <a:rPr lang="en-US" sz="1600" dirty="0">
                <a:solidFill>
                  <a:schemeClr val="dk1"/>
                </a:solidFill>
                <a:highlight>
                  <a:srgbClr val="FFFFFF"/>
                </a:highlight>
                <a:latin typeface="Lato" panose="020F0502020204030203" pitchFamily="34" charset="0"/>
                <a:ea typeface="Roboto"/>
                <a:cs typeface="Roboto"/>
                <a:sym typeface="Roboto"/>
              </a:rPr>
              <a:t> </a:t>
            </a:r>
            <a:r>
              <a:rPr lang="en-US" sz="1600" dirty="0" err="1">
                <a:solidFill>
                  <a:schemeClr val="dk1"/>
                </a:solidFill>
                <a:highlight>
                  <a:srgbClr val="FFFFFF"/>
                </a:highlight>
                <a:latin typeface="Lato" panose="020F0502020204030203" pitchFamily="34" charset="0"/>
                <a:ea typeface="Roboto"/>
                <a:cs typeface="Roboto"/>
                <a:sym typeface="Roboto"/>
              </a:rPr>
              <a:t>tr</a:t>
            </a:r>
            <a:r>
              <a:rPr lang="en-US" sz="1600" dirty="0">
                <a:solidFill>
                  <a:schemeClr val="dk1"/>
                </a:solidFill>
                <a:highlight>
                  <a:srgbClr val="FFFFFF"/>
                </a:highlight>
                <a:latin typeface="Lato" panose="020F0502020204030203" pitchFamily="34" charset="0"/>
                <a:ea typeface="Roboto"/>
                <a:cs typeface="Roboto"/>
                <a:sym typeface="Roboto"/>
              </a:rPr>
              <a:t> stands for translate, it is used for translating or deleting characters</a:t>
            </a:r>
          </a:p>
          <a:p>
            <a:pPr marL="0" lvl="0" indent="0" algn="l" rtl="0">
              <a:spcBef>
                <a:spcPts val="1600"/>
              </a:spcBef>
              <a:spcAft>
                <a:spcPts val="1600"/>
              </a:spcAft>
              <a:buNone/>
            </a:pPr>
            <a:endParaRPr sz="1200" dirty="0">
              <a:solidFill>
                <a:schemeClr val="dk1"/>
              </a:solidFill>
              <a:highlight>
                <a:srgbClr val="FFFFFF"/>
              </a:highlight>
              <a:latin typeface="Roboto"/>
              <a:ea typeface="Roboto"/>
              <a:cs typeface="Roboto"/>
              <a:sym typeface="Roboto"/>
            </a:endParaRPr>
          </a:p>
        </p:txBody>
      </p:sp>
      <p:sp>
        <p:nvSpPr>
          <p:cNvPr id="2" name="Rectangle 1"/>
          <p:cNvSpPr/>
          <p:nvPr/>
        </p:nvSpPr>
        <p:spPr>
          <a:xfrm>
            <a:off x="1554606" y="599853"/>
            <a:ext cx="2743059" cy="553998"/>
          </a:xfrm>
          <a:prstGeom prst="rect">
            <a:avLst/>
          </a:prstGeom>
        </p:spPr>
        <p:txBody>
          <a:bodyPr wrap="none">
            <a:spAutoFit/>
          </a:bodyPr>
          <a:lstStyle/>
          <a:p>
            <a:r>
              <a:rPr lang="en" sz="3000" b="1" dirty="0">
                <a:solidFill>
                  <a:srgbClr val="ED1157"/>
                </a:solidFill>
                <a:latin typeface="Lato" panose="020F0502020204030203" pitchFamily="34" charset="0"/>
              </a:rPr>
              <a:t>Filters (Contd.)</a:t>
            </a:r>
            <a:endParaRPr lang="en-IN" sz="3000" dirty="0"/>
          </a:p>
        </p:txBody>
      </p:sp>
    </p:spTree>
    <p:extLst>
      <p:ext uri="{BB962C8B-B14F-4D97-AF65-F5344CB8AC3E}">
        <p14:creationId xmlns:p14="http://schemas.microsoft.com/office/powerpoint/2010/main" val="366955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1603568" y="427429"/>
            <a:ext cx="3207754"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tee Command</a:t>
            </a:r>
            <a:endParaRPr sz="3000" b="1" dirty="0">
              <a:solidFill>
                <a:srgbClr val="ED1157"/>
              </a:solidFill>
              <a:latin typeface="Lato" panose="020F0502020204030203" pitchFamily="34" charset="0"/>
            </a:endParaRPr>
          </a:p>
        </p:txBody>
      </p:sp>
      <p:sp>
        <p:nvSpPr>
          <p:cNvPr id="152" name="Google Shape;152;p28"/>
          <p:cNvSpPr txBox="1">
            <a:spLocks noGrp="1"/>
          </p:cNvSpPr>
          <p:nvPr>
            <p:ph type="body" idx="1"/>
          </p:nvPr>
        </p:nvSpPr>
        <p:spPr>
          <a:xfrm>
            <a:off x="1660275" y="1195900"/>
            <a:ext cx="6436715" cy="36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tee [-a] file</a:t>
            </a:r>
            <a:r>
              <a:rPr lang="en" sz="1600" dirty="0">
                <a:solidFill>
                  <a:schemeClr val="dk1"/>
                </a:solidFill>
                <a:highlight>
                  <a:srgbClr val="FFFFFF"/>
                </a:highlight>
                <a:latin typeface="Lato" panose="020F0502020204030203" pitchFamily="34" charset="0"/>
                <a:ea typeface="Roboto"/>
                <a:cs typeface="Roboto"/>
                <a:sym typeface="Roboto"/>
              </a:rPr>
              <a:t> </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r>
              <a:rPr lang="en" sz="1600" dirty="0">
                <a:solidFill>
                  <a:schemeClr val="dk1"/>
                </a:solidFill>
                <a:highlight>
                  <a:srgbClr val="FFFFFF"/>
                </a:highlight>
                <a:latin typeface="Lato" panose="020F0502020204030203" pitchFamily="34" charset="0"/>
                <a:ea typeface="Roboto"/>
                <a:cs typeface="Roboto"/>
                <a:sym typeface="Roboto"/>
              </a:rPr>
              <a:t>The tee command can be used to send standard output to the screen and to a file simultaneously. </a:t>
            </a:r>
          </a:p>
          <a:p>
            <a:pPr marL="0" lvl="0" indent="0" algn="l" rtl="0">
              <a:spcBef>
                <a:spcPts val="1600"/>
              </a:spcBef>
              <a:spcAft>
                <a:spcPts val="0"/>
              </a:spcAft>
              <a:buNone/>
            </a:pP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make | tee build.log </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r>
              <a:rPr lang="en" sz="1600" dirty="0">
                <a:solidFill>
                  <a:schemeClr val="dk1"/>
                </a:solidFill>
                <a:highlight>
                  <a:srgbClr val="FFFFFF"/>
                </a:highlight>
                <a:latin typeface="Lato" panose="020F0502020204030203" pitchFamily="34" charset="0"/>
                <a:ea typeface="Roboto"/>
                <a:cs typeface="Roboto"/>
                <a:sym typeface="Roboto"/>
              </a:rPr>
              <a:t>Runs the make command and stores its output to build.log. </a:t>
            </a:r>
          </a:p>
          <a:p>
            <a:pPr marL="0" lvl="0" indent="0" algn="l" rtl="0">
              <a:spcBef>
                <a:spcPts val="1600"/>
              </a:spcBef>
              <a:spcAft>
                <a:spcPts val="0"/>
              </a:spcAft>
              <a:buNone/>
            </a:pP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make install | tee –a build.log </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1600"/>
              </a:spcAft>
              <a:buNone/>
            </a:pPr>
            <a:r>
              <a:rPr lang="en" sz="1600" dirty="0">
                <a:solidFill>
                  <a:schemeClr val="dk1"/>
                </a:solidFill>
                <a:highlight>
                  <a:srgbClr val="FFFFFF"/>
                </a:highlight>
                <a:latin typeface="Lato" panose="020F0502020204030203" pitchFamily="34" charset="0"/>
                <a:ea typeface="Roboto"/>
                <a:cs typeface="Roboto"/>
                <a:sym typeface="Roboto"/>
              </a:rPr>
              <a:t>Runs the make install command and appends its output to build.log</a:t>
            </a:r>
            <a:endParaRPr sz="1600" dirty="0">
              <a:latin typeface="Lato" panose="020F050202020403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1637271" y="789939"/>
            <a:ext cx="5947394" cy="109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Terminal (/dev/tty) and Trash (/dev/null) Files</a:t>
            </a:r>
            <a:endParaRPr sz="3000" b="1" dirty="0">
              <a:solidFill>
                <a:srgbClr val="ED1157"/>
              </a:solidFill>
              <a:latin typeface="Lato" panose="020F0502020204030203" pitchFamily="34" charset="0"/>
            </a:endParaRPr>
          </a:p>
        </p:txBody>
      </p:sp>
      <p:sp>
        <p:nvSpPr>
          <p:cNvPr id="158" name="Google Shape;158;p29"/>
          <p:cNvSpPr txBox="1">
            <a:spLocks noGrp="1"/>
          </p:cNvSpPr>
          <p:nvPr>
            <p:ph type="body" idx="1"/>
          </p:nvPr>
        </p:nvSpPr>
        <p:spPr>
          <a:xfrm>
            <a:off x="1637271" y="2032802"/>
            <a:ext cx="6381820" cy="219186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DF1957"/>
              </a:buClr>
              <a:buSzPct val="85000"/>
              <a:buFont typeface="Arial" panose="020B0604020202020204" pitchFamily="34" charset="0"/>
              <a:buChar char="•"/>
            </a:pPr>
            <a:r>
              <a:rPr lang="en" sz="1600" dirty="0">
                <a:solidFill>
                  <a:schemeClr val="dk1"/>
                </a:solidFill>
                <a:highlight>
                  <a:srgbClr val="FFFFFF"/>
                </a:highlight>
                <a:latin typeface="Lato" panose="020F0502020204030203" pitchFamily="34" charset="0"/>
                <a:ea typeface="Roboto"/>
                <a:cs typeface="Roboto"/>
                <a:sym typeface="Roboto"/>
              </a:rPr>
              <a:t>Both </a:t>
            </a:r>
            <a:r>
              <a:rPr lang="en" sz="1600" dirty="0">
                <a:solidFill>
                  <a:srgbClr val="C7254E"/>
                </a:solidFill>
                <a:highlight>
                  <a:srgbClr val="F9F2F4"/>
                </a:highlight>
                <a:latin typeface="Lato" panose="020F0502020204030203" pitchFamily="34" charset="0"/>
                <a:ea typeface="Courier New"/>
                <a:cs typeface="Courier New"/>
                <a:sym typeface="Courier New"/>
              </a:rPr>
              <a:t>/dev/tty</a:t>
            </a:r>
            <a:r>
              <a:rPr lang="en" sz="1600" dirty="0">
                <a:solidFill>
                  <a:schemeClr val="dk1"/>
                </a:solidFill>
                <a:highlight>
                  <a:srgbClr val="FFFFFF"/>
                </a:highlight>
                <a:latin typeface="Lato" panose="020F0502020204030203" pitchFamily="34" charset="0"/>
                <a:ea typeface="Roboto"/>
                <a:cs typeface="Roboto"/>
                <a:sym typeface="Roboto"/>
              </a:rPr>
              <a:t> and </a:t>
            </a:r>
            <a:r>
              <a:rPr lang="en" sz="1600" dirty="0">
                <a:solidFill>
                  <a:srgbClr val="C7254E"/>
                </a:solidFill>
                <a:highlight>
                  <a:srgbClr val="F9F2F4"/>
                </a:highlight>
                <a:latin typeface="Lato" panose="020F0502020204030203" pitchFamily="34" charset="0"/>
                <a:ea typeface="Courier New"/>
                <a:cs typeface="Courier New"/>
                <a:sym typeface="Courier New"/>
              </a:rPr>
              <a:t>/dev/null</a:t>
            </a:r>
            <a:r>
              <a:rPr lang="en" sz="1600" dirty="0">
                <a:solidFill>
                  <a:schemeClr val="dk1"/>
                </a:solidFill>
                <a:highlight>
                  <a:srgbClr val="FFFFFF"/>
                </a:highlight>
                <a:latin typeface="Lato" panose="020F0502020204030203" pitchFamily="34" charset="0"/>
                <a:ea typeface="Roboto"/>
                <a:cs typeface="Roboto"/>
                <a:sym typeface="Roboto"/>
              </a:rPr>
              <a:t> are character device file. </a:t>
            </a:r>
            <a:endParaRPr sz="1600" dirty="0">
              <a:solidFill>
                <a:schemeClr val="dk1"/>
              </a:solidFill>
              <a:highlight>
                <a:srgbClr val="FFFFFF"/>
              </a:highlight>
              <a:latin typeface="Lato" panose="020F0502020204030203" pitchFamily="34" charset="0"/>
              <a:ea typeface="Roboto"/>
              <a:cs typeface="Roboto"/>
              <a:sym typeface="Roboto"/>
            </a:endParaRPr>
          </a:p>
          <a:p>
            <a:pPr marL="285750" lvl="0" indent="-285750" algn="l" rtl="0">
              <a:spcBef>
                <a:spcPts val="1600"/>
              </a:spcBef>
              <a:spcAft>
                <a:spcPts val="0"/>
              </a:spcAft>
              <a:buClr>
                <a:srgbClr val="DF1957"/>
              </a:buClr>
              <a:buSzPct val="85000"/>
              <a:buFont typeface="Arial" panose="020B0604020202020204" pitchFamily="34" charset="0"/>
              <a:buChar char="•"/>
            </a:pPr>
            <a:r>
              <a:rPr lang="en" sz="1600" dirty="0">
                <a:solidFill>
                  <a:schemeClr val="dk1"/>
                </a:solidFill>
                <a:highlight>
                  <a:srgbClr val="FFFFFF"/>
                </a:highlight>
                <a:latin typeface="Lato" panose="020F0502020204030203" pitchFamily="34" charset="0"/>
                <a:ea typeface="Roboto"/>
                <a:cs typeface="Roboto"/>
                <a:sym typeface="Roboto"/>
              </a:rPr>
              <a:t>tty is a special file representing the '</a:t>
            </a:r>
            <a:r>
              <a:rPr lang="en" sz="1600" b="1" i="1" dirty="0">
                <a:solidFill>
                  <a:schemeClr val="dk1"/>
                </a:solidFill>
                <a:highlight>
                  <a:srgbClr val="FFFFFF"/>
                </a:highlight>
                <a:latin typeface="Lato" panose="020F0502020204030203" pitchFamily="34" charset="0"/>
                <a:ea typeface="Roboto"/>
                <a:cs typeface="Roboto"/>
                <a:sym typeface="Roboto"/>
              </a:rPr>
              <a:t>controlling terminal'</a:t>
            </a:r>
            <a:r>
              <a:rPr lang="en" sz="1600" dirty="0">
                <a:solidFill>
                  <a:schemeClr val="dk1"/>
                </a:solidFill>
                <a:highlight>
                  <a:srgbClr val="FFFFFF"/>
                </a:highlight>
                <a:latin typeface="Lato" panose="020F0502020204030203" pitchFamily="34" charset="0"/>
                <a:ea typeface="Roboto"/>
                <a:cs typeface="Roboto"/>
                <a:sym typeface="Roboto"/>
              </a:rPr>
              <a:t> for the current process.</a:t>
            </a:r>
            <a:endParaRPr sz="1600" dirty="0">
              <a:solidFill>
                <a:schemeClr val="dk1"/>
              </a:solidFill>
              <a:highlight>
                <a:srgbClr val="FFFFFF"/>
              </a:highlight>
              <a:latin typeface="Lato" panose="020F0502020204030203" pitchFamily="34" charset="0"/>
              <a:ea typeface="Roboto"/>
              <a:cs typeface="Roboto"/>
              <a:sym typeface="Roboto"/>
            </a:endParaRPr>
          </a:p>
          <a:p>
            <a:pPr marL="285750" lvl="0" indent="-285750" algn="l" rtl="0">
              <a:spcBef>
                <a:spcPts val="1600"/>
              </a:spcBef>
              <a:spcAft>
                <a:spcPts val="0"/>
              </a:spcAft>
              <a:buClr>
                <a:srgbClr val="DF1957"/>
              </a:buClr>
              <a:buSzPct val="85000"/>
              <a:buFont typeface="Arial" panose="020B0604020202020204" pitchFamily="34" charset="0"/>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/dev/tty</a:t>
            </a:r>
            <a:r>
              <a:rPr lang="en" sz="1600" dirty="0">
                <a:solidFill>
                  <a:schemeClr val="dk1"/>
                </a:solidFill>
                <a:highlight>
                  <a:srgbClr val="FFFFFF"/>
                </a:highlight>
                <a:latin typeface="Lato" panose="020F0502020204030203" pitchFamily="34" charset="0"/>
                <a:ea typeface="Roboto"/>
                <a:cs typeface="Roboto"/>
                <a:sym typeface="Roboto"/>
              </a:rPr>
              <a:t> is a special file, representing the terminal for the current process. So, when you </a:t>
            </a:r>
            <a:r>
              <a:rPr lang="en-IN" sz="1600" dirty="0">
                <a:solidFill>
                  <a:srgbClr val="C7254E"/>
                </a:solidFill>
                <a:highlight>
                  <a:srgbClr val="F9F2F4"/>
                </a:highlight>
                <a:latin typeface="Lato" panose="020F0502020204030203" pitchFamily="34" charset="0"/>
                <a:cs typeface="Courier New"/>
                <a:sym typeface="Roboto"/>
              </a:rPr>
              <a:t>e</a:t>
            </a:r>
            <a:r>
              <a:rPr lang="en" sz="1600" dirty="0">
                <a:solidFill>
                  <a:srgbClr val="C7254E"/>
                </a:solidFill>
                <a:highlight>
                  <a:srgbClr val="F9F2F4"/>
                </a:highlight>
                <a:latin typeface="Lato" panose="020F0502020204030203" pitchFamily="34" charset="0"/>
                <a:cs typeface="Courier New"/>
                <a:sym typeface="Roboto"/>
              </a:rPr>
              <a:t>cho 1 &gt; /</a:t>
            </a:r>
            <a:r>
              <a:rPr lang="en-IN" sz="1600" dirty="0">
                <a:solidFill>
                  <a:srgbClr val="C7254E"/>
                </a:solidFill>
                <a:highlight>
                  <a:srgbClr val="F9F2F4"/>
                </a:highlight>
                <a:latin typeface="Lato" panose="020F0502020204030203" pitchFamily="34" charset="0"/>
                <a:cs typeface="Courier New"/>
                <a:sym typeface="Roboto"/>
              </a:rPr>
              <a:t>dev/</a:t>
            </a:r>
            <a:r>
              <a:rPr lang="en-IN" sz="1600" dirty="0" err="1">
                <a:solidFill>
                  <a:srgbClr val="C7254E"/>
                </a:solidFill>
                <a:highlight>
                  <a:srgbClr val="F9F2F4"/>
                </a:highlight>
                <a:latin typeface="Lato" panose="020F0502020204030203" pitchFamily="34" charset="0"/>
                <a:cs typeface="Courier New"/>
                <a:sym typeface="Roboto"/>
              </a:rPr>
              <a:t>tty</a:t>
            </a:r>
            <a:r>
              <a:rPr lang="en-IN" sz="1600" dirty="0">
                <a:solidFill>
                  <a:srgbClr val="C7254E"/>
                </a:solidFill>
                <a:highlight>
                  <a:srgbClr val="F9F2F4"/>
                </a:highlight>
                <a:latin typeface="Lato" panose="020F0502020204030203" pitchFamily="34" charset="0"/>
                <a:cs typeface="Courier New"/>
                <a:sym typeface="Roboto"/>
              </a:rPr>
              <a:t> </a:t>
            </a:r>
            <a:r>
              <a:rPr lang="en-IN" sz="1600" dirty="0">
                <a:solidFill>
                  <a:schemeClr val="dk1"/>
                </a:solidFill>
                <a:highlight>
                  <a:srgbClr val="FFFFFF"/>
                </a:highlight>
                <a:latin typeface="Lato" panose="020F0502020204030203" pitchFamily="34" charset="0"/>
                <a:ea typeface="Roboto"/>
                <a:cs typeface="Roboto"/>
                <a:sym typeface="Roboto"/>
              </a:rPr>
              <a:t>-&gt;</a:t>
            </a:r>
            <a:r>
              <a:rPr lang="en" sz="1600" dirty="0">
                <a:solidFill>
                  <a:schemeClr val="dk1"/>
                </a:solidFill>
                <a:highlight>
                  <a:srgbClr val="FFFFFF"/>
                </a:highlight>
                <a:latin typeface="Lato" panose="020F0502020204030203" pitchFamily="34" charset="0"/>
                <a:ea typeface="Roboto"/>
                <a:cs typeface="Roboto"/>
                <a:sym typeface="Roboto"/>
              </a:rPr>
              <a:t> your message (1) will </a:t>
            </a:r>
            <a:r>
              <a:rPr lang="en-IN" sz="1600" dirty="0">
                <a:solidFill>
                  <a:schemeClr val="dk1"/>
                </a:solidFill>
                <a:highlight>
                  <a:srgbClr val="FFFFFF"/>
                </a:highlight>
                <a:latin typeface="Lato" panose="020F0502020204030203" pitchFamily="34" charset="0"/>
                <a:ea typeface="Roboto"/>
                <a:cs typeface="Roboto"/>
                <a:sym typeface="Roboto"/>
              </a:rPr>
              <a:t>appear </a:t>
            </a:r>
            <a:r>
              <a:rPr lang="en" sz="1600" dirty="0">
                <a:solidFill>
                  <a:schemeClr val="dk1"/>
                </a:solidFill>
                <a:highlight>
                  <a:srgbClr val="FFFFFF"/>
                </a:highlight>
                <a:latin typeface="Lato" panose="020F0502020204030203" pitchFamily="34" charset="0"/>
                <a:ea typeface="Roboto"/>
                <a:cs typeface="Roboto"/>
                <a:sym typeface="Roboto"/>
              </a:rPr>
              <a:t>on </a:t>
            </a:r>
            <a:r>
              <a:rPr lang="en-IN" sz="1600" dirty="0">
                <a:solidFill>
                  <a:schemeClr val="dk1"/>
                </a:solidFill>
                <a:highlight>
                  <a:srgbClr val="FFFFFF"/>
                </a:highlight>
                <a:latin typeface="Lato" panose="020F0502020204030203" pitchFamily="34" charset="0"/>
                <a:ea typeface="Roboto"/>
                <a:cs typeface="Roboto"/>
                <a:sym typeface="Roboto"/>
              </a:rPr>
              <a:t>your</a:t>
            </a:r>
            <a:r>
              <a:rPr lang="en" sz="1600" dirty="0">
                <a:solidFill>
                  <a:schemeClr val="dk1"/>
                </a:solidFill>
                <a:highlight>
                  <a:srgbClr val="FFFFFF"/>
                </a:highlight>
                <a:latin typeface="Lato" panose="020F0502020204030203" pitchFamily="34" charset="0"/>
                <a:ea typeface="Roboto"/>
                <a:cs typeface="Roboto"/>
                <a:sym typeface="Roboto"/>
              </a:rPr>
              <a:t> screen</a:t>
            </a:r>
            <a:endParaRPr sz="1600" dirty="0">
              <a:solidFill>
                <a:schemeClr val="dk1"/>
              </a:solidFill>
              <a:highlight>
                <a:srgbClr val="FFFFFF"/>
              </a:highlight>
              <a:latin typeface="Lato" panose="020F0502020204030203" pitchFamily="34" charset="0"/>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9"/>
          <p:cNvSpPr txBox="1">
            <a:spLocks noGrp="1"/>
          </p:cNvSpPr>
          <p:nvPr>
            <p:ph type="body" idx="1"/>
          </p:nvPr>
        </p:nvSpPr>
        <p:spPr>
          <a:xfrm>
            <a:off x="1643849" y="2038559"/>
            <a:ext cx="6223938" cy="2217678"/>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/dev/null</a:t>
            </a:r>
            <a:r>
              <a:rPr lang="en" sz="1600" dirty="0">
                <a:solidFill>
                  <a:schemeClr val="dk1"/>
                </a:solidFill>
                <a:highlight>
                  <a:srgbClr val="FFFFFF"/>
                </a:highlight>
                <a:latin typeface="Lato" panose="020F0502020204030203" pitchFamily="34" charset="0"/>
                <a:ea typeface="Roboto"/>
                <a:cs typeface="Roboto"/>
                <a:sym typeface="Roboto"/>
              </a:rPr>
              <a:t> is a special file called the null device in Unix systems. Colloquially it is also called the ‘</a:t>
            </a:r>
            <a:r>
              <a:rPr lang="en" sz="1600" b="1" i="1" dirty="0">
                <a:solidFill>
                  <a:schemeClr val="dk1"/>
                </a:solidFill>
                <a:highlight>
                  <a:srgbClr val="FFFFFF"/>
                </a:highlight>
                <a:latin typeface="Lato" panose="020F0502020204030203" pitchFamily="34" charset="0"/>
                <a:ea typeface="Roboto"/>
                <a:cs typeface="Roboto"/>
                <a:sym typeface="Roboto"/>
              </a:rPr>
              <a:t>blackhole’</a:t>
            </a:r>
            <a:r>
              <a:rPr lang="en" sz="1600" dirty="0">
                <a:solidFill>
                  <a:schemeClr val="dk1"/>
                </a:solidFill>
                <a:highlight>
                  <a:srgbClr val="FFFFFF"/>
                </a:highlight>
                <a:latin typeface="Lato" panose="020F0502020204030203" pitchFamily="34" charset="0"/>
                <a:ea typeface="Roboto"/>
                <a:cs typeface="Roboto"/>
                <a:sym typeface="Roboto"/>
              </a:rPr>
              <a:t> because it immediately discards anything written to it and only returns an end-of-file.</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1600"/>
              </a:spcAft>
              <a:buNone/>
            </a:pPr>
            <a:r>
              <a:rPr lang="en" sz="1600" dirty="0">
                <a:solidFill>
                  <a:srgbClr val="C7254E"/>
                </a:solidFill>
                <a:highlight>
                  <a:srgbClr val="F9F2F4"/>
                </a:highlight>
                <a:latin typeface="Lato" panose="020F0502020204030203" pitchFamily="34" charset="0"/>
                <a:ea typeface="Courier New"/>
                <a:cs typeface="Courier New"/>
                <a:sym typeface="Courier New"/>
              </a:rPr>
              <a:t>echo 1 &gt; /dev/null</a:t>
            </a:r>
            <a:r>
              <a:rPr lang="en" sz="1600" dirty="0">
                <a:solidFill>
                  <a:schemeClr val="dk1"/>
                </a:solidFill>
                <a:highlight>
                  <a:srgbClr val="FFFFFF"/>
                </a:highlight>
                <a:latin typeface="Lato" panose="020F0502020204030203" pitchFamily="34" charset="0"/>
                <a:ea typeface="Roboto"/>
                <a:cs typeface="Roboto"/>
                <a:sym typeface="Roboto"/>
              </a:rPr>
              <a:t>   </a:t>
            </a:r>
            <a:r>
              <a:rPr lang="en" sz="1600" dirty="0">
                <a:solidFill>
                  <a:schemeClr val="dk1"/>
                </a:solidFill>
                <a:highlight>
                  <a:schemeClr val="lt1"/>
                </a:highlight>
                <a:latin typeface="Lato" panose="020F0502020204030203" pitchFamily="34" charset="0"/>
                <a:ea typeface="Roboto"/>
                <a:cs typeface="Roboto"/>
                <a:sym typeface="Roboto"/>
              </a:rPr>
              <a:t>-&gt;  your message ('1') will disappear.</a:t>
            </a:r>
            <a:endParaRPr sz="1600" dirty="0">
              <a:solidFill>
                <a:schemeClr val="dk1"/>
              </a:solidFill>
              <a:highlight>
                <a:srgbClr val="FFFFFF"/>
              </a:highlight>
              <a:latin typeface="Lato" panose="020F0502020204030203" pitchFamily="34" charset="0"/>
              <a:ea typeface="Roboto"/>
              <a:cs typeface="Roboto"/>
              <a:sym typeface="Roboto"/>
            </a:endParaRPr>
          </a:p>
        </p:txBody>
      </p:sp>
      <p:sp>
        <p:nvSpPr>
          <p:cNvPr id="2" name="Rectangle 1"/>
          <p:cNvSpPr/>
          <p:nvPr/>
        </p:nvSpPr>
        <p:spPr>
          <a:xfrm>
            <a:off x="1643849" y="740845"/>
            <a:ext cx="6002854" cy="1015663"/>
          </a:xfrm>
          <a:prstGeom prst="rect">
            <a:avLst/>
          </a:prstGeom>
        </p:spPr>
        <p:txBody>
          <a:bodyPr wrap="square">
            <a:spAutoFit/>
          </a:bodyPr>
          <a:lstStyle/>
          <a:p>
            <a:r>
              <a:rPr lang="en" sz="3000" b="1" dirty="0">
                <a:solidFill>
                  <a:srgbClr val="ED1157"/>
                </a:solidFill>
                <a:latin typeface="Lato" panose="020F0502020204030203" pitchFamily="34" charset="0"/>
              </a:rPr>
              <a:t>Terminal (/dev/tty) and Trash (/dev/null) Files (contd.)</a:t>
            </a:r>
            <a:endParaRPr lang="en-IN" sz="3000" dirty="0"/>
          </a:p>
        </p:txBody>
      </p:sp>
    </p:spTree>
    <p:extLst>
      <p:ext uri="{BB962C8B-B14F-4D97-AF65-F5344CB8AC3E}">
        <p14:creationId xmlns:p14="http://schemas.microsoft.com/office/powerpoint/2010/main" val="132000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1607871" y="800278"/>
            <a:ext cx="6212337"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Revisiting uniq, sort &amp; tr commands</a:t>
            </a:r>
            <a:endParaRPr sz="3000" b="1" dirty="0">
              <a:solidFill>
                <a:srgbClr val="ED1157"/>
              </a:solidFill>
              <a:latin typeface="Lato" panose="020F0502020204030203" pitchFamily="34" charset="0"/>
            </a:endParaRPr>
          </a:p>
        </p:txBody>
      </p:sp>
      <p:sp>
        <p:nvSpPr>
          <p:cNvPr id="164" name="Google Shape;164;p30"/>
          <p:cNvSpPr txBox="1">
            <a:spLocks noGrp="1"/>
          </p:cNvSpPr>
          <p:nvPr>
            <p:ph type="body" idx="1"/>
          </p:nvPr>
        </p:nvSpPr>
        <p:spPr>
          <a:xfrm>
            <a:off x="1483921" y="1705061"/>
            <a:ext cx="6153621" cy="2886673"/>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Roboto"/>
              <a:buAutoNum type="arabicPeriod"/>
            </a:pPr>
            <a:r>
              <a:rPr lang="en" sz="1600" dirty="0">
                <a:solidFill>
                  <a:srgbClr val="C7254E"/>
                </a:solidFill>
                <a:highlight>
                  <a:srgbClr val="F9F2F4"/>
                </a:highlight>
                <a:latin typeface="Lato" panose="020F0502020204030203" pitchFamily="34" charset="0"/>
                <a:ea typeface="Courier New"/>
                <a:cs typeface="Courier New"/>
                <a:sym typeface="Courier New"/>
              </a:rPr>
              <a:t>uniq</a:t>
            </a:r>
            <a:r>
              <a:rPr lang="en" sz="1600" b="1" dirty="0">
                <a:solidFill>
                  <a:schemeClr val="dk1"/>
                </a:solidFill>
                <a:highlight>
                  <a:schemeClr val="lt1"/>
                </a:highlight>
                <a:latin typeface="Lato" panose="020F0502020204030203" pitchFamily="34" charset="0"/>
                <a:ea typeface="Roboto"/>
                <a:cs typeface="Roboto"/>
                <a:sym typeface="Roboto"/>
              </a:rPr>
              <a:t> : </a:t>
            </a:r>
            <a:r>
              <a:rPr lang="en" sz="1600" dirty="0">
                <a:solidFill>
                  <a:schemeClr val="dk1"/>
                </a:solidFill>
                <a:highlight>
                  <a:schemeClr val="lt1"/>
                </a:highlight>
                <a:latin typeface="Lato" panose="020F0502020204030203" pitchFamily="34" charset="0"/>
                <a:ea typeface="Roboto"/>
                <a:cs typeface="Roboto"/>
                <a:sym typeface="Roboto"/>
              </a:rPr>
              <a:t>Removes duplicate lines. </a:t>
            </a:r>
          </a:p>
          <a:p>
            <a:pPr marL="457200" lvl="0" indent="-304800" algn="l" rtl="0">
              <a:spcBef>
                <a:spcPts val="0"/>
              </a:spcBef>
              <a:spcAft>
                <a:spcPts val="0"/>
              </a:spcAft>
              <a:buClr>
                <a:schemeClr val="dk1"/>
              </a:buClr>
              <a:buSzPts val="1200"/>
              <a:buFont typeface="Roboto"/>
              <a:buAutoNum type="arabicPeriod"/>
            </a:pPr>
            <a:endParaRPr sz="1600" dirty="0">
              <a:solidFill>
                <a:schemeClr val="dk1"/>
              </a:solidFill>
              <a:highlight>
                <a:schemeClr val="lt1"/>
              </a:highlight>
              <a:latin typeface="Lato" panose="020F0502020204030203" pitchFamily="34" charset="0"/>
              <a:ea typeface="Roboto"/>
              <a:cs typeface="Roboto"/>
              <a:sym typeface="Roboto"/>
            </a:endParaRPr>
          </a:p>
          <a:p>
            <a:pPr marL="457200" lvl="0" indent="-304800" algn="l" rtl="0">
              <a:spcBef>
                <a:spcPts val="0"/>
              </a:spcBef>
              <a:spcAft>
                <a:spcPts val="0"/>
              </a:spcAft>
              <a:buClr>
                <a:schemeClr val="dk1"/>
              </a:buClr>
              <a:buSzPts val="1200"/>
              <a:buFont typeface="Roboto"/>
              <a:buAutoNum type="arabicPeriod"/>
            </a:pPr>
            <a:r>
              <a:rPr lang="en" sz="1600" dirty="0">
                <a:solidFill>
                  <a:srgbClr val="C7254E"/>
                </a:solidFill>
                <a:highlight>
                  <a:srgbClr val="F9F2F4"/>
                </a:highlight>
                <a:latin typeface="Lato" panose="020F0502020204030203" pitchFamily="34" charset="0"/>
                <a:ea typeface="Courier New"/>
                <a:cs typeface="Courier New"/>
                <a:sym typeface="Courier New"/>
              </a:rPr>
              <a:t>sort</a:t>
            </a:r>
            <a:r>
              <a:rPr lang="en" sz="1600" b="1" dirty="0">
                <a:solidFill>
                  <a:schemeClr val="dk1"/>
                </a:solidFill>
                <a:highlight>
                  <a:schemeClr val="lt1"/>
                </a:highlight>
                <a:latin typeface="Lato" panose="020F0502020204030203" pitchFamily="34" charset="0"/>
                <a:ea typeface="Roboto"/>
                <a:cs typeface="Roboto"/>
                <a:sym typeface="Roboto"/>
              </a:rPr>
              <a:t> : </a:t>
            </a:r>
            <a:r>
              <a:rPr lang="en" sz="1600" dirty="0">
                <a:solidFill>
                  <a:schemeClr val="dk1"/>
                </a:solidFill>
                <a:highlight>
                  <a:schemeClr val="lt1"/>
                </a:highlight>
                <a:latin typeface="Lato" panose="020F0502020204030203" pitchFamily="34" charset="0"/>
                <a:ea typeface="Roboto"/>
                <a:cs typeface="Roboto"/>
                <a:sym typeface="Roboto"/>
              </a:rPr>
              <a:t>Sorts the lines alphabetically by default but there are many options available to modify the sorting mechanism.</a:t>
            </a:r>
          </a:p>
          <a:p>
            <a:pPr marL="457200" lvl="0" indent="-304800" algn="l" rtl="0">
              <a:spcBef>
                <a:spcPts val="0"/>
              </a:spcBef>
              <a:spcAft>
                <a:spcPts val="0"/>
              </a:spcAft>
              <a:buClr>
                <a:schemeClr val="dk1"/>
              </a:buClr>
              <a:buSzPts val="1200"/>
              <a:buFont typeface="Roboto"/>
              <a:buAutoNum type="arabicPeriod"/>
            </a:pPr>
            <a:endParaRPr sz="1600" dirty="0">
              <a:solidFill>
                <a:schemeClr val="dk1"/>
              </a:solidFill>
              <a:highlight>
                <a:schemeClr val="lt1"/>
              </a:highlight>
              <a:latin typeface="Lato" panose="020F0502020204030203" pitchFamily="34" charset="0"/>
              <a:ea typeface="Roboto"/>
              <a:cs typeface="Roboto"/>
              <a:sym typeface="Roboto"/>
            </a:endParaRPr>
          </a:p>
          <a:p>
            <a:pPr marL="457200" lvl="0" indent="-304800" algn="l" rtl="0">
              <a:spcBef>
                <a:spcPts val="0"/>
              </a:spcBef>
              <a:spcAft>
                <a:spcPts val="0"/>
              </a:spcAft>
              <a:buClr>
                <a:schemeClr val="dk1"/>
              </a:buClr>
              <a:buSzPts val="1200"/>
              <a:buFont typeface="Roboto"/>
              <a:buAutoNum type="arabicPeriod"/>
            </a:pPr>
            <a:r>
              <a:rPr lang="en" sz="1600" dirty="0">
                <a:solidFill>
                  <a:srgbClr val="C7254E"/>
                </a:solidFill>
                <a:highlight>
                  <a:srgbClr val="F9F2F4"/>
                </a:highlight>
                <a:latin typeface="Lato" panose="020F0502020204030203" pitchFamily="34" charset="0"/>
                <a:ea typeface="Courier New"/>
                <a:cs typeface="Courier New"/>
                <a:sym typeface="Courier New"/>
              </a:rPr>
              <a:t>tr</a:t>
            </a:r>
            <a:r>
              <a:rPr lang="en" sz="1600" b="1" dirty="0">
                <a:solidFill>
                  <a:schemeClr val="dk1"/>
                </a:solidFill>
                <a:highlight>
                  <a:schemeClr val="lt1"/>
                </a:highlight>
                <a:latin typeface="Lato" panose="020F0502020204030203" pitchFamily="34" charset="0"/>
                <a:ea typeface="Roboto"/>
                <a:cs typeface="Roboto"/>
                <a:sym typeface="Roboto"/>
              </a:rPr>
              <a:t> : </a:t>
            </a:r>
            <a:r>
              <a:rPr lang="en" sz="1600" dirty="0">
                <a:solidFill>
                  <a:schemeClr val="dk1"/>
                </a:solidFill>
                <a:highlight>
                  <a:srgbClr val="FFFFFF"/>
                </a:highlight>
                <a:latin typeface="Lato" panose="020F0502020204030203" pitchFamily="34" charset="0"/>
                <a:ea typeface="Roboto"/>
                <a:cs typeface="Roboto"/>
                <a:sym typeface="Roboto"/>
              </a:rPr>
              <a:t> </a:t>
            </a:r>
            <a:r>
              <a:rPr lang="en" sz="1600" dirty="0">
                <a:solidFill>
                  <a:schemeClr val="dk1"/>
                </a:solidFill>
                <a:highlight>
                  <a:schemeClr val="lt1"/>
                </a:highlight>
                <a:latin typeface="Lato" panose="020F0502020204030203" pitchFamily="34" charset="0"/>
                <a:ea typeface="Roboto"/>
                <a:cs typeface="Roboto"/>
                <a:sym typeface="Roboto"/>
              </a:rPr>
              <a:t>tr stands for translate, it is used for </a:t>
            </a:r>
            <a:r>
              <a:rPr lang="en" sz="1600" dirty="0">
                <a:solidFill>
                  <a:schemeClr val="dk1"/>
                </a:solidFill>
                <a:highlight>
                  <a:srgbClr val="FFFFFF"/>
                </a:highlight>
                <a:latin typeface="Lato" panose="020F0502020204030203" pitchFamily="34" charset="0"/>
                <a:ea typeface="Roboto"/>
                <a:cs typeface="Roboto"/>
                <a:sym typeface="Roboto"/>
              </a:rPr>
              <a:t>translating or deleting characters. It supports a range of transformations including uppercase to lowercase, squeezing repeating characters, deleting specific characters and basic find and replace.</a:t>
            </a:r>
            <a:endParaRPr sz="1600" dirty="0">
              <a:solidFill>
                <a:schemeClr val="dk1"/>
              </a:solidFill>
              <a:highlight>
                <a:schemeClr val="lt1"/>
              </a:highlight>
              <a:latin typeface="Lato" panose="020F0502020204030203" pitchFamily="34" charset="0"/>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557175" y="2189599"/>
            <a:ext cx="2177320"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IN" sz="3000" b="1" dirty="0">
                <a:solidFill>
                  <a:srgbClr val="ED1157"/>
                </a:solidFill>
                <a:latin typeface="Lato" panose="020F0502020204030203" pitchFamily="34" charset="0"/>
              </a:rPr>
              <a:t>Thank You!</a:t>
            </a:r>
            <a:endParaRPr sz="3000" b="1" dirty="0">
              <a:solidFill>
                <a:srgbClr val="ED1157"/>
              </a:solidFill>
              <a:latin typeface="Lato" panose="020F0502020204030203" pitchFamily="34" charset="0"/>
            </a:endParaRPr>
          </a:p>
        </p:txBody>
      </p:sp>
    </p:spTree>
    <p:extLst>
      <p:ext uri="{BB962C8B-B14F-4D97-AF65-F5344CB8AC3E}">
        <p14:creationId xmlns:p14="http://schemas.microsoft.com/office/powerpoint/2010/main" val="48003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820760" y="706037"/>
            <a:ext cx="3851824"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Stream Redirection</a:t>
            </a:r>
            <a:endParaRPr sz="3000" b="1" dirty="0">
              <a:solidFill>
                <a:srgbClr val="ED1157"/>
              </a:solidFill>
              <a:latin typeface="Lato" panose="020F0502020204030203" pitchFamily="34" charset="0"/>
            </a:endParaRPr>
          </a:p>
        </p:txBody>
      </p:sp>
      <p:sp>
        <p:nvSpPr>
          <p:cNvPr id="66" name="Google Shape;66;p15"/>
          <p:cNvSpPr txBox="1">
            <a:spLocks noGrp="1"/>
          </p:cNvSpPr>
          <p:nvPr>
            <p:ph type="body" idx="1"/>
          </p:nvPr>
        </p:nvSpPr>
        <p:spPr>
          <a:xfrm>
            <a:off x="1884556" y="1483698"/>
            <a:ext cx="6068749" cy="25094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ato" panose="020F0502020204030203" pitchFamily="34" charset="0"/>
              </a:rPr>
              <a:t>Unix includes redirection commands for each stream. These commands write standard output to a file. </a:t>
            </a:r>
            <a:endParaRPr lang="en" sz="1600" dirty="0">
              <a:solidFill>
                <a:srgbClr val="323232"/>
              </a:solidFill>
              <a:highlight>
                <a:srgbClr val="FFFFFF"/>
              </a:highlight>
              <a:latin typeface="Lato" panose="020F0502020204030203" pitchFamily="34" charset="0"/>
              <a:ea typeface="Roboto"/>
              <a:sym typeface="Roboto"/>
            </a:endParaRPr>
          </a:p>
          <a:p>
            <a:pPr marL="0" lvl="0" indent="0" algn="l" rtl="0">
              <a:spcBef>
                <a:spcPts val="0"/>
              </a:spcBef>
              <a:spcAft>
                <a:spcPts val="0"/>
              </a:spcAft>
              <a:buNone/>
            </a:pPr>
            <a:endParaRPr lang="en" sz="1600" dirty="0">
              <a:solidFill>
                <a:srgbClr val="323232"/>
              </a:solidFill>
              <a:highlight>
                <a:srgbClr val="FFFFFF"/>
              </a:highlight>
              <a:latin typeface="Lato" panose="020F0502020204030203" pitchFamily="34" charset="0"/>
              <a:ea typeface="Roboto"/>
              <a:sym typeface="Roboto"/>
            </a:endParaRPr>
          </a:p>
          <a:p>
            <a:pPr marL="0" lvl="0" indent="0" algn="l" rtl="0">
              <a:spcBef>
                <a:spcPts val="0"/>
              </a:spcBef>
              <a:spcAft>
                <a:spcPts val="0"/>
              </a:spcAft>
              <a:buNone/>
            </a:pPr>
            <a:r>
              <a:rPr lang="en" sz="1600" dirty="0">
                <a:solidFill>
                  <a:srgbClr val="000000"/>
                </a:solidFill>
                <a:latin typeface="Lato" panose="020F0502020204030203" pitchFamily="34" charset="0"/>
              </a:rPr>
              <a:t>Commands with a single bracket overwrite the destination’s existing contents.</a:t>
            </a:r>
          </a:p>
          <a:p>
            <a:pPr marL="0" lvl="0" indent="0" algn="l" rtl="0">
              <a:spcBef>
                <a:spcPts val="0"/>
              </a:spcBef>
              <a:spcAft>
                <a:spcPts val="0"/>
              </a:spcAft>
              <a:buNone/>
            </a:pPr>
            <a:r>
              <a:rPr lang="en" sz="1600" b="1" dirty="0">
                <a:solidFill>
                  <a:srgbClr val="000000"/>
                </a:solidFill>
                <a:latin typeface="Lato" panose="020F0502020204030203" pitchFamily="34" charset="0"/>
              </a:rPr>
              <a:t>	</a:t>
            </a:r>
          </a:p>
          <a:p>
            <a:pPr marL="0" lvl="0" indent="0" algn="l" rtl="0">
              <a:spcBef>
                <a:spcPts val="0"/>
              </a:spcBef>
              <a:spcAft>
                <a:spcPts val="0"/>
              </a:spcAft>
              <a:buNone/>
            </a:pPr>
            <a:r>
              <a:rPr lang="en" sz="1600" b="1" dirty="0">
                <a:solidFill>
                  <a:srgbClr val="000000"/>
                </a:solidFill>
                <a:latin typeface="Lato" panose="020F0502020204030203" pitchFamily="34" charset="0"/>
              </a:rPr>
              <a:t>Overwrite</a:t>
            </a:r>
          </a:p>
          <a:p>
            <a:pPr marL="285750" lvl="0" indent="-285750" algn="l" rtl="0">
              <a:spcBef>
                <a:spcPts val="0"/>
              </a:spcBef>
              <a:spcAft>
                <a:spcPts val="0"/>
              </a:spcAft>
              <a:buClr>
                <a:srgbClr val="DF1957"/>
              </a:buClr>
              <a:buSzPct val="130000"/>
              <a:buFont typeface="Arial" panose="020B0604020202020204" pitchFamily="34" charset="0"/>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&gt;</a:t>
            </a:r>
            <a:r>
              <a:rPr lang="en" sz="1600" dirty="0">
                <a:solidFill>
                  <a:srgbClr val="000000"/>
                </a:solidFill>
                <a:latin typeface="Lato" panose="020F0502020204030203" pitchFamily="34" charset="0"/>
              </a:rPr>
              <a:t> - standard output</a:t>
            </a:r>
          </a:p>
          <a:p>
            <a:pPr marL="285750" lvl="0" indent="-285750" algn="l" rtl="0">
              <a:spcBef>
                <a:spcPts val="0"/>
              </a:spcBef>
              <a:spcAft>
                <a:spcPts val="0"/>
              </a:spcAft>
              <a:buClr>
                <a:srgbClr val="DF1957"/>
              </a:buClr>
              <a:buSzPct val="130000"/>
              <a:buFont typeface="Arial" panose="020B0604020202020204" pitchFamily="34" charset="0"/>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&lt;</a:t>
            </a:r>
            <a:r>
              <a:rPr lang="en" sz="1600" dirty="0">
                <a:solidFill>
                  <a:srgbClr val="000000"/>
                </a:solidFill>
                <a:latin typeface="Lato" panose="020F0502020204030203" pitchFamily="34" charset="0"/>
              </a:rPr>
              <a:t> - standard input</a:t>
            </a:r>
          </a:p>
          <a:p>
            <a:pPr marL="285750" lvl="0" indent="-285750" algn="l" rtl="0">
              <a:spcBef>
                <a:spcPts val="0"/>
              </a:spcBef>
              <a:spcAft>
                <a:spcPts val="0"/>
              </a:spcAft>
              <a:buClr>
                <a:srgbClr val="DF1957"/>
              </a:buClr>
              <a:buSzPct val="130000"/>
              <a:buFont typeface="Arial" panose="020B0604020202020204" pitchFamily="34" charset="0"/>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2&gt;</a:t>
            </a:r>
            <a:r>
              <a:rPr lang="en" sz="1600" dirty="0">
                <a:solidFill>
                  <a:srgbClr val="000000"/>
                </a:solidFill>
                <a:latin typeface="Lato" panose="020F0502020204030203" pitchFamily="34" charset="0"/>
              </a:rPr>
              <a:t> - standard error</a:t>
            </a:r>
            <a:endParaRPr sz="1200" dirty="0">
              <a:solidFill>
                <a:srgbClr val="32323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1620436" y="1443892"/>
            <a:ext cx="7154968" cy="3572100"/>
          </a:xfrm>
          <a:prstGeom prst="rect">
            <a:avLst/>
          </a:prstGeom>
        </p:spPr>
        <p:txBody>
          <a:bodyPr spcFirstLastPara="1" wrap="square" lIns="91425" tIns="91425" rIns="91425" bIns="91425" anchor="t" anchorCtr="0">
            <a:noAutofit/>
          </a:bodyPr>
          <a:lstStyle/>
          <a:p>
            <a:pPr marL="0" marR="952500" lvl="0" indent="0" algn="l" rtl="0">
              <a:spcBef>
                <a:spcPts val="0"/>
              </a:spcBef>
              <a:spcAft>
                <a:spcPts val="0"/>
              </a:spcAft>
              <a:buClr>
                <a:schemeClr val="dk1"/>
              </a:buClr>
              <a:buSzPts val="1100"/>
              <a:buFont typeface="Arial"/>
              <a:buNone/>
            </a:pPr>
            <a:r>
              <a:rPr lang="en" sz="1600" dirty="0">
                <a:solidFill>
                  <a:srgbClr val="000000"/>
                </a:solidFill>
                <a:latin typeface="Lato" panose="020F0502020204030203" pitchFamily="34" charset="0"/>
              </a:rPr>
              <a:t>Commands with a double bracket do not overwrite </a:t>
            </a:r>
            <a:r>
              <a:rPr lang="en-IN" sz="1600" dirty="0">
                <a:solidFill>
                  <a:srgbClr val="000000"/>
                </a:solidFill>
                <a:latin typeface="Lato" panose="020F0502020204030203" pitchFamily="34" charset="0"/>
              </a:rPr>
              <a:t>t</a:t>
            </a:r>
            <a:r>
              <a:rPr lang="en" sz="1600" dirty="0">
                <a:solidFill>
                  <a:srgbClr val="000000"/>
                </a:solidFill>
                <a:latin typeface="Lato" panose="020F0502020204030203" pitchFamily="34" charset="0"/>
              </a:rPr>
              <a:t>he destination’s existing contents.</a:t>
            </a:r>
            <a:endParaRPr sz="1600" dirty="0">
              <a:solidFill>
                <a:srgbClr val="000000"/>
              </a:solidFill>
              <a:latin typeface="Lato" panose="020F0502020204030203" pitchFamily="34" charset="0"/>
            </a:endParaRPr>
          </a:p>
          <a:p>
            <a:pPr marL="952500" marR="952500" lvl="0" indent="0" algn="l" rtl="0">
              <a:lnSpc>
                <a:spcPct val="170000"/>
              </a:lnSpc>
              <a:spcBef>
                <a:spcPts val="1700"/>
              </a:spcBef>
              <a:spcAft>
                <a:spcPts val="0"/>
              </a:spcAft>
              <a:buClr>
                <a:schemeClr val="dk1"/>
              </a:buClr>
              <a:buSzPts val="1100"/>
              <a:buFont typeface="Arial"/>
              <a:buNone/>
            </a:pPr>
            <a:r>
              <a:rPr lang="en" sz="1600" dirty="0">
                <a:solidFill>
                  <a:srgbClr val="000000"/>
                </a:solidFill>
                <a:latin typeface="Lato" panose="020F0502020204030203" pitchFamily="34" charset="0"/>
              </a:rPr>
              <a:t>Append</a:t>
            </a:r>
            <a:endParaRPr sz="1600" dirty="0">
              <a:solidFill>
                <a:srgbClr val="000000"/>
              </a:solidFill>
              <a:latin typeface="Lato" panose="020F0502020204030203" pitchFamily="34" charset="0"/>
            </a:endParaRPr>
          </a:p>
          <a:p>
            <a:pPr marL="1371600" lvl="0" indent="-304800" algn="l" rtl="0">
              <a:spcBef>
                <a:spcPts val="1700"/>
              </a:spcBef>
              <a:spcAft>
                <a:spcPts val="0"/>
              </a:spcAft>
              <a:buClr>
                <a:srgbClr val="323232"/>
              </a:buClr>
              <a:buSzPts val="1200"/>
              <a:buFont typeface="Roboto"/>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&gt;&gt;</a:t>
            </a:r>
            <a:r>
              <a:rPr lang="en" sz="1600" dirty="0">
                <a:solidFill>
                  <a:srgbClr val="000000"/>
                </a:solidFill>
                <a:latin typeface="Lato" panose="020F0502020204030203" pitchFamily="34" charset="0"/>
              </a:rPr>
              <a:t> - standard output</a:t>
            </a:r>
            <a:endParaRPr sz="1600" dirty="0">
              <a:solidFill>
                <a:srgbClr val="000000"/>
              </a:solidFill>
              <a:latin typeface="Lato" panose="020F0502020204030203" pitchFamily="34" charset="0"/>
            </a:endParaRPr>
          </a:p>
          <a:p>
            <a:pPr marL="1371600" lvl="0" indent="-304800" algn="l" rtl="0">
              <a:spcBef>
                <a:spcPts val="0"/>
              </a:spcBef>
              <a:spcAft>
                <a:spcPts val="0"/>
              </a:spcAft>
              <a:buClr>
                <a:srgbClr val="323232"/>
              </a:buClr>
              <a:buSzPts val="1200"/>
              <a:buFont typeface="Roboto"/>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&lt;&lt;</a:t>
            </a:r>
            <a:r>
              <a:rPr lang="en" sz="1600" dirty="0">
                <a:solidFill>
                  <a:srgbClr val="000000"/>
                </a:solidFill>
                <a:latin typeface="Lato" panose="020F0502020204030203" pitchFamily="34" charset="0"/>
              </a:rPr>
              <a:t> - standard input</a:t>
            </a:r>
            <a:endParaRPr sz="1600" dirty="0">
              <a:solidFill>
                <a:srgbClr val="000000"/>
              </a:solidFill>
              <a:latin typeface="Lato" panose="020F0502020204030203" pitchFamily="34" charset="0"/>
            </a:endParaRPr>
          </a:p>
          <a:p>
            <a:pPr marL="1371600" lvl="0" indent="-304800" algn="l" rtl="0">
              <a:spcBef>
                <a:spcPts val="0"/>
              </a:spcBef>
              <a:spcAft>
                <a:spcPts val="0"/>
              </a:spcAft>
              <a:buClr>
                <a:srgbClr val="323232"/>
              </a:buClr>
              <a:buSzPts val="1200"/>
              <a:buFont typeface="Roboto"/>
              <a:buChar char="●"/>
            </a:pPr>
            <a:r>
              <a:rPr lang="en" sz="1600" dirty="0">
                <a:solidFill>
                  <a:srgbClr val="C7254E"/>
                </a:solidFill>
                <a:highlight>
                  <a:srgbClr val="F9F2F4"/>
                </a:highlight>
                <a:latin typeface="Lato" panose="020F0502020204030203" pitchFamily="34" charset="0"/>
                <a:ea typeface="Courier New"/>
                <a:cs typeface="Courier New"/>
                <a:sym typeface="Courier New"/>
              </a:rPr>
              <a:t>2&gt;&gt;</a:t>
            </a:r>
            <a:r>
              <a:rPr lang="en" sz="1600" dirty="0">
                <a:solidFill>
                  <a:srgbClr val="000000"/>
                </a:solidFill>
                <a:latin typeface="Lato" panose="020F0502020204030203" pitchFamily="34" charset="0"/>
              </a:rPr>
              <a:t> - standard error</a:t>
            </a:r>
            <a:endParaRPr sz="1600" dirty="0">
              <a:solidFill>
                <a:srgbClr val="000000"/>
              </a:solidFill>
              <a:latin typeface="Lato" panose="020F0502020204030203" pitchFamily="34" charset="0"/>
            </a:endParaRPr>
          </a:p>
          <a:p>
            <a:pPr marL="0" lvl="0" indent="0" algn="l" rtl="0">
              <a:spcBef>
                <a:spcPts val="2000"/>
              </a:spcBef>
              <a:spcAft>
                <a:spcPts val="1600"/>
              </a:spcAft>
              <a:buClr>
                <a:schemeClr val="dk1"/>
              </a:buClr>
              <a:buSzPts val="1100"/>
              <a:buFont typeface="Arial"/>
              <a:buNone/>
            </a:pPr>
            <a:r>
              <a:rPr lang="en" sz="1600" i="1" dirty="0">
                <a:solidFill>
                  <a:schemeClr val="dk1"/>
                </a:solidFill>
                <a:latin typeface="Lato" panose="020F0502020204030203" pitchFamily="34" charset="0"/>
              </a:rPr>
              <a:t>If a non-existent file is targeted (either by a single-bracket or double-bracket command), a new file with that name will be created prior to writing.</a:t>
            </a:r>
            <a:endParaRPr sz="1600" i="1" dirty="0">
              <a:solidFill>
                <a:srgbClr val="000000"/>
              </a:solidFill>
              <a:latin typeface="Lato" panose="020F0502020204030203" pitchFamily="34" charset="0"/>
            </a:endParaRPr>
          </a:p>
        </p:txBody>
      </p:sp>
      <p:sp>
        <p:nvSpPr>
          <p:cNvPr id="2" name="TextBox 1">
            <a:extLst>
              <a:ext uri="{FF2B5EF4-FFF2-40B4-BE49-F238E27FC236}">
                <a16:creationId xmlns:a16="http://schemas.microsoft.com/office/drawing/2014/main" id="{7521A05B-0731-4A13-AD1F-A8AC95D10BC1}"/>
              </a:ext>
            </a:extLst>
          </p:cNvPr>
          <p:cNvSpPr txBox="1"/>
          <p:nvPr/>
        </p:nvSpPr>
        <p:spPr>
          <a:xfrm>
            <a:off x="1687033" y="567070"/>
            <a:ext cx="5160334" cy="553998"/>
          </a:xfrm>
          <a:prstGeom prst="rect">
            <a:avLst/>
          </a:prstGeom>
          <a:noFill/>
        </p:spPr>
        <p:txBody>
          <a:bodyPr wrap="square" rtlCol="0">
            <a:spAutoFit/>
          </a:bodyPr>
          <a:lstStyle/>
          <a:p>
            <a:r>
              <a:rPr lang="en-IN" sz="3000" b="1" dirty="0">
                <a:solidFill>
                  <a:srgbClr val="DF1957"/>
                </a:solidFill>
                <a:latin typeface="Lato" panose="020F0502020204030203" pitchFamily="34" charset="0"/>
              </a:rPr>
              <a:t>Stream Redirection(contd.)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814811" y="726822"/>
            <a:ext cx="4895174"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Redirecting Standard I/O</a:t>
            </a:r>
            <a:endParaRPr sz="3000" b="1" dirty="0">
              <a:solidFill>
                <a:srgbClr val="ED1157"/>
              </a:solidFill>
              <a:latin typeface="Lato" panose="020F0502020204030203" pitchFamily="34" charset="0"/>
            </a:endParaRPr>
          </a:p>
        </p:txBody>
      </p:sp>
      <p:sp>
        <p:nvSpPr>
          <p:cNvPr id="77" name="Google Shape;77;p17"/>
          <p:cNvSpPr txBox="1">
            <a:spLocks noGrp="1"/>
          </p:cNvSpPr>
          <p:nvPr>
            <p:ph type="body" idx="1"/>
          </p:nvPr>
        </p:nvSpPr>
        <p:spPr>
          <a:xfrm>
            <a:off x="1814811" y="1592830"/>
            <a:ext cx="6316112" cy="1806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DF1957"/>
              </a:buClr>
              <a:buSzPct val="130000"/>
              <a:buFont typeface="Arial" panose="020B0604020202020204" pitchFamily="34" charset="0"/>
              <a:buChar char="•"/>
            </a:pPr>
            <a:r>
              <a:rPr lang="en" sz="1400" dirty="0">
                <a:solidFill>
                  <a:srgbClr val="000000"/>
                </a:solidFill>
                <a:latin typeface="Lato" panose="020F0502020204030203" pitchFamily="34" charset="0"/>
              </a:rPr>
              <a:t> </a:t>
            </a:r>
            <a:r>
              <a:rPr lang="en" sz="1600" dirty="0">
                <a:solidFill>
                  <a:srgbClr val="000000"/>
                </a:solidFill>
                <a:latin typeface="Lato" panose="020F0502020204030203" pitchFamily="34" charset="0"/>
              </a:rPr>
              <a:t>Standard input and output can be redirected</a:t>
            </a:r>
            <a:endParaRPr sz="1600" dirty="0">
              <a:solidFill>
                <a:srgbClr val="000000"/>
              </a:solidFill>
              <a:latin typeface="Lato" panose="020F0502020204030203" pitchFamily="34" charset="0"/>
            </a:endParaRPr>
          </a:p>
          <a:p>
            <a:pPr marL="914400" lvl="1" indent="-317500" algn="l" rtl="0">
              <a:spcBef>
                <a:spcPts val="0"/>
              </a:spcBef>
              <a:spcAft>
                <a:spcPts val="0"/>
              </a:spcAft>
              <a:buClr>
                <a:srgbClr val="000000"/>
              </a:buClr>
              <a:buSzPts val="1400"/>
              <a:buChar char="○"/>
            </a:pPr>
            <a:r>
              <a:rPr lang="en" sz="1600" dirty="0">
                <a:solidFill>
                  <a:srgbClr val="000000"/>
                </a:solidFill>
                <a:latin typeface="Lato" panose="020F0502020204030203" pitchFamily="34" charset="0"/>
              </a:rPr>
              <a:t>Lets you combine programs and Unix tools</a:t>
            </a:r>
          </a:p>
          <a:p>
            <a:pPr marL="596900" lvl="1" indent="0" algn="l" rtl="0">
              <a:spcBef>
                <a:spcPts val="0"/>
              </a:spcBef>
              <a:spcAft>
                <a:spcPts val="0"/>
              </a:spcAft>
              <a:buClr>
                <a:srgbClr val="000000"/>
              </a:buClr>
              <a:buSzPts val="1400"/>
              <a:buNone/>
            </a:pPr>
            <a:endParaRPr sz="1600" dirty="0">
              <a:solidFill>
                <a:srgbClr val="000000"/>
              </a:solidFill>
              <a:latin typeface="Lato" panose="020F0502020204030203" pitchFamily="34" charset="0"/>
            </a:endParaRPr>
          </a:p>
          <a:p>
            <a:pPr marL="457200" lvl="0" indent="-317500" algn="l" rtl="0">
              <a:spcBef>
                <a:spcPts val="0"/>
              </a:spcBef>
              <a:spcAft>
                <a:spcPts val="0"/>
              </a:spcAft>
              <a:buClr>
                <a:srgbClr val="DF1957"/>
              </a:buClr>
              <a:buSzPct val="130000"/>
              <a:buFont typeface="Arial" panose="020B0604020202020204" pitchFamily="34" charset="0"/>
              <a:buChar char="•"/>
            </a:pPr>
            <a:r>
              <a:rPr lang="en" sz="1600" dirty="0">
                <a:solidFill>
                  <a:srgbClr val="000000"/>
                </a:solidFill>
                <a:latin typeface="Lato" panose="020F0502020204030203" pitchFamily="34" charset="0"/>
              </a:rPr>
              <a:t>Standard input is redirected from a file using </a:t>
            </a:r>
            <a:r>
              <a:rPr lang="en" sz="1600" dirty="0">
                <a:solidFill>
                  <a:srgbClr val="C7254E"/>
                </a:solidFill>
                <a:highlight>
                  <a:srgbClr val="F9F2F4"/>
                </a:highlight>
                <a:latin typeface="Lato" panose="020F0502020204030203" pitchFamily="34" charset="0"/>
                <a:ea typeface="Courier New"/>
                <a:cs typeface="Courier New"/>
                <a:sym typeface="Courier New"/>
              </a:rPr>
              <a:t>&lt;</a:t>
            </a:r>
            <a:endParaRPr sz="1600" dirty="0">
              <a:solidFill>
                <a:srgbClr val="000000"/>
              </a:solidFill>
              <a:latin typeface="Lato" panose="020F0502020204030203" pitchFamily="34" charset="0"/>
            </a:endParaRPr>
          </a:p>
          <a:p>
            <a:pPr marL="1371600" lvl="0" indent="457200" algn="l" rtl="0">
              <a:spcBef>
                <a:spcPts val="1600"/>
              </a:spcBef>
              <a:spcAft>
                <a:spcPts val="0"/>
              </a:spcAft>
              <a:buClr>
                <a:schemeClr val="dk1"/>
              </a:buClr>
              <a:buSzPts val="1100"/>
              <a:buFont typeface="Arial"/>
              <a:buNone/>
            </a:pPr>
            <a:r>
              <a:rPr lang="en" sz="1600" dirty="0">
                <a:solidFill>
                  <a:srgbClr val="C7254E"/>
                </a:solidFill>
                <a:highlight>
                  <a:srgbClr val="F9F2F4"/>
                </a:highlight>
                <a:latin typeface="Lato" panose="020F0502020204030203" pitchFamily="34" charset="0"/>
                <a:ea typeface="Courier New"/>
                <a:cs typeface="Courier New"/>
                <a:sym typeface="Courier New"/>
              </a:rPr>
              <a:t>wc &lt; standard_input.txt</a:t>
            </a:r>
            <a:endParaRPr sz="1600" dirty="0">
              <a:solidFill>
                <a:srgbClr val="000000"/>
              </a:solidFill>
              <a:latin typeface="Lato" panose="020F0502020204030203" pitchFamily="34" charset="0"/>
            </a:endParaRPr>
          </a:p>
          <a:p>
            <a:pPr marL="457200" lvl="0" indent="0" algn="l" rtl="0">
              <a:spcBef>
                <a:spcPts val="1600"/>
              </a:spcBef>
              <a:spcAft>
                <a:spcPts val="0"/>
              </a:spcAft>
              <a:buClr>
                <a:schemeClr val="dk1"/>
              </a:buClr>
              <a:buSzPts val="1100"/>
              <a:buFont typeface="Arial"/>
              <a:buNone/>
            </a:pPr>
            <a:r>
              <a:rPr lang="en" sz="1600" dirty="0">
                <a:solidFill>
                  <a:srgbClr val="000000"/>
                </a:solidFill>
                <a:latin typeface="Lato" panose="020F0502020204030203" pitchFamily="34" charset="0"/>
              </a:rPr>
              <a:t>Any use of stdin will instead use standard_input.txt in this example</a:t>
            </a:r>
            <a:endParaRPr sz="16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17"/>
          <p:cNvSpPr/>
          <p:nvPr/>
        </p:nvSpPr>
        <p:spPr>
          <a:xfrm>
            <a:off x="1674729" y="1818070"/>
            <a:ext cx="3168518" cy="1727811"/>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7254E"/>
              </a:solidFill>
              <a:highlight>
                <a:srgbClr val="F9F2F4"/>
              </a:highlight>
              <a:latin typeface="Courier New"/>
              <a:ea typeface="Courier New"/>
              <a:cs typeface="Courier New"/>
              <a:sym typeface="Courier New"/>
            </a:endParaRPr>
          </a:p>
        </p:txBody>
      </p:sp>
      <p:sp>
        <p:nvSpPr>
          <p:cNvPr id="79" name="Google Shape;79;p17"/>
          <p:cNvSpPr/>
          <p:nvPr/>
        </p:nvSpPr>
        <p:spPr>
          <a:xfrm>
            <a:off x="5073573" y="1827345"/>
            <a:ext cx="3024459" cy="1727811"/>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p:nvPr/>
        </p:nvSpPr>
        <p:spPr>
          <a:xfrm>
            <a:off x="2055585" y="1983742"/>
            <a:ext cx="2202229" cy="4200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Lato" panose="020F0502020204030203" pitchFamily="34" charset="0"/>
              </a:rPr>
              <a:t>standard_input.txt</a:t>
            </a:r>
            <a:endParaRPr sz="1600" b="1" dirty="0">
              <a:latin typeface="Lato" panose="020F0502020204030203" pitchFamily="34" charset="0"/>
            </a:endParaRPr>
          </a:p>
        </p:txBody>
      </p:sp>
      <p:sp>
        <p:nvSpPr>
          <p:cNvPr id="81" name="Google Shape;81;p17"/>
          <p:cNvSpPr txBox="1"/>
          <p:nvPr/>
        </p:nvSpPr>
        <p:spPr>
          <a:xfrm>
            <a:off x="1754203" y="2292888"/>
            <a:ext cx="2901315" cy="97414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rgbClr val="C7254E"/>
                </a:solidFill>
                <a:highlight>
                  <a:srgbClr val="F9F2F4"/>
                </a:highlight>
                <a:latin typeface="Courier New"/>
                <a:ea typeface="Courier New"/>
                <a:cs typeface="Courier New"/>
                <a:sym typeface="Courier New"/>
              </a:rPr>
              <a:t>f af asfsdf afdsf </a:t>
            </a:r>
            <a:endParaRPr sz="1800" dirty="0">
              <a:solidFill>
                <a:srgbClr val="C7254E"/>
              </a:solidFill>
              <a:highlight>
                <a:srgbClr val="F9F2F4"/>
              </a:highlight>
              <a:latin typeface="Courier New"/>
              <a:ea typeface="Courier New"/>
              <a:cs typeface="Courier New"/>
              <a:sym typeface="Courier New"/>
            </a:endParaRPr>
          </a:p>
          <a:p>
            <a:pPr marL="0" lvl="0" indent="0" algn="ctr" rtl="0">
              <a:spcBef>
                <a:spcPts val="0"/>
              </a:spcBef>
              <a:spcAft>
                <a:spcPts val="0"/>
              </a:spcAft>
              <a:buNone/>
            </a:pPr>
            <a:r>
              <a:rPr lang="en" sz="1800" dirty="0">
                <a:solidFill>
                  <a:srgbClr val="C7254E"/>
                </a:solidFill>
                <a:highlight>
                  <a:srgbClr val="F9F2F4"/>
                </a:highlight>
                <a:latin typeface="Courier New"/>
                <a:ea typeface="Courier New"/>
                <a:cs typeface="Courier New"/>
                <a:sym typeface="Courier New"/>
              </a:rPr>
              <a:t>sdf gvddfg ssdffg </a:t>
            </a:r>
            <a:endParaRPr sz="1800" dirty="0">
              <a:solidFill>
                <a:srgbClr val="C7254E"/>
              </a:solidFill>
              <a:highlight>
                <a:srgbClr val="F9F2F4"/>
              </a:highlight>
              <a:latin typeface="Courier New"/>
              <a:ea typeface="Courier New"/>
              <a:cs typeface="Courier New"/>
              <a:sym typeface="Courier New"/>
            </a:endParaRPr>
          </a:p>
          <a:p>
            <a:pPr marL="0" lvl="0" indent="0" algn="ctr" rtl="0">
              <a:spcBef>
                <a:spcPts val="0"/>
              </a:spcBef>
              <a:spcAft>
                <a:spcPts val="0"/>
              </a:spcAft>
              <a:buNone/>
            </a:pPr>
            <a:r>
              <a:rPr lang="en" sz="1800" dirty="0">
                <a:solidFill>
                  <a:srgbClr val="C7254E"/>
                </a:solidFill>
                <a:highlight>
                  <a:srgbClr val="F9F2F4"/>
                </a:highlight>
                <a:latin typeface="Courier New"/>
                <a:ea typeface="Courier New"/>
                <a:cs typeface="Courier New"/>
                <a:sym typeface="Courier New"/>
              </a:rPr>
              <a:t>sdgf asff assdf</a:t>
            </a:r>
            <a:endParaRPr sz="1800" dirty="0">
              <a:solidFill>
                <a:srgbClr val="C7254E"/>
              </a:solidFill>
              <a:highlight>
                <a:srgbClr val="F9F2F4"/>
              </a:highlight>
              <a:latin typeface="Courier New"/>
              <a:ea typeface="Courier New"/>
              <a:cs typeface="Courier New"/>
              <a:sym typeface="Courier New"/>
            </a:endParaRPr>
          </a:p>
        </p:txBody>
      </p:sp>
      <p:sp>
        <p:nvSpPr>
          <p:cNvPr id="82" name="Google Shape;82;p17"/>
          <p:cNvSpPr txBox="1"/>
          <p:nvPr/>
        </p:nvSpPr>
        <p:spPr>
          <a:xfrm>
            <a:off x="5036374" y="1866894"/>
            <a:ext cx="3115254" cy="16301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Lato" panose="020F0502020204030203" pitchFamily="34" charset="0"/>
              </a:rPr>
              <a:t>$ wc &lt; standard_input.txt</a:t>
            </a:r>
            <a:endParaRPr sz="1600" dirty="0">
              <a:latin typeface="Lato" panose="020F0502020204030203" pitchFamily="34" charset="0"/>
            </a:endParaRPr>
          </a:p>
          <a:p>
            <a:pPr marL="0" lvl="0" indent="0" algn="l" rtl="0">
              <a:spcBef>
                <a:spcPts val="0"/>
              </a:spcBef>
              <a:spcAft>
                <a:spcPts val="0"/>
              </a:spcAft>
              <a:buNone/>
            </a:pPr>
            <a:endParaRPr sz="1600" dirty="0"/>
          </a:p>
          <a:p>
            <a:pPr marL="0" lvl="0" indent="0" algn="l" rtl="0">
              <a:spcBef>
                <a:spcPts val="0"/>
              </a:spcBef>
              <a:spcAft>
                <a:spcPts val="0"/>
              </a:spcAft>
              <a:buNone/>
            </a:pPr>
            <a:r>
              <a:rPr lang="en" sz="2000" dirty="0">
                <a:solidFill>
                  <a:srgbClr val="C7254E"/>
                </a:solidFill>
                <a:highlight>
                  <a:srgbClr val="F9F2F4"/>
                </a:highlight>
                <a:latin typeface="Courier New"/>
                <a:ea typeface="Courier New"/>
                <a:cs typeface="Courier New"/>
                <a:sym typeface="Courier New"/>
              </a:rPr>
              <a:t> 3 10 54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latin typeface="Lato" panose="020F0502020204030203" pitchFamily="34" charset="0"/>
              </a:rPr>
              <a:t>Output : Lines Words Characters</a:t>
            </a:r>
            <a:endParaRPr sz="1600" dirty="0">
              <a:latin typeface="Lato" panose="020F0502020204030203" pitchFamily="34" charset="0"/>
            </a:endParaRPr>
          </a:p>
        </p:txBody>
      </p:sp>
      <p:sp>
        <p:nvSpPr>
          <p:cNvPr id="2" name="Rectangle 1"/>
          <p:cNvSpPr/>
          <p:nvPr/>
        </p:nvSpPr>
        <p:spPr>
          <a:xfrm>
            <a:off x="1523447" y="758939"/>
            <a:ext cx="5857694" cy="553998"/>
          </a:xfrm>
          <a:prstGeom prst="rect">
            <a:avLst/>
          </a:prstGeom>
        </p:spPr>
        <p:txBody>
          <a:bodyPr wrap="none">
            <a:spAutoFit/>
          </a:bodyPr>
          <a:lstStyle/>
          <a:p>
            <a:r>
              <a:rPr lang="en" sz="3000" b="1" dirty="0">
                <a:solidFill>
                  <a:srgbClr val="ED1157"/>
                </a:solidFill>
                <a:latin typeface="Lato" panose="020F0502020204030203" pitchFamily="34" charset="0"/>
              </a:rPr>
              <a:t>Redirecting Standard I/O (contd.)</a:t>
            </a:r>
            <a:endParaRPr lang="en-IN" sz="3000" dirty="0"/>
          </a:p>
        </p:txBody>
      </p:sp>
    </p:spTree>
    <p:extLst>
      <p:ext uri="{BB962C8B-B14F-4D97-AF65-F5344CB8AC3E}">
        <p14:creationId xmlns:p14="http://schemas.microsoft.com/office/powerpoint/2010/main" val="126306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1617159" y="409356"/>
            <a:ext cx="4007388" cy="67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Redirecting stdout</a:t>
            </a:r>
            <a:endParaRPr sz="3000" b="1" dirty="0">
              <a:solidFill>
                <a:srgbClr val="ED1157"/>
              </a:solidFill>
              <a:latin typeface="Lato" panose="020F0502020204030203" pitchFamily="34" charset="0"/>
            </a:endParaRPr>
          </a:p>
        </p:txBody>
      </p:sp>
      <p:sp>
        <p:nvSpPr>
          <p:cNvPr id="88" name="Google Shape;88;p18"/>
          <p:cNvSpPr txBox="1">
            <a:spLocks noGrp="1"/>
          </p:cNvSpPr>
          <p:nvPr>
            <p:ph type="body" idx="1"/>
          </p:nvPr>
        </p:nvSpPr>
        <p:spPr>
          <a:xfrm>
            <a:off x="1493368" y="1113625"/>
            <a:ext cx="6942300" cy="2050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DF1957"/>
              </a:buClr>
              <a:buSzPct val="130000"/>
              <a:buFont typeface="Arial" panose="020B0604020202020204" pitchFamily="34" charset="0"/>
              <a:buChar char="•"/>
            </a:pPr>
            <a:r>
              <a:rPr lang="en" sz="1400" dirty="0">
                <a:solidFill>
                  <a:srgbClr val="000000"/>
                </a:solidFill>
                <a:latin typeface="Lato" panose="020F0502020204030203" pitchFamily="34" charset="0"/>
              </a:rPr>
              <a:t> Standard output is redirected to a file using &gt;</a:t>
            </a:r>
            <a:endParaRPr sz="1400" dirty="0">
              <a:solidFill>
                <a:srgbClr val="000000"/>
              </a:solidFill>
              <a:latin typeface="Lato" panose="020F0502020204030203" pitchFamily="34" charset="0"/>
            </a:endParaRPr>
          </a:p>
          <a:p>
            <a:pPr marL="1371600" lvl="0" indent="457200" algn="l" rtl="0">
              <a:spcBef>
                <a:spcPts val="1600"/>
              </a:spcBef>
              <a:spcAft>
                <a:spcPts val="0"/>
              </a:spcAft>
              <a:buNone/>
            </a:pPr>
            <a:r>
              <a:rPr lang="en" sz="1400" dirty="0">
                <a:solidFill>
                  <a:srgbClr val="C7254E"/>
                </a:solidFill>
                <a:highlight>
                  <a:srgbClr val="F9F2F4"/>
                </a:highlight>
                <a:latin typeface="Courier New"/>
                <a:ea typeface="Courier New"/>
                <a:cs typeface="Courier New"/>
                <a:sym typeface="Courier New"/>
              </a:rPr>
              <a:t>cal 2007 &gt; calendar.2007</a:t>
            </a:r>
            <a:endParaRPr sz="1400" dirty="0">
              <a:solidFill>
                <a:srgbClr val="C7254E"/>
              </a:solidFill>
              <a:highlight>
                <a:srgbClr val="F9F2F4"/>
              </a:highlight>
              <a:latin typeface="Courier New"/>
              <a:ea typeface="Courier New"/>
              <a:cs typeface="Courier New"/>
              <a:sym typeface="Courier New"/>
            </a:endParaRPr>
          </a:p>
          <a:p>
            <a:pPr marL="914400" lvl="0" indent="0" algn="l" rtl="0">
              <a:spcBef>
                <a:spcPts val="1600"/>
              </a:spcBef>
              <a:spcAft>
                <a:spcPts val="0"/>
              </a:spcAft>
              <a:buNone/>
            </a:pPr>
            <a:r>
              <a:rPr lang="en" sz="1400" dirty="0">
                <a:solidFill>
                  <a:srgbClr val="C7254E"/>
                </a:solidFill>
                <a:highlight>
                  <a:srgbClr val="F9F2F4"/>
                </a:highlight>
                <a:latin typeface="Courier New"/>
                <a:ea typeface="Courier New"/>
                <a:cs typeface="Courier New"/>
                <a:sym typeface="Courier New"/>
              </a:rPr>
              <a:t>wc -l &lt; standard_input.txt &gt; Lines.out</a:t>
            </a:r>
            <a:endParaRPr sz="1400" dirty="0">
              <a:solidFill>
                <a:srgbClr val="000000"/>
              </a:solidFill>
            </a:endParaRPr>
          </a:p>
          <a:p>
            <a:pPr marL="457200" lvl="0" indent="457200" algn="l" rtl="0">
              <a:spcBef>
                <a:spcPts val="1600"/>
              </a:spcBef>
              <a:spcAft>
                <a:spcPts val="0"/>
              </a:spcAft>
              <a:buNone/>
            </a:pPr>
            <a:r>
              <a:rPr lang="en" sz="1400" dirty="0">
                <a:solidFill>
                  <a:srgbClr val="000000"/>
                </a:solidFill>
              </a:rPr>
              <a:t>- the </a:t>
            </a:r>
            <a:r>
              <a:rPr lang="en" sz="1400" b="1" i="1" dirty="0">
                <a:solidFill>
                  <a:srgbClr val="000000"/>
                </a:solidFill>
              </a:rPr>
              <a:t>stdout</a:t>
            </a:r>
            <a:r>
              <a:rPr lang="en" sz="1400" dirty="0">
                <a:solidFill>
                  <a:srgbClr val="000000"/>
                </a:solidFill>
              </a:rPr>
              <a:t> of wc -l is directed to file  </a:t>
            </a:r>
            <a:r>
              <a:rPr lang="en" sz="1400" dirty="0">
                <a:solidFill>
                  <a:srgbClr val="C7254E"/>
                </a:solidFill>
                <a:highlight>
                  <a:srgbClr val="F9F2F4"/>
                </a:highlight>
                <a:latin typeface="Courier New"/>
                <a:ea typeface="Courier New"/>
                <a:cs typeface="Courier New"/>
                <a:sym typeface="Courier New"/>
              </a:rPr>
              <a:t>Lines.out</a:t>
            </a:r>
            <a:endParaRPr sz="1400" dirty="0">
              <a:solidFill>
                <a:srgbClr val="000000"/>
              </a:solidFill>
            </a:endParaRPr>
          </a:p>
          <a:p>
            <a:pPr marL="914400" lvl="0" indent="457200" algn="l" rtl="0">
              <a:spcBef>
                <a:spcPts val="1600"/>
              </a:spcBef>
              <a:spcAft>
                <a:spcPts val="0"/>
              </a:spcAft>
              <a:buNone/>
            </a:pPr>
            <a:r>
              <a:rPr lang="en" sz="1400" dirty="0">
                <a:solidFill>
                  <a:srgbClr val="000000"/>
                </a:solidFill>
              </a:rPr>
              <a:t>	</a:t>
            </a: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1600"/>
              </a:spcAft>
              <a:buNone/>
            </a:pPr>
            <a:endParaRPr sz="1400" dirty="0">
              <a:solidFill>
                <a:srgbClr val="000000"/>
              </a:solidFill>
            </a:endParaRPr>
          </a:p>
        </p:txBody>
      </p:sp>
      <p:sp>
        <p:nvSpPr>
          <p:cNvPr id="89" name="Google Shape;89;p18"/>
          <p:cNvSpPr/>
          <p:nvPr/>
        </p:nvSpPr>
        <p:spPr>
          <a:xfrm>
            <a:off x="2939365" y="3069613"/>
            <a:ext cx="3510875" cy="1411950"/>
          </a:xfrm>
          <a:prstGeom prst="flowChartProcess">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7254E"/>
              </a:solidFill>
              <a:highlight>
                <a:srgbClr val="F9F2F4"/>
              </a:highlight>
              <a:latin typeface="Courier New"/>
              <a:ea typeface="Courier New"/>
              <a:cs typeface="Courier New"/>
              <a:sym typeface="Courier New"/>
            </a:endParaRPr>
          </a:p>
        </p:txBody>
      </p:sp>
      <p:sp>
        <p:nvSpPr>
          <p:cNvPr id="90" name="Google Shape;90;p18"/>
          <p:cNvSpPr txBox="1"/>
          <p:nvPr/>
        </p:nvSpPr>
        <p:spPr>
          <a:xfrm>
            <a:off x="3016124" y="3190438"/>
            <a:ext cx="3301500" cy="11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panose="020F0502020204030203" pitchFamily="34" charset="0"/>
              </a:rPr>
              <a:t>$ wc -l &lt; standard_input.txt &gt; Lines.out </a:t>
            </a:r>
            <a:endParaRPr dirty="0">
              <a:latin typeface="Lato" panose="020F0502020204030203" pitchFamily="34" charset="0"/>
            </a:endParaRPr>
          </a:p>
          <a:p>
            <a:pPr marL="0" lvl="0" indent="0" algn="l" rtl="0">
              <a:spcBef>
                <a:spcPts val="0"/>
              </a:spcBef>
              <a:spcAft>
                <a:spcPts val="0"/>
              </a:spcAft>
              <a:buNone/>
            </a:pPr>
            <a:endParaRPr dirty="0">
              <a:latin typeface="Lato" panose="020F0502020204030203" pitchFamily="34" charset="0"/>
            </a:endParaRPr>
          </a:p>
          <a:p>
            <a:pPr marL="0" lvl="0" indent="0" algn="l" rtl="0">
              <a:spcBef>
                <a:spcPts val="0"/>
              </a:spcBef>
              <a:spcAft>
                <a:spcPts val="0"/>
              </a:spcAft>
              <a:buNone/>
            </a:pPr>
            <a:r>
              <a:rPr lang="en" dirty="0">
                <a:latin typeface="Lato" panose="020F0502020204030203" pitchFamily="34" charset="0"/>
              </a:rPr>
              <a:t>$ cat Lines.out </a:t>
            </a:r>
            <a:endParaRPr dirty="0">
              <a:latin typeface="Lato" panose="020F0502020204030203" pitchFamily="34" charset="0"/>
            </a:endParaRPr>
          </a:p>
          <a:p>
            <a:pPr marL="0" lvl="0" indent="457200" algn="l" rtl="0">
              <a:spcBef>
                <a:spcPts val="0"/>
              </a:spcBef>
              <a:spcAft>
                <a:spcPts val="0"/>
              </a:spcAft>
              <a:buNone/>
            </a:pPr>
            <a:endParaRPr dirty="0"/>
          </a:p>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3  </a:t>
            </a:r>
            <a:endParaRPr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262227" y="1320092"/>
            <a:ext cx="2724295" cy="11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r"/>
            <a:r>
              <a:rPr lang="en" sz="3000" b="1" dirty="0">
                <a:solidFill>
                  <a:srgbClr val="ED1157"/>
                </a:solidFill>
                <a:latin typeface="Lato" panose="020F0502020204030203" pitchFamily="34" charset="0"/>
              </a:rPr>
              <a:t>Redirecting stderr</a:t>
            </a:r>
            <a:endParaRPr sz="3000" b="1" dirty="0">
              <a:solidFill>
                <a:srgbClr val="ED1157"/>
              </a:solidFill>
              <a:latin typeface="Lato" panose="020F0502020204030203" pitchFamily="34" charset="0"/>
            </a:endParaRPr>
          </a:p>
        </p:txBody>
      </p:sp>
      <p:sp>
        <p:nvSpPr>
          <p:cNvPr id="96" name="Google Shape;96;p19"/>
          <p:cNvSpPr txBox="1">
            <a:spLocks noGrp="1"/>
          </p:cNvSpPr>
          <p:nvPr>
            <p:ph type="body" idx="1"/>
          </p:nvPr>
        </p:nvSpPr>
        <p:spPr>
          <a:xfrm>
            <a:off x="1417674" y="2677417"/>
            <a:ext cx="2568848" cy="795988"/>
          </a:xfrm>
          <a:prstGeom prst="rect">
            <a:avLst/>
          </a:prstGeom>
        </p:spPr>
        <p:txBody>
          <a:bodyPr spcFirstLastPara="1" wrap="square" lIns="91425" tIns="91425" rIns="91425" bIns="91425" anchor="t" anchorCtr="0">
            <a:noAutofit/>
          </a:bodyPr>
          <a:lstStyle/>
          <a:p>
            <a:pPr marL="139700" lvl="0" indent="0" rtl="0">
              <a:spcBef>
                <a:spcPts val="0"/>
              </a:spcBef>
              <a:spcAft>
                <a:spcPts val="0"/>
              </a:spcAft>
              <a:buClr>
                <a:srgbClr val="DF1957"/>
              </a:buClr>
              <a:buSzPct val="130000"/>
              <a:buNone/>
            </a:pPr>
            <a:r>
              <a:rPr lang="en" sz="1400" dirty="0">
                <a:solidFill>
                  <a:srgbClr val="000000"/>
                </a:solidFill>
                <a:latin typeface="Lato" panose="020F0502020204030203" pitchFamily="34" charset="0"/>
              </a:rPr>
              <a:t> </a:t>
            </a:r>
            <a:r>
              <a:rPr lang="en" sz="1600" dirty="0">
                <a:solidFill>
                  <a:srgbClr val="000000"/>
                </a:solidFill>
                <a:latin typeface="Lato" panose="020F0502020204030203" pitchFamily="34" charset="0"/>
              </a:rPr>
              <a:t>Standard error can be redirected with </a:t>
            </a:r>
            <a:r>
              <a:rPr lang="en" sz="1600" dirty="0">
                <a:solidFill>
                  <a:srgbClr val="C7254E"/>
                </a:solidFill>
                <a:highlight>
                  <a:srgbClr val="F9F2F4"/>
                </a:highlight>
                <a:latin typeface="Lato" panose="020F0502020204030203" pitchFamily="34" charset="0"/>
                <a:ea typeface="Courier New"/>
                <a:cs typeface="Courier New"/>
                <a:sym typeface="Courier New"/>
              </a:rPr>
              <a:t>2&gt;</a:t>
            </a:r>
            <a:endParaRPr sz="1400" dirty="0">
              <a:solidFill>
                <a:srgbClr val="000000"/>
              </a:solidFill>
              <a:latin typeface="Lato" panose="020F0502020204030203" pitchFamily="34" charset="0"/>
            </a:endParaRPr>
          </a:p>
          <a:p>
            <a:pPr marL="914400" lvl="0" indent="457200" algn="l" rtl="0">
              <a:spcBef>
                <a:spcPts val="1600"/>
              </a:spcBef>
              <a:spcAft>
                <a:spcPts val="0"/>
              </a:spcAft>
              <a:buNone/>
            </a:pPr>
            <a:r>
              <a:rPr lang="en" sz="1400" dirty="0">
                <a:solidFill>
                  <a:srgbClr val="000000"/>
                </a:solidFill>
              </a:rPr>
              <a:t>	</a:t>
            </a: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1600"/>
              </a:spcAft>
              <a:buNone/>
            </a:pPr>
            <a:endParaRPr sz="1400" dirty="0">
              <a:solidFill>
                <a:srgbClr val="000000"/>
              </a:solidFill>
            </a:endParaRPr>
          </a:p>
        </p:txBody>
      </p:sp>
      <p:pic>
        <p:nvPicPr>
          <p:cNvPr id="97" name="Google Shape;97;p19"/>
          <p:cNvPicPr preferRelativeResize="0"/>
          <p:nvPr/>
        </p:nvPicPr>
        <p:blipFill>
          <a:blip r:embed="rId3">
            <a:alphaModFix/>
          </a:blip>
          <a:stretch>
            <a:fillRect/>
          </a:stretch>
        </p:blipFill>
        <p:spPr>
          <a:xfrm>
            <a:off x="4238122" y="598837"/>
            <a:ext cx="4328464" cy="389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663509" y="517524"/>
            <a:ext cx="3954460"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000" b="1" dirty="0">
                <a:solidFill>
                  <a:srgbClr val="ED1157"/>
                </a:solidFill>
                <a:latin typeface="Lato" panose="020F0502020204030203" pitchFamily="34" charset="0"/>
              </a:rPr>
              <a:t>Appending to a File</a:t>
            </a:r>
            <a:endParaRPr sz="3000" b="1" dirty="0">
              <a:solidFill>
                <a:srgbClr val="ED1157"/>
              </a:solidFill>
              <a:latin typeface="Lato" panose="020F0502020204030203" pitchFamily="34" charset="0"/>
            </a:endParaRPr>
          </a:p>
        </p:txBody>
      </p:sp>
      <p:sp>
        <p:nvSpPr>
          <p:cNvPr id="103" name="Google Shape;103;p20"/>
          <p:cNvSpPr txBox="1">
            <a:spLocks noGrp="1"/>
          </p:cNvSpPr>
          <p:nvPr>
            <p:ph type="body" idx="1"/>
          </p:nvPr>
        </p:nvSpPr>
        <p:spPr>
          <a:xfrm>
            <a:off x="1533742" y="1268859"/>
            <a:ext cx="5590684" cy="61256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DF1957"/>
              </a:buClr>
              <a:buSzPct val="130000"/>
              <a:buFont typeface="Arial" panose="020B0604020202020204" pitchFamily="34" charset="0"/>
              <a:buChar char="•"/>
            </a:pPr>
            <a:r>
              <a:rPr lang="en" sz="1600" dirty="0">
                <a:solidFill>
                  <a:srgbClr val="000000"/>
                </a:solidFill>
                <a:latin typeface="Lato" panose="020F0502020204030203" pitchFamily="34" charset="0"/>
              </a:rPr>
              <a:t>The </a:t>
            </a:r>
            <a:r>
              <a:rPr lang="en" sz="1600" dirty="0">
                <a:solidFill>
                  <a:srgbClr val="C7254E"/>
                </a:solidFill>
                <a:highlight>
                  <a:srgbClr val="F9F2F4"/>
                </a:highlight>
                <a:latin typeface="Lato" panose="020F0502020204030203" pitchFamily="34" charset="0"/>
                <a:ea typeface="Courier New"/>
                <a:cs typeface="Courier New"/>
                <a:sym typeface="Courier New"/>
              </a:rPr>
              <a:t>&gt;&gt;</a:t>
            </a:r>
            <a:r>
              <a:rPr lang="en" sz="1600" dirty="0">
                <a:solidFill>
                  <a:srgbClr val="000000"/>
                </a:solidFill>
                <a:latin typeface="Lato" panose="020F0502020204030203" pitchFamily="34" charset="0"/>
              </a:rPr>
              <a:t> operator appends to a file rather than redirecting the output to a file</a:t>
            </a:r>
            <a:endParaRPr sz="1600" dirty="0">
              <a:solidFill>
                <a:srgbClr val="000000"/>
              </a:solidFill>
              <a:latin typeface="Lato" panose="020F0502020204030203" pitchFamily="34" charset="0"/>
            </a:endParaRPr>
          </a:p>
          <a:p>
            <a:pPr marL="914400" lvl="0" indent="457200" algn="l" rtl="0">
              <a:spcBef>
                <a:spcPts val="1600"/>
              </a:spcBef>
              <a:spcAft>
                <a:spcPts val="0"/>
              </a:spcAft>
              <a:buNone/>
            </a:pPr>
            <a:r>
              <a:rPr lang="en" sz="1600" dirty="0">
                <a:solidFill>
                  <a:srgbClr val="000000"/>
                </a:solidFill>
                <a:latin typeface="Lato" panose="020F0502020204030203" pitchFamily="34" charset="0"/>
              </a:rPr>
              <a:t>	</a:t>
            </a:r>
            <a:endParaRPr sz="1600" dirty="0">
              <a:solidFill>
                <a:srgbClr val="000000"/>
              </a:solidFill>
              <a:latin typeface="Lato" panose="020F0502020204030203" pitchFamily="34" charset="0"/>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1600"/>
              </a:spcAft>
              <a:buNone/>
            </a:pPr>
            <a:endParaRPr sz="1400" dirty="0">
              <a:solidFill>
                <a:srgbClr val="000000"/>
              </a:solidFill>
            </a:endParaRPr>
          </a:p>
        </p:txBody>
      </p:sp>
      <p:pic>
        <p:nvPicPr>
          <p:cNvPr id="104" name="Google Shape;104;p20"/>
          <p:cNvPicPr preferRelativeResize="0"/>
          <p:nvPr/>
        </p:nvPicPr>
        <p:blipFill>
          <a:blip r:embed="rId3">
            <a:alphaModFix/>
          </a:blip>
          <a:stretch>
            <a:fillRect/>
          </a:stretch>
        </p:blipFill>
        <p:spPr>
          <a:xfrm>
            <a:off x="3032897" y="1953278"/>
            <a:ext cx="3820801" cy="2132525"/>
          </a:xfrm>
          <a:prstGeom prst="rect">
            <a:avLst/>
          </a:prstGeom>
          <a:noFill/>
          <a:ln>
            <a:noFill/>
          </a:ln>
        </p:spPr>
      </p:pic>
    </p:spTree>
  </p:cSld>
  <p:clrMapOvr>
    <a:masterClrMapping/>
  </p:clrMapOvr>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LearnOA PPT New</Template>
  <TotalTime>0</TotalTime>
  <Words>1483</Words>
  <Application>Microsoft Macintosh PowerPoint</Application>
  <PresentationFormat>On-screen Show (16:9)</PresentationFormat>
  <Paragraphs>156</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Arial</vt:lpstr>
      <vt:lpstr>Wingdings</vt:lpstr>
      <vt:lpstr>Roboto</vt:lpstr>
      <vt:lpstr>Verdana</vt:lpstr>
      <vt:lpstr>Courier New</vt:lpstr>
      <vt:lpstr>Lato</vt:lpstr>
      <vt:lpstr>LearnOA PPT New</vt:lpstr>
      <vt:lpstr>PowerPoint Presentation</vt:lpstr>
      <vt:lpstr>Standard I/O in Unix</vt:lpstr>
      <vt:lpstr>Stream Redirection</vt:lpstr>
      <vt:lpstr>PowerPoint Presentation</vt:lpstr>
      <vt:lpstr>Redirecting Standard I/O</vt:lpstr>
      <vt:lpstr>PowerPoint Presentation</vt:lpstr>
      <vt:lpstr>Redirecting stdout</vt:lpstr>
      <vt:lpstr>Redirecting stderr</vt:lpstr>
      <vt:lpstr>Appending to a File</vt:lpstr>
      <vt:lpstr>Pipes</vt:lpstr>
      <vt:lpstr>Regular Expressions and Metacharacters</vt:lpstr>
      <vt:lpstr>What makes up Regular Expressions ?</vt:lpstr>
      <vt:lpstr>PowerPoint Presentation</vt:lpstr>
      <vt:lpstr>PowerPoint Presentation</vt:lpstr>
      <vt:lpstr>Mixing Inputs from Standard Input and a File</vt:lpstr>
      <vt:lpstr>PowerPoint Presentation</vt:lpstr>
      <vt:lpstr>PowerPoint Presentation</vt:lpstr>
      <vt:lpstr>Filters</vt:lpstr>
      <vt:lpstr>PowerPoint Presentation</vt:lpstr>
      <vt:lpstr>PowerPoint Presentation</vt:lpstr>
      <vt:lpstr>tee Command</vt:lpstr>
      <vt:lpstr>Terminal (/dev/tty) and Trash (/dev/null) Files</vt:lpstr>
      <vt:lpstr>PowerPoint Presentation</vt:lpstr>
      <vt:lpstr>Revisiting uniq, sort &amp; tr commands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Shobhit Nigam</cp:lastModifiedBy>
  <cp:revision>15</cp:revision>
  <dcterms:modified xsi:type="dcterms:W3CDTF">2022-05-18T02:21:33Z</dcterms:modified>
</cp:coreProperties>
</file>