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7" r:id="rId21"/>
    <p:sldId id="274" r:id="rId22"/>
    <p:sldId id="275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ita Santwani" userId="8e96a9c69984abc6" providerId="LiveId" clId="{90A151FE-B12B-4CFB-9CAD-77DF1F655461}"/>
    <pc:docChg chg="undo custSel addSld modSld">
      <pc:chgData name="Namita Santwani" userId="8e96a9c69984abc6" providerId="LiveId" clId="{90A151FE-B12B-4CFB-9CAD-77DF1F655461}" dt="2019-10-24T20:00:05.279" v="169" actId="1076"/>
      <pc:docMkLst>
        <pc:docMk/>
      </pc:docMkLst>
      <pc:sldChg chg="modSp">
        <pc:chgData name="Namita Santwani" userId="8e96a9c69984abc6" providerId="LiveId" clId="{90A151FE-B12B-4CFB-9CAD-77DF1F655461}" dt="2019-10-24T19:48:05.281" v="5" actId="20577"/>
        <pc:sldMkLst>
          <pc:docMk/>
          <pc:sldMk cId="0" sldId="257"/>
        </pc:sldMkLst>
        <pc:spChg chg="mod">
          <ac:chgData name="Namita Santwani" userId="8e96a9c69984abc6" providerId="LiveId" clId="{90A151FE-B12B-4CFB-9CAD-77DF1F655461}" dt="2019-10-24T19:48:05.281" v="5" actId="2057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47:52.130" v="2" actId="1076"/>
          <ac:spMkLst>
            <pc:docMk/>
            <pc:sldMk cId="0" sldId="257"/>
            <ac:spMk id="60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48:24.073" v="14" actId="20577"/>
        <pc:sldMkLst>
          <pc:docMk/>
          <pc:sldMk cId="0" sldId="258"/>
        </pc:sldMkLst>
        <pc:spChg chg="mod">
          <ac:chgData name="Namita Santwani" userId="8e96a9c69984abc6" providerId="LiveId" clId="{90A151FE-B12B-4CFB-9CAD-77DF1F655461}" dt="2019-10-24T19:48:21.048" v="12" actId="14100"/>
          <ac:spMkLst>
            <pc:docMk/>
            <pc:sldMk cId="0" sldId="258"/>
            <ac:spMk id="65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48:24.073" v="14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48:45.153" v="16" actId="20577"/>
        <pc:sldMkLst>
          <pc:docMk/>
          <pc:sldMk cId="0" sldId="259"/>
        </pc:sldMkLst>
        <pc:spChg chg="mod">
          <ac:chgData name="Namita Santwani" userId="8e96a9c69984abc6" providerId="LiveId" clId="{90A151FE-B12B-4CFB-9CAD-77DF1F655461}" dt="2019-10-24T19:48:45.153" v="16" actId="20577"/>
          <ac:spMkLst>
            <pc:docMk/>
            <pc:sldMk cId="0" sldId="259"/>
            <ac:spMk id="71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2:34.176" v="43" actId="20577"/>
        <pc:sldMkLst>
          <pc:docMk/>
          <pc:sldMk cId="0" sldId="260"/>
        </pc:sldMkLst>
        <pc:spChg chg="mod">
          <ac:chgData name="Namita Santwani" userId="8e96a9c69984abc6" providerId="LiveId" clId="{90A151FE-B12B-4CFB-9CAD-77DF1F655461}" dt="2019-10-24T19:52:34.176" v="43" actId="20577"/>
          <ac:spMkLst>
            <pc:docMk/>
            <pc:sldMk cId="0" sldId="260"/>
            <ac:spMk id="77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2:22.359" v="40" actId="20577"/>
          <ac:spMkLst>
            <pc:docMk/>
            <pc:sldMk cId="0" sldId="260"/>
            <ac:spMk id="78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2:28.982" v="41" actId="1076"/>
          <ac:spMkLst>
            <pc:docMk/>
            <pc:sldMk cId="0" sldId="260"/>
            <ac:spMk id="80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2:05.101" v="35" actId="1076"/>
          <ac:spMkLst>
            <pc:docMk/>
            <pc:sldMk cId="0" sldId="260"/>
            <ac:spMk id="81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2:00.990" v="34" actId="1076"/>
          <ac:spMkLst>
            <pc:docMk/>
            <pc:sldMk cId="0" sldId="260"/>
            <ac:spMk id="82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3:54.370" v="57" actId="20577"/>
        <pc:sldMkLst>
          <pc:docMk/>
          <pc:sldMk cId="0" sldId="261"/>
        </pc:sldMkLst>
        <pc:spChg chg="mod">
          <ac:chgData name="Namita Santwani" userId="8e96a9c69984abc6" providerId="LiveId" clId="{90A151FE-B12B-4CFB-9CAD-77DF1F655461}" dt="2019-10-24T19:53:54.370" v="57" actId="20577"/>
          <ac:spMkLst>
            <pc:docMk/>
            <pc:sldMk cId="0" sldId="261"/>
            <ac:spMk id="87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3:35.357" v="55" actId="20577"/>
          <ac:spMkLst>
            <pc:docMk/>
            <pc:sldMk cId="0" sldId="261"/>
            <ac:spMk id="88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3:58.169" v="59" actId="20577"/>
        <pc:sldMkLst>
          <pc:docMk/>
          <pc:sldMk cId="0" sldId="262"/>
        </pc:sldMkLst>
        <pc:spChg chg="mod">
          <ac:chgData name="Namita Santwani" userId="8e96a9c69984abc6" providerId="LiveId" clId="{90A151FE-B12B-4CFB-9CAD-77DF1F655461}" dt="2019-10-24T19:53:58.169" v="59" actId="20577"/>
          <ac:spMkLst>
            <pc:docMk/>
            <pc:sldMk cId="0" sldId="262"/>
            <ac:spMk id="93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4:20.875" v="74" actId="20577"/>
        <pc:sldMkLst>
          <pc:docMk/>
          <pc:sldMk cId="0" sldId="263"/>
        </pc:sldMkLst>
        <pc:spChg chg="mod">
          <ac:chgData name="Namita Santwani" userId="8e96a9c69984abc6" providerId="LiveId" clId="{90A151FE-B12B-4CFB-9CAD-77DF1F655461}" dt="2019-10-24T19:54:11.013" v="70" actId="20577"/>
          <ac:spMkLst>
            <pc:docMk/>
            <pc:sldMk cId="0" sldId="263"/>
            <ac:spMk id="99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4:20.875" v="74" actId="20577"/>
          <ac:spMkLst>
            <pc:docMk/>
            <pc:sldMk cId="0" sldId="263"/>
            <ac:spMk id="100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4:27.568" v="76" actId="20577"/>
        <pc:sldMkLst>
          <pc:docMk/>
          <pc:sldMk cId="0" sldId="264"/>
        </pc:sldMkLst>
        <pc:spChg chg="mod">
          <ac:chgData name="Namita Santwani" userId="8e96a9c69984abc6" providerId="LiveId" clId="{90A151FE-B12B-4CFB-9CAD-77DF1F655461}" dt="2019-10-24T19:54:27.568" v="76" actId="20577"/>
          <ac:spMkLst>
            <pc:docMk/>
            <pc:sldMk cId="0" sldId="264"/>
            <ac:spMk id="105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5:17.032" v="85" actId="20577"/>
        <pc:sldMkLst>
          <pc:docMk/>
          <pc:sldMk cId="0" sldId="265"/>
        </pc:sldMkLst>
        <pc:spChg chg="mod">
          <ac:chgData name="Namita Santwani" userId="8e96a9c69984abc6" providerId="LiveId" clId="{90A151FE-B12B-4CFB-9CAD-77DF1F655461}" dt="2019-10-24T19:54:52.520" v="79" actId="1076"/>
          <ac:spMkLst>
            <pc:docMk/>
            <pc:sldMk cId="0" sldId="265"/>
            <ac:spMk id="111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5:17.032" v="85" actId="20577"/>
          <ac:spMkLst>
            <pc:docMk/>
            <pc:sldMk cId="0" sldId="265"/>
            <ac:spMk id="112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5:27.455" v="87" actId="20577"/>
        <pc:sldMkLst>
          <pc:docMk/>
          <pc:sldMk cId="0" sldId="266"/>
        </pc:sldMkLst>
        <pc:spChg chg="mod">
          <ac:chgData name="Namita Santwani" userId="8e96a9c69984abc6" providerId="LiveId" clId="{90A151FE-B12B-4CFB-9CAD-77DF1F655461}" dt="2019-10-24T19:55:27.455" v="87" actId="20577"/>
          <ac:spMkLst>
            <pc:docMk/>
            <pc:sldMk cId="0" sldId="266"/>
            <ac:spMk id="117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5:42.981" v="91" actId="20577"/>
        <pc:sldMkLst>
          <pc:docMk/>
          <pc:sldMk cId="0" sldId="267"/>
        </pc:sldMkLst>
        <pc:spChg chg="mod">
          <ac:chgData name="Namita Santwani" userId="8e96a9c69984abc6" providerId="LiveId" clId="{90A151FE-B12B-4CFB-9CAD-77DF1F655461}" dt="2019-10-24T19:55:32.792" v="89" actId="20577"/>
          <ac:spMkLst>
            <pc:docMk/>
            <pc:sldMk cId="0" sldId="267"/>
            <ac:spMk id="123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5:42.981" v="91" actId="20577"/>
          <ac:spMkLst>
            <pc:docMk/>
            <pc:sldMk cId="0" sldId="267"/>
            <ac:spMk id="124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5:50.124" v="94" actId="1076"/>
        <pc:sldMkLst>
          <pc:docMk/>
          <pc:sldMk cId="0" sldId="268"/>
        </pc:sldMkLst>
        <pc:spChg chg="mod">
          <ac:chgData name="Namita Santwani" userId="8e96a9c69984abc6" providerId="LiveId" clId="{90A151FE-B12B-4CFB-9CAD-77DF1F655461}" dt="2019-10-24T19:55:50.124" v="94" actId="1076"/>
          <ac:spMkLst>
            <pc:docMk/>
            <pc:sldMk cId="0" sldId="268"/>
            <ac:spMk id="129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5:58.899" v="96" actId="20577"/>
        <pc:sldMkLst>
          <pc:docMk/>
          <pc:sldMk cId="0" sldId="269"/>
        </pc:sldMkLst>
        <pc:spChg chg="mod">
          <ac:chgData name="Namita Santwani" userId="8e96a9c69984abc6" providerId="LiveId" clId="{90A151FE-B12B-4CFB-9CAD-77DF1F655461}" dt="2019-10-24T19:55:58.899" v="96" actId="20577"/>
          <ac:spMkLst>
            <pc:docMk/>
            <pc:sldMk cId="0" sldId="269"/>
            <ac:spMk id="135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6:04.665" v="98" actId="20577"/>
        <pc:sldMkLst>
          <pc:docMk/>
          <pc:sldMk cId="0" sldId="270"/>
        </pc:sldMkLst>
        <pc:spChg chg="mod">
          <ac:chgData name="Namita Santwani" userId="8e96a9c69984abc6" providerId="LiveId" clId="{90A151FE-B12B-4CFB-9CAD-77DF1F655461}" dt="2019-10-24T19:56:04.665" v="98" actId="20577"/>
          <ac:spMkLst>
            <pc:docMk/>
            <pc:sldMk cId="0" sldId="270"/>
            <ac:spMk id="141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6:14.714" v="102" actId="20577"/>
        <pc:sldMkLst>
          <pc:docMk/>
          <pc:sldMk cId="0" sldId="271"/>
        </pc:sldMkLst>
        <pc:spChg chg="mod">
          <ac:chgData name="Namita Santwani" userId="8e96a9c69984abc6" providerId="LiveId" clId="{90A151FE-B12B-4CFB-9CAD-77DF1F655461}" dt="2019-10-24T19:56:14.714" v="102" actId="20577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7:11.256" v="110" actId="14100"/>
        <pc:sldMkLst>
          <pc:docMk/>
          <pc:sldMk cId="0" sldId="272"/>
        </pc:sldMkLst>
        <pc:spChg chg="mod">
          <ac:chgData name="Namita Santwani" userId="8e96a9c69984abc6" providerId="LiveId" clId="{90A151FE-B12B-4CFB-9CAD-77DF1F655461}" dt="2019-10-24T19:56:22.649" v="105" actId="20577"/>
          <ac:spMkLst>
            <pc:docMk/>
            <pc:sldMk cId="0" sldId="272"/>
            <ac:spMk id="153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7:11.256" v="110" actId="14100"/>
          <ac:spMkLst>
            <pc:docMk/>
            <pc:sldMk cId="0" sldId="272"/>
            <ac:spMk id="154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8:04.121" v="129" actId="14100"/>
        <pc:sldMkLst>
          <pc:docMk/>
          <pc:sldMk cId="0" sldId="273"/>
        </pc:sldMkLst>
        <pc:spChg chg="mod">
          <ac:chgData name="Namita Santwani" userId="8e96a9c69984abc6" providerId="LiveId" clId="{90A151FE-B12B-4CFB-9CAD-77DF1F655461}" dt="2019-10-24T19:57:16.081" v="112" actId="20577"/>
          <ac:spMkLst>
            <pc:docMk/>
            <pc:sldMk cId="0" sldId="273"/>
            <ac:spMk id="159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8:04.121" v="129" actId="14100"/>
          <ac:spMkLst>
            <pc:docMk/>
            <pc:sldMk cId="0" sldId="273"/>
            <ac:spMk id="160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9:20.735" v="152" actId="1076"/>
        <pc:sldMkLst>
          <pc:docMk/>
          <pc:sldMk cId="0" sldId="274"/>
        </pc:sldMkLst>
        <pc:spChg chg="mod">
          <ac:chgData name="Namita Santwani" userId="8e96a9c69984abc6" providerId="LiveId" clId="{90A151FE-B12B-4CFB-9CAD-77DF1F655461}" dt="2019-10-24T19:58:57.989" v="148" actId="20577"/>
          <ac:spMkLst>
            <pc:docMk/>
            <pc:sldMk cId="0" sldId="274"/>
            <ac:spMk id="165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9:20.735" v="152" actId="1076"/>
          <ac:spMkLst>
            <pc:docMk/>
            <pc:sldMk cId="0" sldId="274"/>
            <ac:spMk id="166" creationId="{00000000-0000-0000-0000-000000000000}"/>
          </ac:spMkLst>
        </pc:spChg>
        <pc:picChg chg="mod">
          <ac:chgData name="Namita Santwani" userId="8e96a9c69984abc6" providerId="LiveId" clId="{90A151FE-B12B-4CFB-9CAD-77DF1F655461}" dt="2019-10-24T19:59:12.808" v="151" actId="1076"/>
          <ac:picMkLst>
            <pc:docMk/>
            <pc:sldMk cId="0" sldId="274"/>
            <ac:picMk id="168" creationId="{00000000-0000-0000-0000-000000000000}"/>
          </ac:picMkLst>
        </pc:picChg>
      </pc:sldChg>
      <pc:sldChg chg="modSp">
        <pc:chgData name="Namita Santwani" userId="8e96a9c69984abc6" providerId="LiveId" clId="{90A151FE-B12B-4CFB-9CAD-77DF1F655461}" dt="2019-10-24T19:59:30.893" v="154" actId="20577"/>
        <pc:sldMkLst>
          <pc:docMk/>
          <pc:sldMk cId="0" sldId="275"/>
        </pc:sldMkLst>
        <pc:spChg chg="mod">
          <ac:chgData name="Namita Santwani" userId="8e96a9c69984abc6" providerId="LiveId" clId="{90A151FE-B12B-4CFB-9CAD-77DF1F655461}" dt="2019-10-24T19:59:30.893" v="154" actId="20577"/>
          <ac:spMkLst>
            <pc:docMk/>
            <pc:sldMk cId="0" sldId="275"/>
            <ac:spMk id="173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6:09.064" v="100" actId="20577"/>
        <pc:sldMkLst>
          <pc:docMk/>
          <pc:sldMk cId="1890371856" sldId="276"/>
        </pc:sldMkLst>
        <pc:spChg chg="mod">
          <ac:chgData name="Namita Santwani" userId="8e96a9c69984abc6" providerId="LiveId" clId="{90A151FE-B12B-4CFB-9CAD-77DF1F655461}" dt="2019-10-24T19:56:09.064" v="100" actId="20577"/>
          <ac:spMkLst>
            <pc:docMk/>
            <pc:sldMk cId="1890371856" sldId="276"/>
            <ac:spMk id="147" creationId="{00000000-0000-0000-0000-000000000000}"/>
          </ac:spMkLst>
        </pc:spChg>
      </pc:sldChg>
      <pc:sldChg chg="modSp">
        <pc:chgData name="Namita Santwani" userId="8e96a9c69984abc6" providerId="LiveId" clId="{90A151FE-B12B-4CFB-9CAD-77DF1F655461}" dt="2019-10-24T19:58:41.140" v="138" actId="14100"/>
        <pc:sldMkLst>
          <pc:docMk/>
          <pc:sldMk cId="3250638039" sldId="277"/>
        </pc:sldMkLst>
        <pc:spChg chg="mod">
          <ac:chgData name="Namita Santwani" userId="8e96a9c69984abc6" providerId="LiveId" clId="{90A151FE-B12B-4CFB-9CAD-77DF1F655461}" dt="2019-10-24T19:58:08.584" v="131" actId="20577"/>
          <ac:spMkLst>
            <pc:docMk/>
            <pc:sldMk cId="3250638039" sldId="277"/>
            <ac:spMk id="165" creationId="{00000000-0000-0000-0000-000000000000}"/>
          </ac:spMkLst>
        </pc:spChg>
        <pc:spChg chg="mod">
          <ac:chgData name="Namita Santwani" userId="8e96a9c69984abc6" providerId="LiveId" clId="{90A151FE-B12B-4CFB-9CAD-77DF1F655461}" dt="2019-10-24T19:58:41.140" v="138" actId="14100"/>
          <ac:spMkLst>
            <pc:docMk/>
            <pc:sldMk cId="3250638039" sldId="277"/>
            <ac:spMk id="166" creationId="{00000000-0000-0000-0000-000000000000}"/>
          </ac:spMkLst>
        </pc:spChg>
        <pc:picChg chg="mod">
          <ac:chgData name="Namita Santwani" userId="8e96a9c69984abc6" providerId="LiveId" clId="{90A151FE-B12B-4CFB-9CAD-77DF1F655461}" dt="2019-10-24T19:58:31.840" v="136" actId="14100"/>
          <ac:picMkLst>
            <pc:docMk/>
            <pc:sldMk cId="3250638039" sldId="277"/>
            <ac:picMk id="167" creationId="{00000000-0000-0000-0000-000000000000}"/>
          </ac:picMkLst>
        </pc:picChg>
      </pc:sldChg>
      <pc:sldChg chg="addSp delSp modSp add">
        <pc:chgData name="Namita Santwani" userId="8e96a9c69984abc6" providerId="LiveId" clId="{90A151FE-B12B-4CFB-9CAD-77DF1F655461}" dt="2019-10-24T20:00:05.279" v="169" actId="1076"/>
        <pc:sldMkLst>
          <pc:docMk/>
          <pc:sldMk cId="3471383458" sldId="278"/>
        </pc:sldMkLst>
        <pc:spChg chg="add del mod">
          <ac:chgData name="Namita Santwani" userId="8e96a9c69984abc6" providerId="LiveId" clId="{90A151FE-B12B-4CFB-9CAD-77DF1F655461}" dt="2019-10-24T19:59:48.875" v="157" actId="478"/>
          <ac:spMkLst>
            <pc:docMk/>
            <pc:sldMk cId="3471383458" sldId="278"/>
            <ac:spMk id="2" creationId="{4731A8BB-8F56-488A-B1B5-15215929856C}"/>
          </ac:spMkLst>
        </pc:spChg>
        <pc:spChg chg="mod">
          <ac:chgData name="Namita Santwani" userId="8e96a9c69984abc6" providerId="LiveId" clId="{90A151FE-B12B-4CFB-9CAD-77DF1F655461}" dt="2019-10-24T20:00:05.279" v="169" actId="1076"/>
          <ac:spMkLst>
            <pc:docMk/>
            <pc:sldMk cId="3471383458" sldId="278"/>
            <ac:spMk id="173" creationId="{00000000-0000-0000-0000-000000000000}"/>
          </ac:spMkLst>
        </pc:spChg>
        <pc:spChg chg="del">
          <ac:chgData name="Namita Santwani" userId="8e96a9c69984abc6" providerId="LiveId" clId="{90A151FE-B12B-4CFB-9CAD-77DF1F655461}" dt="2019-10-24T19:59:44.881" v="156" actId="478"/>
          <ac:spMkLst>
            <pc:docMk/>
            <pc:sldMk cId="3471383458" sldId="278"/>
            <ac:spMk id="1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52063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754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218ce4d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218ce4d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59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218ce4d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218ce4d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43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218ce4d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218ce4d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51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218ce4d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218ce4d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547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218ce4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218ce4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61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218ce4d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218ce4d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03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218ce4d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218ce4d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79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218ce4d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218ce4d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982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218ce4d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218ce4d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121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218ce4d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218ce4d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2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5218ce4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5218ce4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285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218ce4d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218ce4d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341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218ce4d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218ce4d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467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218ce4d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218ce4d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60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218ce4d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218ce4d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28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218ce4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218ce4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51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218ce4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218ce4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84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218ce4d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218ce4d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8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218ce4d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218ce4d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7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218ce4d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218ce4d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869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218ce4d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218ce4d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60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218ce4d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218ce4d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66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B497E156-6C5D-476B-8F36-9A06FB97E0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6D92B9E3-EFAB-4461-80EC-21FE8755C5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4AECF-30B4-4E2F-8772-043FD52EA411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8611577-0716-4F3B-8535-2A9F912B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87183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99BFB553-B582-49DC-B74A-4753BFED86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C40F14E-6602-4A1C-9AFF-8900E6B601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C57A1-48AC-4C58-9C31-3834E43F8AC0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EA3FCD05-D868-4826-B35E-71E5821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96714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E26864F3-DEA7-412D-80AE-F38AF8284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9D48E34B-AFEF-453E-BE23-F701A84EA9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96BE9-9416-4EC0-A6CD-00052AD3B963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6E369A15-DF54-45BF-89AD-A6515904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33438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5A402927-9703-45B3-852F-B4BC75C0C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443708AB-7902-4B87-8EB1-AFE2CE95628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BBFC-0E8A-4420-9739-DE5207B911D1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A0F16332-8B3F-45A4-BB75-B1255A78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63691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7A66D071-48DA-4905-9A98-B40FB00FE4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68BB1570-6EEE-4870-BEFE-FFB751CC11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4D4C3-DA74-4719-8FAC-F2BF63B3F2BF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E845EE2D-8314-4C99-A132-9B3F9147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449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51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04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7.jpeg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>
            <a:extLst>
              <a:ext uri="{FF2B5EF4-FFF2-40B4-BE49-F238E27FC236}">
                <a16:creationId xmlns:a16="http://schemas.microsoft.com/office/drawing/2014/main" id="{15B13CD5-ABA8-4EBE-B70B-403BD4273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86337" cy="5142794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27" name="bk object 17">
            <a:extLst>
              <a:ext uri="{FF2B5EF4-FFF2-40B4-BE49-F238E27FC236}">
                <a16:creationId xmlns:a16="http://schemas.microsoft.com/office/drawing/2014/main" id="{0E86B8FA-A6A0-4C50-B54A-C49B33B0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17" y="114457"/>
            <a:ext cx="447669" cy="685329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28" name="bk object 18">
            <a:extLst>
              <a:ext uri="{FF2B5EF4-FFF2-40B4-BE49-F238E27FC236}">
                <a16:creationId xmlns:a16="http://schemas.microsoft.com/office/drawing/2014/main" id="{6C9FD758-1580-4122-B990-52745EA3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287" y="9185"/>
            <a:ext cx="603631" cy="695220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29" name="bk object 19">
            <a:extLst>
              <a:ext uri="{FF2B5EF4-FFF2-40B4-BE49-F238E27FC236}">
                <a16:creationId xmlns:a16="http://schemas.microsoft.com/office/drawing/2014/main" id="{3D693041-6145-40A8-9A30-1BEC99D7E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891" y="1009624"/>
            <a:ext cx="398570" cy="647177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30" name="bk object 20">
            <a:extLst>
              <a:ext uri="{FF2B5EF4-FFF2-40B4-BE49-F238E27FC236}">
                <a16:creationId xmlns:a16="http://schemas.microsoft.com/office/drawing/2014/main" id="{1DD590E1-E211-497D-83A4-D2292A4A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286" y="285436"/>
            <a:ext cx="399292" cy="390708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31" name="bk object 21">
            <a:extLst>
              <a:ext uri="{FF2B5EF4-FFF2-40B4-BE49-F238E27FC236}">
                <a16:creationId xmlns:a16="http://schemas.microsoft.com/office/drawing/2014/main" id="{076C686D-FFB9-4834-BCA9-705A6889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286" y="895167"/>
            <a:ext cx="491714" cy="1152342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32" name="bk object 22">
            <a:extLst>
              <a:ext uri="{FF2B5EF4-FFF2-40B4-BE49-F238E27FC236}">
                <a16:creationId xmlns:a16="http://schemas.microsoft.com/office/drawing/2014/main" id="{00F30C5A-7C4C-43CE-B663-3C97216A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552" y="4523878"/>
            <a:ext cx="1197154" cy="418969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623"/>
          </a:p>
        </p:txBody>
      </p:sp>
      <p:sp>
        <p:nvSpPr>
          <p:cNvPr id="1033" name="Holder 2">
            <a:extLst>
              <a:ext uri="{FF2B5EF4-FFF2-40B4-BE49-F238E27FC236}">
                <a16:creationId xmlns:a16="http://schemas.microsoft.com/office/drawing/2014/main" id="{5E55FE2B-DC77-4088-B99E-3FE108D7C2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056" y="205599"/>
            <a:ext cx="8229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4" name="Holder 3">
            <a:extLst>
              <a:ext uri="{FF2B5EF4-FFF2-40B4-BE49-F238E27FC236}">
                <a16:creationId xmlns:a16="http://schemas.microsoft.com/office/drawing/2014/main" id="{9135F317-02F3-4172-B6DB-92091C29D7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056" y="1182722"/>
            <a:ext cx="8229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1DA61B22-21F1-470C-9C49-84A881C2E9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9134" y="4783172"/>
            <a:ext cx="292573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758750AA-0B34-42E3-8B44-DCFC4CA4CB9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056" y="4783172"/>
            <a:ext cx="210332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B948D-1553-4110-A729-BDD20215B0FA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EAC3088-6A2A-44B2-9B30-751F32D4A1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22" y="4783172"/>
            <a:ext cx="2103322" cy="215444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068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2035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406999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610499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813999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035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406999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610499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813999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1017499" eaLnBrk="1" hangingPunct="1">
        <a:defRPr>
          <a:latin typeface="+mn-lt"/>
          <a:ea typeface="+mn-ea"/>
          <a:cs typeface="+mn-cs"/>
        </a:defRPr>
      </a:lvl6pPr>
      <a:lvl7pPr marL="1220998" eaLnBrk="1" hangingPunct="1">
        <a:defRPr>
          <a:latin typeface="+mn-lt"/>
          <a:ea typeface="+mn-ea"/>
          <a:cs typeface="+mn-cs"/>
        </a:defRPr>
      </a:lvl7pPr>
      <a:lvl8pPr marL="1424498" eaLnBrk="1" hangingPunct="1">
        <a:defRPr>
          <a:latin typeface="+mn-lt"/>
          <a:ea typeface="+mn-ea"/>
          <a:cs typeface="+mn-cs"/>
        </a:defRPr>
      </a:lvl8pPr>
      <a:lvl9pPr marL="162799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03500" eaLnBrk="1" hangingPunct="1">
        <a:defRPr>
          <a:latin typeface="+mn-lt"/>
          <a:ea typeface="+mn-ea"/>
          <a:cs typeface="+mn-cs"/>
        </a:defRPr>
      </a:lvl2pPr>
      <a:lvl3pPr marL="406999" eaLnBrk="1" hangingPunct="1">
        <a:defRPr>
          <a:latin typeface="+mn-lt"/>
          <a:ea typeface="+mn-ea"/>
          <a:cs typeface="+mn-cs"/>
        </a:defRPr>
      </a:lvl3pPr>
      <a:lvl4pPr marL="610499" eaLnBrk="1" hangingPunct="1">
        <a:defRPr>
          <a:latin typeface="+mn-lt"/>
          <a:ea typeface="+mn-ea"/>
          <a:cs typeface="+mn-cs"/>
        </a:defRPr>
      </a:lvl4pPr>
      <a:lvl5pPr marL="813999" eaLnBrk="1" hangingPunct="1">
        <a:defRPr>
          <a:latin typeface="+mn-lt"/>
          <a:ea typeface="+mn-ea"/>
          <a:cs typeface="+mn-cs"/>
        </a:defRPr>
      </a:lvl5pPr>
      <a:lvl6pPr marL="1017499" eaLnBrk="1" hangingPunct="1">
        <a:defRPr>
          <a:latin typeface="+mn-lt"/>
          <a:ea typeface="+mn-ea"/>
          <a:cs typeface="+mn-cs"/>
        </a:defRPr>
      </a:lvl6pPr>
      <a:lvl7pPr marL="1220998" eaLnBrk="1" hangingPunct="1">
        <a:defRPr>
          <a:latin typeface="+mn-lt"/>
          <a:ea typeface="+mn-ea"/>
          <a:cs typeface="+mn-cs"/>
        </a:defRPr>
      </a:lvl7pPr>
      <a:lvl8pPr marL="1424498" eaLnBrk="1" hangingPunct="1">
        <a:defRPr>
          <a:latin typeface="+mn-lt"/>
          <a:ea typeface="+mn-ea"/>
          <a:cs typeface="+mn-cs"/>
        </a:defRPr>
      </a:lvl8pPr>
      <a:lvl9pPr marL="1627998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b.iu.edu/d/aga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kb.iu.edu/d/adxz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62530" y="1310307"/>
            <a:ext cx="67465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defTabSz="457200" eaLnBrk="1" latinLnBrk="0" hangingPunct="1">
              <a:defRPr sz="3600" b="1" kern="1200" spc="0">
                <a:ln w="0"/>
                <a:solidFill>
                  <a:srgbClr val="EA1457"/>
                </a:solidFill>
                <a:latin typeface="Lato" panose="020F0502020204030203" pitchFamily="34" charset="0"/>
                <a:ea typeface="+mn-ea"/>
                <a:cs typeface="Calibri Light" panose="020F0302020204030204" pitchFamily="34" charset="0"/>
              </a:defRPr>
            </a:lvl1pPr>
            <a:lvl2pPr marL="4572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4572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MODULE 4 :</a:t>
            </a:r>
          </a:p>
          <a:p>
            <a:r>
              <a:rPr lang="en" dirty="0"/>
              <a:t>vi Editor, File &amp; Directory Commands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945179" y="892204"/>
            <a:ext cx="5253641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Repeating Commands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085438" y="1928728"/>
            <a:ext cx="6532370" cy="216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Lato" panose="020F0502020204030203" pitchFamily="34" charset="0"/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Repeat a command by preceding it with a number. 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18288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E31558"/>
              </a:buClr>
              <a:buSzPct val="13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5k</a:t>
            </a:r>
            <a:r>
              <a:rPr lang="en" sz="1600" dirty="0"/>
              <a:t> </a:t>
            </a:r>
            <a:r>
              <a:rPr lang="en" sz="1600" dirty="0">
                <a:solidFill>
                  <a:srgbClr val="000000"/>
                </a:solidFill>
              </a:rPr>
              <a:t>= Move up a line 5 times</a:t>
            </a:r>
            <a:r>
              <a:rPr lang="en" sz="1600" dirty="0"/>
              <a:t> </a:t>
            </a:r>
            <a:endParaRPr sz="1600"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E31558"/>
              </a:buClr>
              <a:buSzPct val="130000"/>
              <a:buFont typeface="Arial" panose="020B0604020202020204" pitchFamily="34" charset="0"/>
              <a:buChar char="•"/>
            </a:pPr>
            <a:endParaRPr lang="en" sz="1600" dirty="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E31558"/>
              </a:buClr>
              <a:buSzPct val="13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80i&lt;Text&gt;&lt;ESC&gt;</a:t>
            </a:r>
            <a:r>
              <a:rPr lang="en" sz="1600" dirty="0"/>
              <a:t> </a:t>
            </a:r>
            <a:r>
              <a:rPr lang="en" sz="1600" dirty="0">
                <a:solidFill>
                  <a:srgbClr val="000000"/>
                </a:solidFill>
              </a:rPr>
              <a:t>= Insert</a:t>
            </a:r>
            <a:r>
              <a:rPr lang="en" sz="1600" dirty="0"/>
              <a:t> 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&lt;Text&gt;</a:t>
            </a:r>
            <a:r>
              <a:rPr lang="en" sz="1600" dirty="0">
                <a:solidFill>
                  <a:srgbClr val="000000"/>
                </a:solidFill>
              </a:rPr>
              <a:t> 80 times </a:t>
            </a: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E31558"/>
              </a:buClr>
              <a:buSzPct val="130000"/>
              <a:buFont typeface="Arial" panose="020B0604020202020204" pitchFamily="34" charset="0"/>
              <a:buChar char="•"/>
            </a:pPr>
            <a:endParaRPr sz="1600" dirty="0">
              <a:solidFill>
                <a:srgbClr val="000000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E31558"/>
              </a:buClr>
              <a:buSzPct val="13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80i_&lt;ESC&gt;</a:t>
            </a:r>
            <a:r>
              <a:rPr lang="en" sz="1600" dirty="0"/>
              <a:t> </a:t>
            </a:r>
            <a:r>
              <a:rPr lang="en" sz="1600" dirty="0">
                <a:solidFill>
                  <a:srgbClr val="000000"/>
                </a:solidFill>
              </a:rPr>
              <a:t>= Insert 80</a:t>
            </a:r>
            <a:r>
              <a:rPr lang="en" sz="1600" dirty="0"/>
              <a:t> 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"_"</a:t>
            </a:r>
            <a:r>
              <a:rPr lang="en" sz="1600" dirty="0"/>
              <a:t> 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characters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2233075" y="642378"/>
            <a:ext cx="3497204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Deleting Text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2233075" y="1518030"/>
            <a:ext cx="6160986" cy="313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>
                <a:solidFill>
                  <a:srgbClr val="000000"/>
                </a:solidFill>
              </a:rPr>
              <a:t> 		</a:t>
            </a: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</a:rPr>
              <a:t>Delete a character.</a:t>
            </a:r>
            <a:endParaRPr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dw</a:t>
            </a:r>
            <a:r>
              <a:rPr lang="en" dirty="0">
                <a:solidFill>
                  <a:srgbClr val="000000"/>
                </a:solidFill>
              </a:rPr>
              <a:t> 		</a:t>
            </a: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</a:rPr>
              <a:t>Delete a word.</a:t>
            </a:r>
            <a:endParaRPr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dirty="0">
                <a:solidFill>
                  <a:srgbClr val="000000"/>
                </a:solidFill>
              </a:rPr>
              <a:t> 		</a:t>
            </a: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</a:rPr>
              <a:t>Delete a line.</a:t>
            </a:r>
            <a:endParaRPr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" dirty="0">
                <a:solidFill>
                  <a:srgbClr val="000000"/>
                </a:solidFill>
              </a:rPr>
              <a:t>		</a:t>
            </a:r>
            <a:r>
              <a:rPr lang="en" dirty="0">
                <a:solidFill>
                  <a:srgbClr val="000000"/>
                </a:solidFill>
                <a:latin typeface="Lato" panose="020F0502020204030203" pitchFamily="34" charset="0"/>
              </a:rPr>
              <a:t>Delete from the current position.</a:t>
            </a:r>
            <a:endParaRPr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2022565" y="372129"/>
            <a:ext cx="3766919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Changing Text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2022565" y="1203275"/>
            <a:ext cx="655569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lang="en" sz="1600" dirty="0">
                <a:solidFill>
                  <a:srgbClr val="000000"/>
                </a:solidFill>
              </a:rPr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Replace the current character.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cw </a:t>
            </a:r>
            <a:r>
              <a:rPr lang="en" sz="1600" dirty="0">
                <a:solidFill>
                  <a:srgbClr val="000000"/>
                </a:solidFill>
              </a:rPr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Change the current word.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" sz="1600" dirty="0">
                <a:solidFill>
                  <a:srgbClr val="000000"/>
                </a:solidFill>
              </a:rPr>
              <a:t> 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Change the current line.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c$ </a:t>
            </a:r>
            <a:r>
              <a:rPr lang="en" sz="1600" dirty="0">
                <a:solidFill>
                  <a:srgbClr val="000000"/>
                </a:solidFill>
              </a:rPr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Change the text from the current position.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1600" dirty="0">
                <a:solidFill>
                  <a:srgbClr val="000000"/>
                </a:solidFill>
              </a:rPr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Same as c$.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600" dirty="0">
                <a:solidFill>
                  <a:srgbClr val="000000"/>
                </a:solidFill>
              </a:rPr>
              <a:t> 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Reverses the case of a character.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1717149" y="672331"/>
            <a:ext cx="4345819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Copying and Pasting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1717149" y="1922150"/>
            <a:ext cx="7190030" cy="18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yy </a:t>
            </a:r>
            <a:r>
              <a:rPr lang="en" sz="1600" dirty="0">
                <a:solidFill>
                  <a:srgbClr val="000000"/>
                </a:solidFill>
              </a:rPr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Yank (copy) the current line.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y&lt;position&gt; 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Yank the &lt;position&gt;.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1600" dirty="0">
                <a:solidFill>
                  <a:srgbClr val="000000"/>
                </a:solidFill>
              </a:rPr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Paste the most recent deleted or yanked text.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2327251" y="1183860"/>
            <a:ext cx="3125604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Undo / Redo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2327251" y="2020826"/>
            <a:ext cx="4987950" cy="2169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lang="en" sz="1600" dirty="0">
                <a:solidFill>
                  <a:srgbClr val="000000"/>
                </a:solidFill>
              </a:rPr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Undo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Ctrl-R</a:t>
            </a:r>
            <a:r>
              <a:rPr lang="en" sz="1600" dirty="0">
                <a:solidFill>
                  <a:srgbClr val="000000"/>
                </a:solidFill>
              </a:rPr>
              <a:t> 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Redo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1930673" y="994379"/>
            <a:ext cx="3151246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Searching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1930673" y="1876101"/>
            <a:ext cx="6947025" cy="1860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/&lt;pattern&gt;</a:t>
            </a:r>
            <a:r>
              <a:rPr lang="en" sz="1600" dirty="0">
                <a:solidFill>
                  <a:srgbClr val="000000"/>
                </a:solidFill>
              </a:rPr>
              <a:t> 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Start a forward search.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?&lt;pattern&gt; 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Start a reverse search.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657543" y="381549"/>
            <a:ext cx="5460271" cy="113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Repeating the Last Editor Command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657543" y="1586648"/>
            <a:ext cx="6183929" cy="407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You can just use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"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Example: You have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abc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" at 10 places in your file and you want to replace it with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def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" at 5 places of it.</a:t>
            </a: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Step 1: 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Find first occurrence of abc by typing command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/abc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“</a:t>
            </a: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Step 2: 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Once cursor is on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abc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", Replace abc by command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cw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" to take out word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abc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“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7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729908" y="1381059"/>
            <a:ext cx="6243134" cy="407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Step 3: 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Type in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def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" as replacement and press 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ESC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 to go to command mode</a:t>
            </a: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Step 4: 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To repeat this action just type command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n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" to go to next occurrence of abc and </a:t>
            </a: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type command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.</a:t>
            </a: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" </a:t>
            </a: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The command remembers that you replaced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abc</a:t>
            </a: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" with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def</a:t>
            </a: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" last time and will perform the same here.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7810" y="365396"/>
            <a:ext cx="6526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Repeating the Last Editor Command (contd.)</a:t>
            </a:r>
            <a:endParaRPr lang="en-IN"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1789537" y="898872"/>
            <a:ext cx="3391197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Joining lines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  <a:p>
            <a:pPr algn="l">
              <a:buClr>
                <a:srgbClr val="000000"/>
              </a:buClr>
              <a:buFont typeface="Arial"/>
            </a:pP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1733390" y="1889257"/>
            <a:ext cx="6147554" cy="1513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31558"/>
              </a:buClr>
              <a:buSzPct val="85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pressing "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J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" at any place in the line you can combine the current line and the next line in the way you want.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rgbClr val="E31558"/>
              </a:buClr>
              <a:buSzPct val="85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upper case “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J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” joins lines, lower case moves cursor.</a:t>
            </a:r>
            <a:endParaRPr sz="1600" dirty="0">
              <a:solidFill>
                <a:srgbClr val="242729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1552291" y="366246"/>
            <a:ext cx="5007460" cy="95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Writing Selected Lines onto a Separate File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  <a:p>
            <a:pPr algn="l">
              <a:buClr>
                <a:srgbClr val="000000"/>
              </a:buClr>
              <a:buFont typeface="Arial"/>
            </a:pP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1552291" y="1619543"/>
            <a:ext cx="6624683" cy="329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If you want to create a new file with specific lines from existing file, use the following in command mode: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highlight>
                <a:srgbClr val="F9F2F4"/>
              </a:highlight>
              <a:latin typeface="Lato" panose="020F0502020204030203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:1,5w &lt;filename&gt;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C7254E"/>
              </a:solidFill>
              <a:highlight>
                <a:srgbClr val="F9F2F4"/>
              </a:highlight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This will copy the first 5 lines from existing file to a new file.</a:t>
            </a:r>
            <a:endParaRPr sz="1600" dirty="0">
              <a:solidFill>
                <a:srgbClr val="C7254E"/>
              </a:solidFill>
              <a:highlight>
                <a:srgbClr val="F9F2F4"/>
              </a:highlight>
              <a:latin typeface="Lato" panose="020F0502020204030203" pitchFamily="34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If you want to overwrite the newly created file append the line numbers with</a:t>
            </a:r>
            <a:r>
              <a:rPr lang="en" sz="1600" dirty="0">
                <a:solidFill>
                  <a:srgbClr val="000000"/>
                </a:solidFill>
              </a:rPr>
              <a:t> 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:1,5w! &lt;filename&gt;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688930" y="1647983"/>
            <a:ext cx="5060400" cy="227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30000"/>
              <a:buFont typeface="Arial" panose="020B0604020202020204" pitchFamily="34" charset="0"/>
              <a:buChar char="•"/>
            </a:pPr>
            <a:r>
              <a:rPr lang="en" sz="1600" dirty="0">
                <a:latin typeface="Lato" panose="020F0502020204030203" pitchFamily="34" charset="0"/>
              </a:rPr>
              <a:t>Has advanced and powerful features</a:t>
            </a: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30000"/>
              <a:buFont typeface="Arial" panose="020B0604020202020204" pitchFamily="34" charset="0"/>
              <a:buChar char="•"/>
            </a:pP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3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Not intuitive </a:t>
            </a: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30000"/>
              <a:buFont typeface="Arial" panose="020B0604020202020204" pitchFamily="34" charset="0"/>
              <a:buChar char="•"/>
            </a:pP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3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Harder to learn than nano </a:t>
            </a: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30000"/>
              <a:buFont typeface="Arial" panose="020B0604020202020204" pitchFamily="34" charset="0"/>
              <a:buChar char="•"/>
            </a:pP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3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Requires time investment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206131" y="774371"/>
            <a:ext cx="3238099" cy="54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eaLnBrk="1" fontAlgn="base" hangingPunct="1">
              <a:buSzPts val="2800"/>
              <a:buNone/>
              <a:defRPr sz="32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sz="3000" dirty="0"/>
              <a:t>The </a:t>
            </a:r>
            <a:r>
              <a:rPr lang="en-IN" sz="3000" dirty="0"/>
              <a:t>v</a:t>
            </a:r>
            <a:r>
              <a:rPr lang="en" sz="3000" dirty="0"/>
              <a:t>i Editor</a:t>
            </a:r>
            <a:endParaRPr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1644387" y="947330"/>
            <a:ext cx="5676174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Recovering files in vi editor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  <a:p>
            <a:pPr algn="l">
              <a:buClr>
                <a:srgbClr val="000000"/>
              </a:buClr>
              <a:buFont typeface="Arial"/>
            </a:pP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1644388" y="1672491"/>
            <a:ext cx="6249714" cy="2835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If you were disconnected from a </a:t>
            </a:r>
            <a:r>
              <a:rPr lang="en" sz="1600" dirty="0">
                <a:solidFill>
                  <a:srgbClr val="000000"/>
                </a:solidFill>
                <a:uFill>
                  <a:noFill/>
                </a:uFill>
                <a:latin typeface="Lato" panose="020F0502020204030203" pitchFamily="34" charset="0"/>
                <a:hlinkClick r:id="rId3"/>
              </a:rPr>
              <a:t>Unix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 system while in an editing session using </a:t>
            </a:r>
            <a:r>
              <a:rPr lang="en" sz="1600" dirty="0">
                <a:solidFill>
                  <a:srgbClr val="000000"/>
                </a:solidFill>
                <a:uFill>
                  <a:noFill/>
                </a:uFill>
                <a:latin typeface="Lato" panose="020F0502020204030203" pitchFamily="34" charset="0"/>
                <a:hlinkClick r:id="rId4"/>
              </a:rPr>
              <a:t>vi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, you can still retrieve your document.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When the system detects the loss of your connection, it will retain a copy of your document as a hidden </a:t>
            </a:r>
            <a:r>
              <a:rPr lang="en" sz="1600" i="1" dirty="0">
                <a:solidFill>
                  <a:srgbClr val="000000"/>
                </a:solidFill>
                <a:latin typeface="Lato" panose="020F0502020204030203" pitchFamily="34" charset="0"/>
              </a:rPr>
              <a:t>swap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 file similar to the following example: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0670" y="3338623"/>
            <a:ext cx="3565451" cy="1169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638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1539133" y="861810"/>
            <a:ext cx="5676174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Recovering files in vi editor(</a:t>
            </a:r>
            <a:r>
              <a:rPr lang="en-IN" sz="3000" b="1" dirty="0">
                <a:solidFill>
                  <a:srgbClr val="ED1157"/>
                </a:solidFill>
                <a:latin typeface="Lato" panose="020F0502020204030203" pitchFamily="34" charset="0"/>
              </a:rPr>
              <a:t>contd.)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  <a:p>
            <a:pPr algn="l">
              <a:buClr>
                <a:srgbClr val="000000"/>
              </a:buClr>
              <a:buFont typeface="Arial"/>
            </a:pP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1539133" y="1807272"/>
            <a:ext cx="6170772" cy="985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To recover the file, use the command:   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vi -r filename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457" y="2671958"/>
            <a:ext cx="5408424" cy="14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1643320" y="945718"/>
            <a:ext cx="5349538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- Using the Shell from vi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  <a:p>
            <a:pPr algn="l">
              <a:buClr>
                <a:srgbClr val="000000"/>
              </a:buClr>
              <a:buFont typeface="Arial"/>
            </a:pP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1643320" y="1814447"/>
            <a:ext cx="6461290" cy="2053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If you want to execute a Unix command from inside the vi editor.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Step1:  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Go to command mode by pressing 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ESC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Step2:  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Use 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!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 and type the name of the command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	Example:  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Lato" panose="020F0502020204030203" pitchFamily="34" charset="0"/>
                <a:ea typeface="Courier New"/>
                <a:cs typeface="Courier New"/>
                <a:sym typeface="Courier New"/>
              </a:rPr>
              <a:t>:! date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Lato" panose="020F0502020204030203" pitchFamily="34" charset="0"/>
              </a:rPr>
              <a:t>Step3:  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Press ENTER to return to your editing </a:t>
            </a:r>
            <a:r>
              <a:rPr lang="en" sz="1600">
                <a:solidFill>
                  <a:srgbClr val="000000"/>
                </a:solidFill>
                <a:latin typeface="Lato" panose="020F0502020204030203" pitchFamily="34" charset="0"/>
              </a:rPr>
              <a:t>session.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514650" y="2164918"/>
            <a:ext cx="2517554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-IN" sz="3000" b="1" dirty="0">
                <a:solidFill>
                  <a:srgbClr val="ED1157"/>
                </a:solidFill>
                <a:latin typeface="Lato" panose="020F0502020204030203" pitchFamily="34" charset="0"/>
              </a:rPr>
              <a:t>Thank You!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  <a:p>
            <a:pPr algn="l">
              <a:buClr>
                <a:srgbClr val="000000"/>
              </a:buClr>
              <a:buFont typeface="Arial"/>
            </a:pP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8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1771933" y="1676910"/>
            <a:ext cx="5770095" cy="2228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vi [file] </a:t>
            </a:r>
            <a:r>
              <a:rPr lang="en" sz="1600" dirty="0"/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Edit file.</a:t>
            </a:r>
            <a:endParaRPr sz="1600" dirty="0"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vim [file] </a:t>
            </a:r>
            <a:r>
              <a:rPr lang="en" sz="1600" dirty="0"/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Same as vi, but more features.</a:t>
            </a:r>
            <a:r>
              <a:rPr lang="en" sz="1600" dirty="0">
                <a:latin typeface="Lato" panose="020F0502020204030203" pitchFamily="34" charset="0"/>
              </a:rPr>
              <a:t> </a:t>
            </a:r>
            <a:endParaRPr sz="1600" dirty="0"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view [file]</a:t>
            </a:r>
            <a:r>
              <a:rPr lang="en" sz="1600" dirty="0"/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Starts vim in read-only mode.</a:t>
            </a:r>
            <a:r>
              <a:rPr lang="en" sz="1600" dirty="0">
                <a:latin typeface="Lato" panose="020F0502020204030203" pitchFamily="34" charset="0"/>
              </a:rPr>
              <a:t> </a:t>
            </a:r>
            <a:endParaRPr sz="1600" dirty="0"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6" name="Google Shape;66;p15"/>
          <p:cNvSpPr txBox="1"/>
          <p:nvPr/>
        </p:nvSpPr>
        <p:spPr>
          <a:xfrm>
            <a:off x="1690526" y="763158"/>
            <a:ext cx="4811100" cy="54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eaLnBrk="1" fontAlgn="base" hangingPunct="1">
              <a:buSzPts val="2800"/>
              <a:buNone/>
              <a:defRPr sz="3200" b="1">
                <a:solidFill>
                  <a:srgbClr val="ED1157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  <a:lvl2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203500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406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6104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813999" algn="ctr" eaLnBrk="1" fontAlgn="base" hangingPunct="1">
              <a:buSzPts val="2800"/>
              <a:buNone/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dirty="0"/>
              <a:t>The </a:t>
            </a:r>
            <a:r>
              <a:rPr lang="en-IN" dirty="0"/>
              <a:t>v</a:t>
            </a:r>
            <a:r>
              <a:rPr lang="en" dirty="0"/>
              <a:t>i Editor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215365" y="357108"/>
            <a:ext cx="6308264" cy="74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  <a:sym typeface="Arial"/>
              </a:rPr>
              <a:t>vi Command Mode and Navigation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077071" y="1056974"/>
            <a:ext cx="4446558" cy="4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Up one line.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Down one line.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600" dirty="0">
                <a:solidFill>
                  <a:srgbClr val="000000"/>
                </a:solidFill>
              </a:rPr>
              <a:t> 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Left one character.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l 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Right one character.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w 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Right one word.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Left one word.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Go to the beginning of the line.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Go to the end of the line.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705136" y="502709"/>
            <a:ext cx="3751819" cy="7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Navigation Keys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549025" y="856300"/>
            <a:ext cx="8283300" cy="40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C7254E"/>
              </a:solidFill>
              <a:highlight>
                <a:srgbClr val="F9F2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743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h	 j	k   l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084674" y="2477850"/>
            <a:ext cx="549000" cy="187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6302984" y="2486720"/>
            <a:ext cx="549000" cy="1700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181236" y="1778893"/>
            <a:ext cx="166200" cy="491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4488900" y="2838996"/>
            <a:ext cx="166200" cy="491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144132" y="790586"/>
            <a:ext cx="3030136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Insert Mode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144132" y="1612964"/>
            <a:ext cx="5895125" cy="298534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000000"/>
                </a:solidFill>
              </a:rPr>
              <a:t> 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Insert at the cursor position.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Insert at the beginning of the line.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  <a:sym typeface="Courier New"/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Append after the cursor position.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Append at the end of the line.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166814" y="469674"/>
            <a:ext cx="3444576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Line Mode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2166814" y="1263900"/>
            <a:ext cx="5695833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" sz="1600" dirty="0"/>
              <a:t> 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Writes (saves) the file.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:w! </a:t>
            </a:r>
            <a:r>
              <a:rPr lang="en" sz="1600" dirty="0"/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Forces the file to be saved.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:q </a:t>
            </a:r>
            <a:r>
              <a:rPr lang="en" sz="1600" dirty="0"/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Quit.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:q! </a:t>
            </a:r>
            <a:r>
              <a:rPr lang="en" sz="1600" dirty="0"/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Quit without saving changes.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:wq! </a:t>
            </a:r>
            <a:r>
              <a:rPr lang="en" sz="1600" dirty="0"/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Write and quit.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:x </a:t>
            </a:r>
            <a:r>
              <a:rPr lang="en" sz="1600" dirty="0"/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Same as :wq.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789113" y="747633"/>
            <a:ext cx="3931203" cy="57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Line Mode(</a:t>
            </a:r>
            <a:r>
              <a:rPr lang="en-IN" sz="3000" b="1" dirty="0">
                <a:solidFill>
                  <a:srgbClr val="ED1157"/>
                </a:solidFill>
                <a:latin typeface="Lato" panose="020F0502020204030203" pitchFamily="34" charset="0"/>
              </a:rPr>
              <a:t>contd.)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1789113" y="1560337"/>
            <a:ext cx="743382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:n</a:t>
            </a:r>
            <a:r>
              <a:rPr lang="en" sz="1600" dirty="0">
                <a:solidFill>
                  <a:srgbClr val="000000"/>
                </a:solidFill>
              </a:rPr>
              <a:t> 	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Positions the cursor at line n.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:$ </a:t>
            </a:r>
            <a:r>
              <a:rPr lang="en" sz="1600" dirty="0">
                <a:solidFill>
                  <a:srgbClr val="000000"/>
                </a:solidFill>
              </a:rPr>
              <a:t>	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Positions the cursor on the last line.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:set nu </a:t>
            </a:r>
            <a:r>
              <a:rPr lang="en" sz="1600" dirty="0">
                <a:solidFill>
                  <a:srgbClr val="000000"/>
                </a:solidFill>
              </a:rPr>
              <a:t>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Turn on line numbering.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:set nonu</a:t>
            </a:r>
            <a:r>
              <a:rPr lang="en" sz="1600" dirty="0">
                <a:solidFill>
                  <a:srgbClr val="000000"/>
                </a:solidFill>
              </a:rPr>
              <a:t> 	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Turn off line numbering.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:help [subcommand]</a:t>
            </a:r>
            <a:r>
              <a:rPr lang="en" sz="1600" dirty="0">
                <a:solidFill>
                  <a:srgbClr val="000000"/>
                </a:solidFill>
              </a:rPr>
              <a:t>	</a:t>
            </a: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Get help.</a:t>
            </a:r>
            <a:endParaRPr sz="16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2048233" y="648957"/>
            <a:ext cx="2606313" cy="56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3000" b="1" dirty="0">
                <a:solidFill>
                  <a:srgbClr val="ED1157"/>
                </a:solidFill>
                <a:latin typeface="Lato" panose="020F0502020204030203" pitchFamily="34" charset="0"/>
              </a:rPr>
              <a:t>vi Modes</a:t>
            </a:r>
            <a:endParaRPr sz="3000" b="1" dirty="0">
              <a:solidFill>
                <a:srgbClr val="ED1157"/>
              </a:solidFill>
              <a:latin typeface="Lato" panose="020F0502020204030203" pitchFamily="34" charset="0"/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2048233" y="1395230"/>
            <a:ext cx="5872182" cy="267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000000"/>
                </a:solidFill>
                <a:latin typeface="Lato" panose="020F0502020204030203" pitchFamily="34" charset="0"/>
              </a:rPr>
              <a:t>Mode</a:t>
            </a:r>
            <a:r>
              <a:rPr lang="en" dirty="0">
                <a:solidFill>
                  <a:srgbClr val="000000"/>
                </a:solidFill>
              </a:rPr>
              <a:t> 			</a:t>
            </a:r>
            <a:r>
              <a:rPr lang="en" b="1" dirty="0">
                <a:solidFill>
                  <a:srgbClr val="000000"/>
                </a:solidFill>
                <a:latin typeface="Lato" panose="020F0502020204030203" pitchFamily="34" charset="0"/>
              </a:rPr>
              <a:t>Key</a:t>
            </a:r>
            <a:endParaRPr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Command </a:t>
            </a:r>
            <a:r>
              <a:rPr lang="en" sz="1600" dirty="0">
                <a:solidFill>
                  <a:srgbClr val="000000"/>
                </a:solidFill>
              </a:rPr>
              <a:t>		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Insert</a:t>
            </a:r>
            <a:r>
              <a:rPr lang="en" sz="1600" dirty="0">
                <a:solidFill>
                  <a:srgbClr val="000000"/>
                </a:solidFill>
              </a:rPr>
              <a:t> 			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 I a A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  <a:latin typeface="Lato" panose="020F0502020204030203" pitchFamily="34" charset="0"/>
              </a:rPr>
              <a:t>Line</a:t>
            </a:r>
            <a:r>
              <a:rPr lang="en" sz="1600" dirty="0">
                <a:solidFill>
                  <a:srgbClr val="000000"/>
                </a:solidFill>
              </a:rPr>
              <a:t> 			</a:t>
            </a:r>
            <a:r>
              <a:rPr lang="en" sz="16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rnOA PPT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g-02.ppt [Compatibility Mode]" id="{EA98F673-E4D2-4B14-A195-2529B567526D}" vid="{CD21DD4F-8613-4003-B4B2-CDE51C13497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LearnOA PPT New</Template>
  <TotalTime>0</TotalTime>
  <Words>494</Words>
  <Application>Microsoft Office PowerPoint</Application>
  <PresentationFormat>On-screen Show (16:9)</PresentationFormat>
  <Paragraphs>121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Lato</vt:lpstr>
      <vt:lpstr>LearnOA PPT New</vt:lpstr>
      <vt:lpstr>PowerPoint Presentation</vt:lpstr>
      <vt:lpstr>PowerPoint Presentation</vt:lpstr>
      <vt:lpstr>PowerPoint Presentation</vt:lpstr>
      <vt:lpstr>vi Command Mode and Navigation</vt:lpstr>
      <vt:lpstr>vi Navigation Keys</vt:lpstr>
      <vt:lpstr>vi Insert Mode</vt:lpstr>
      <vt:lpstr>vi Line Mode</vt:lpstr>
      <vt:lpstr>vi Line Mode(contd.)</vt:lpstr>
      <vt:lpstr>vi Modes</vt:lpstr>
      <vt:lpstr>vi - Repeating Commands</vt:lpstr>
      <vt:lpstr>vi - Deleting Text</vt:lpstr>
      <vt:lpstr>vi - Changing Text</vt:lpstr>
      <vt:lpstr>vi - Copying and Pasting</vt:lpstr>
      <vt:lpstr>vi - Undo / Redo</vt:lpstr>
      <vt:lpstr>vi - Searching</vt:lpstr>
      <vt:lpstr>vi - Repeating the Last Editor Command</vt:lpstr>
      <vt:lpstr>PowerPoint Presentation</vt:lpstr>
      <vt:lpstr>vi - Joining lines </vt:lpstr>
      <vt:lpstr>vi - Writing Selected Lines onto a Separate File </vt:lpstr>
      <vt:lpstr>vi - Recovering files in vi editor </vt:lpstr>
      <vt:lpstr>vi - Recovering files in vi editor(contd.) </vt:lpstr>
      <vt:lpstr>vi - Using the Shell from vi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Namita Santwani</cp:lastModifiedBy>
  <cp:revision>8</cp:revision>
  <dcterms:modified xsi:type="dcterms:W3CDTF">2019-10-24T20:00:07Z</dcterms:modified>
</cp:coreProperties>
</file>