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8" r:id="rId8"/>
    <p:sldId id="262" r:id="rId9"/>
    <p:sldId id="263" r:id="rId10"/>
    <p:sldId id="266" r:id="rId11"/>
    <p:sldId id="264" r:id="rId12"/>
    <p:sldId id="265" r:id="rId13"/>
    <p:sldId id="269" r:id="rId14"/>
    <p:sldId id="27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05D"/>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ta Santwani" userId="8e96a9c69984abc6" providerId="LiveId" clId="{3514A152-9B43-433D-A19F-AAF17F1D6915}"/>
    <pc:docChg chg="undo custSel addSld delSld modSld">
      <pc:chgData name="Namita Santwani" userId="8e96a9c69984abc6" providerId="LiveId" clId="{3514A152-9B43-433D-A19F-AAF17F1D6915}" dt="2019-10-24T20:17:27.817" v="212" actId="1076"/>
      <pc:docMkLst>
        <pc:docMk/>
      </pc:docMkLst>
      <pc:sldChg chg="modSp">
        <pc:chgData name="Namita Santwani" userId="8e96a9c69984abc6" providerId="LiveId" clId="{3514A152-9B43-433D-A19F-AAF17F1D6915}" dt="2019-10-24T20:05:28.861" v="6" actId="12"/>
        <pc:sldMkLst>
          <pc:docMk/>
          <pc:sldMk cId="0" sldId="257"/>
        </pc:sldMkLst>
        <pc:spChg chg="mod">
          <ac:chgData name="Namita Santwani" userId="8e96a9c69984abc6" providerId="LiveId" clId="{3514A152-9B43-433D-A19F-AAF17F1D6915}" dt="2019-10-24T20:05:28.861" v="6" actId="12"/>
          <ac:spMkLst>
            <pc:docMk/>
            <pc:sldMk cId="0" sldId="257"/>
            <ac:spMk id="60" creationId="{00000000-0000-0000-0000-000000000000}"/>
          </ac:spMkLst>
        </pc:spChg>
      </pc:sldChg>
      <pc:sldChg chg="modSp">
        <pc:chgData name="Namita Santwani" userId="8e96a9c69984abc6" providerId="LiveId" clId="{3514A152-9B43-433D-A19F-AAF17F1D6915}" dt="2019-10-24T20:07:04.974" v="18" actId="14100"/>
        <pc:sldMkLst>
          <pc:docMk/>
          <pc:sldMk cId="0" sldId="258"/>
        </pc:sldMkLst>
        <pc:spChg chg="mod">
          <ac:chgData name="Namita Santwani" userId="8e96a9c69984abc6" providerId="LiveId" clId="{3514A152-9B43-433D-A19F-AAF17F1D6915}" dt="2019-10-24T20:06:43.114" v="16" actId="1076"/>
          <ac:spMkLst>
            <pc:docMk/>
            <pc:sldMk cId="0" sldId="258"/>
            <ac:spMk id="2" creationId="{00000000-0000-0000-0000-000000000000}"/>
          </ac:spMkLst>
        </pc:spChg>
        <pc:spChg chg="mod">
          <ac:chgData name="Namita Santwani" userId="8e96a9c69984abc6" providerId="LiveId" clId="{3514A152-9B43-433D-A19F-AAF17F1D6915}" dt="2019-10-24T20:07:04.974" v="18" actId="14100"/>
          <ac:spMkLst>
            <pc:docMk/>
            <pc:sldMk cId="0" sldId="258"/>
            <ac:spMk id="65" creationId="{00000000-0000-0000-0000-000000000000}"/>
          </ac:spMkLst>
        </pc:spChg>
      </pc:sldChg>
      <pc:sldChg chg="modSp">
        <pc:chgData name="Namita Santwani" userId="8e96a9c69984abc6" providerId="LiveId" clId="{3514A152-9B43-433D-A19F-AAF17F1D6915}" dt="2019-10-24T20:07:34.628" v="22" actId="14100"/>
        <pc:sldMkLst>
          <pc:docMk/>
          <pc:sldMk cId="0" sldId="259"/>
        </pc:sldMkLst>
        <pc:spChg chg="mod">
          <ac:chgData name="Namita Santwani" userId="8e96a9c69984abc6" providerId="LiveId" clId="{3514A152-9B43-433D-A19F-AAF17F1D6915}" dt="2019-10-24T20:07:34.628" v="22" actId="14100"/>
          <ac:spMkLst>
            <pc:docMk/>
            <pc:sldMk cId="0" sldId="259"/>
            <ac:spMk id="71" creationId="{00000000-0000-0000-0000-000000000000}"/>
          </ac:spMkLst>
        </pc:spChg>
      </pc:sldChg>
      <pc:sldChg chg="modSp">
        <pc:chgData name="Namita Santwani" userId="8e96a9c69984abc6" providerId="LiveId" clId="{3514A152-9B43-433D-A19F-AAF17F1D6915}" dt="2019-10-24T20:09:30.881" v="65" actId="14100"/>
        <pc:sldMkLst>
          <pc:docMk/>
          <pc:sldMk cId="0" sldId="260"/>
        </pc:sldMkLst>
        <pc:spChg chg="mod">
          <ac:chgData name="Namita Santwani" userId="8e96a9c69984abc6" providerId="LiveId" clId="{3514A152-9B43-433D-A19F-AAF17F1D6915}" dt="2019-10-24T20:09:30.881" v="65" actId="14100"/>
          <ac:spMkLst>
            <pc:docMk/>
            <pc:sldMk cId="0" sldId="260"/>
            <ac:spMk id="76" creationId="{00000000-0000-0000-0000-000000000000}"/>
          </ac:spMkLst>
        </pc:spChg>
        <pc:spChg chg="mod">
          <ac:chgData name="Namita Santwani" userId="8e96a9c69984abc6" providerId="LiveId" clId="{3514A152-9B43-433D-A19F-AAF17F1D6915}" dt="2019-10-24T20:09:16.690" v="62" actId="14100"/>
          <ac:spMkLst>
            <pc:docMk/>
            <pc:sldMk cId="0" sldId="260"/>
            <ac:spMk id="77" creationId="{00000000-0000-0000-0000-000000000000}"/>
          </ac:spMkLst>
        </pc:spChg>
      </pc:sldChg>
      <pc:sldChg chg="modSp">
        <pc:chgData name="Namita Santwani" userId="8e96a9c69984abc6" providerId="LiveId" clId="{3514A152-9B43-433D-A19F-AAF17F1D6915}" dt="2019-10-24T20:10:37.566" v="74" actId="2710"/>
        <pc:sldMkLst>
          <pc:docMk/>
          <pc:sldMk cId="0" sldId="261"/>
        </pc:sldMkLst>
        <pc:spChg chg="mod">
          <ac:chgData name="Namita Santwani" userId="8e96a9c69984abc6" providerId="LiveId" clId="{3514A152-9B43-433D-A19F-AAF17F1D6915}" dt="2019-10-24T20:10:37.566" v="74" actId="2710"/>
          <ac:spMkLst>
            <pc:docMk/>
            <pc:sldMk cId="0" sldId="261"/>
            <ac:spMk id="83" creationId="{00000000-0000-0000-0000-000000000000}"/>
          </ac:spMkLst>
        </pc:spChg>
      </pc:sldChg>
      <pc:sldChg chg="modSp">
        <pc:chgData name="Namita Santwani" userId="8e96a9c69984abc6" providerId="LiveId" clId="{3514A152-9B43-433D-A19F-AAF17F1D6915}" dt="2019-10-24T20:12:16.519" v="96" actId="20577"/>
        <pc:sldMkLst>
          <pc:docMk/>
          <pc:sldMk cId="0" sldId="262"/>
        </pc:sldMkLst>
        <pc:spChg chg="mod">
          <ac:chgData name="Namita Santwani" userId="8e96a9c69984abc6" providerId="LiveId" clId="{3514A152-9B43-433D-A19F-AAF17F1D6915}" dt="2019-10-24T20:12:16.519" v="96" actId="20577"/>
          <ac:spMkLst>
            <pc:docMk/>
            <pc:sldMk cId="0" sldId="262"/>
            <ac:spMk id="89" creationId="{00000000-0000-0000-0000-000000000000}"/>
          </ac:spMkLst>
        </pc:spChg>
      </pc:sldChg>
      <pc:sldChg chg="modSp">
        <pc:chgData name="Namita Santwani" userId="8e96a9c69984abc6" providerId="LiveId" clId="{3514A152-9B43-433D-A19F-AAF17F1D6915}" dt="2019-10-24T20:12:27.583" v="97" actId="1076"/>
        <pc:sldMkLst>
          <pc:docMk/>
          <pc:sldMk cId="0" sldId="263"/>
        </pc:sldMkLst>
        <pc:spChg chg="mod">
          <ac:chgData name="Namita Santwani" userId="8e96a9c69984abc6" providerId="LiveId" clId="{3514A152-9B43-433D-A19F-AAF17F1D6915}" dt="2019-10-24T20:12:27.583" v="97" actId="1076"/>
          <ac:spMkLst>
            <pc:docMk/>
            <pc:sldMk cId="0" sldId="263"/>
            <ac:spMk id="94" creationId="{00000000-0000-0000-0000-000000000000}"/>
          </ac:spMkLst>
        </pc:spChg>
      </pc:sldChg>
      <pc:sldChg chg="modSp">
        <pc:chgData name="Namita Santwani" userId="8e96a9c69984abc6" providerId="LiveId" clId="{3514A152-9B43-433D-A19F-AAF17F1D6915}" dt="2019-10-24T20:15:01.013" v="118" actId="12"/>
        <pc:sldMkLst>
          <pc:docMk/>
          <pc:sldMk cId="0" sldId="265"/>
        </pc:sldMkLst>
        <pc:spChg chg="mod">
          <ac:chgData name="Namita Santwani" userId="8e96a9c69984abc6" providerId="LiveId" clId="{3514A152-9B43-433D-A19F-AAF17F1D6915}" dt="2019-10-24T20:13:22.318" v="103" actId="1076"/>
          <ac:spMkLst>
            <pc:docMk/>
            <pc:sldMk cId="0" sldId="265"/>
            <ac:spMk id="107" creationId="{00000000-0000-0000-0000-000000000000}"/>
          </ac:spMkLst>
        </pc:spChg>
        <pc:spChg chg="mod">
          <ac:chgData name="Namita Santwani" userId="8e96a9c69984abc6" providerId="LiveId" clId="{3514A152-9B43-433D-A19F-AAF17F1D6915}" dt="2019-10-24T20:15:01.013" v="118" actId="12"/>
          <ac:spMkLst>
            <pc:docMk/>
            <pc:sldMk cId="0" sldId="265"/>
            <ac:spMk id="108" creationId="{00000000-0000-0000-0000-000000000000}"/>
          </ac:spMkLst>
        </pc:spChg>
      </pc:sldChg>
      <pc:sldChg chg="modSp del">
        <pc:chgData name="Namita Santwani" userId="8e96a9c69984abc6" providerId="LiveId" clId="{3514A152-9B43-433D-A19F-AAF17F1D6915}" dt="2019-10-24T20:15:58.413" v="136" actId="2696"/>
        <pc:sldMkLst>
          <pc:docMk/>
          <pc:sldMk cId="611652825" sldId="267"/>
        </pc:sldMkLst>
        <pc:spChg chg="mod">
          <ac:chgData name="Namita Santwani" userId="8e96a9c69984abc6" providerId="LiveId" clId="{3514A152-9B43-433D-A19F-AAF17F1D6915}" dt="2019-10-24T20:15:42.995" v="135" actId="1076"/>
          <ac:spMkLst>
            <pc:docMk/>
            <pc:sldMk cId="611652825" sldId="267"/>
            <ac:spMk id="107" creationId="{00000000-0000-0000-0000-000000000000}"/>
          </ac:spMkLst>
        </pc:spChg>
      </pc:sldChg>
      <pc:sldChg chg="modSp add">
        <pc:chgData name="Namita Santwani" userId="8e96a9c69984abc6" providerId="LiveId" clId="{3514A152-9B43-433D-A19F-AAF17F1D6915}" dt="2019-10-24T20:11:37.856" v="91" actId="1076"/>
        <pc:sldMkLst>
          <pc:docMk/>
          <pc:sldMk cId="3878090107" sldId="268"/>
        </pc:sldMkLst>
        <pc:spChg chg="mod">
          <ac:chgData name="Namita Santwani" userId="8e96a9c69984abc6" providerId="LiveId" clId="{3514A152-9B43-433D-A19F-AAF17F1D6915}" dt="2019-10-24T20:11:32.960" v="90" actId="14100"/>
          <ac:spMkLst>
            <pc:docMk/>
            <pc:sldMk cId="3878090107" sldId="268"/>
            <ac:spMk id="82" creationId="{00000000-0000-0000-0000-000000000000}"/>
          </ac:spMkLst>
        </pc:spChg>
        <pc:spChg chg="mod">
          <ac:chgData name="Namita Santwani" userId="8e96a9c69984abc6" providerId="LiveId" clId="{3514A152-9B43-433D-A19F-AAF17F1D6915}" dt="2019-10-24T20:11:37.856" v="91" actId="1076"/>
          <ac:spMkLst>
            <pc:docMk/>
            <pc:sldMk cId="3878090107" sldId="268"/>
            <ac:spMk id="83" creationId="{00000000-0000-0000-0000-000000000000}"/>
          </ac:spMkLst>
        </pc:spChg>
      </pc:sldChg>
      <pc:sldChg chg="add del">
        <pc:chgData name="Namita Santwani" userId="8e96a9c69984abc6" providerId="LiveId" clId="{3514A152-9B43-433D-A19F-AAF17F1D6915}" dt="2019-10-24T20:13:26.701" v="104" actId="2696"/>
        <pc:sldMkLst>
          <pc:docMk/>
          <pc:sldMk cId="2427384825" sldId="269"/>
        </pc:sldMkLst>
      </pc:sldChg>
      <pc:sldChg chg="modSp add">
        <pc:chgData name="Namita Santwani" userId="8e96a9c69984abc6" providerId="LiveId" clId="{3514A152-9B43-433D-A19F-AAF17F1D6915}" dt="2019-10-24T20:15:33.698" v="134" actId="20577"/>
        <pc:sldMkLst>
          <pc:docMk/>
          <pc:sldMk cId="3003964284" sldId="269"/>
        </pc:sldMkLst>
        <pc:spChg chg="mod">
          <ac:chgData name="Namita Santwani" userId="8e96a9c69984abc6" providerId="LiveId" clId="{3514A152-9B43-433D-A19F-AAF17F1D6915}" dt="2019-10-24T20:15:33.698" v="134" actId="20577"/>
          <ac:spMkLst>
            <pc:docMk/>
            <pc:sldMk cId="3003964284" sldId="269"/>
            <ac:spMk id="107" creationId="{00000000-0000-0000-0000-000000000000}"/>
          </ac:spMkLst>
        </pc:spChg>
        <pc:spChg chg="mod">
          <ac:chgData name="Namita Santwani" userId="8e96a9c69984abc6" providerId="LiveId" clId="{3514A152-9B43-433D-A19F-AAF17F1D6915}" dt="2019-10-24T20:15:20.819" v="126" actId="14100"/>
          <ac:spMkLst>
            <pc:docMk/>
            <pc:sldMk cId="3003964284" sldId="269"/>
            <ac:spMk id="108" creationId="{00000000-0000-0000-0000-000000000000}"/>
          </ac:spMkLst>
        </pc:spChg>
      </pc:sldChg>
      <pc:sldChg chg="addSp delSp modSp add">
        <pc:chgData name="Namita Santwani" userId="8e96a9c69984abc6" providerId="LiveId" clId="{3514A152-9B43-433D-A19F-AAF17F1D6915}" dt="2019-10-24T20:17:27.817" v="212" actId="1076"/>
        <pc:sldMkLst>
          <pc:docMk/>
          <pc:sldMk cId="3554383583" sldId="270"/>
        </pc:sldMkLst>
        <pc:spChg chg="add del mod">
          <ac:chgData name="Namita Santwani" userId="8e96a9c69984abc6" providerId="LiveId" clId="{3514A152-9B43-433D-A19F-AAF17F1D6915}" dt="2019-10-24T20:17:01.234" v="140" actId="478"/>
          <ac:spMkLst>
            <pc:docMk/>
            <pc:sldMk cId="3554383583" sldId="270"/>
            <ac:spMk id="2" creationId="{0594B018-DE52-40B9-A18D-ADF9C0D538B7}"/>
          </ac:spMkLst>
        </pc:spChg>
        <pc:spChg chg="mod">
          <ac:chgData name="Namita Santwani" userId="8e96a9c69984abc6" providerId="LiveId" clId="{3514A152-9B43-433D-A19F-AAF17F1D6915}" dt="2019-10-24T20:17:27.817" v="212" actId="1076"/>
          <ac:spMkLst>
            <pc:docMk/>
            <pc:sldMk cId="3554383583" sldId="270"/>
            <ac:spMk id="107" creationId="{00000000-0000-0000-0000-000000000000}"/>
          </ac:spMkLst>
        </pc:spChg>
        <pc:spChg chg="del mod">
          <ac:chgData name="Namita Santwani" userId="8e96a9c69984abc6" providerId="LiveId" clId="{3514A152-9B43-433D-A19F-AAF17F1D6915}" dt="2019-10-24T20:16:58.757" v="139" actId="478"/>
          <ac:spMkLst>
            <pc:docMk/>
            <pc:sldMk cId="3554383583" sldId="270"/>
            <ac:spMk id="10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740876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038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54011ddb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54011ddb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67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54011ddb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54011ddb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49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54011ddb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54011dd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500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54011ddb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54011dd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335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54011ddb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54011dd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12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54011ddb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54011ddb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33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54011ddb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54011ddb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86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54011ddb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54011ddb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18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54011ddb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54011ddb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46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54011ddb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54011ddb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18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54011ddb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54011ddb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70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54011ddb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54011ddb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148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54011ddb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54011ddb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00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276999"/>
          </a:xfrm>
          <a:prstGeom prst="rect">
            <a:avLst/>
          </a:prstGeom>
        </p:spPr>
        <p:txBody>
          <a:bodyPr/>
          <a:lstStyle>
            <a:lvl1pPr>
              <a:defRPr/>
            </a:lvl1pPr>
          </a:lstStyle>
          <a:p>
            <a:r>
              <a:rPr lang="en-US"/>
              <a:t>Click to edit Master title style</a:t>
            </a:r>
            <a:endParaRPr/>
          </a:p>
        </p:txBody>
      </p:sp>
      <p:sp>
        <p:nvSpPr>
          <p:cNvPr id="3" name="Holder 3"/>
          <p:cNvSpPr>
            <a:spLocks noGrp="1"/>
          </p:cNvSpPr>
          <p:nvPr>
            <p:ph type="subTitle" idx="4"/>
          </p:nvPr>
        </p:nvSpPr>
        <p:spPr>
          <a:xfrm>
            <a:off x="1371600" y="2880360"/>
            <a:ext cx="6400800" cy="276999"/>
          </a:xfrm>
          <a:prstGeom prst="rect">
            <a:avLst/>
          </a:prstGeom>
        </p:spPr>
        <p:txBody>
          <a:bodyPr/>
          <a:lstStyle>
            <a:lvl1pPr>
              <a:defRPr/>
            </a:lvl1pPr>
          </a:lstStyle>
          <a:p>
            <a:r>
              <a:rPr lang="en-US"/>
              <a:t>Click to edit Master subtitle style</a:t>
            </a:r>
            <a:endParaRPr/>
          </a:p>
        </p:txBody>
      </p:sp>
      <p:sp>
        <p:nvSpPr>
          <p:cNvPr id="4" name="Holder 4">
            <a:extLst>
              <a:ext uri="{FF2B5EF4-FFF2-40B4-BE49-F238E27FC236}">
                <a16:creationId xmlns:a16="http://schemas.microsoft.com/office/drawing/2014/main" id="{B497E156-6C5D-476B-8F36-9A06FB97E00C}"/>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6D92B9E3-EFAB-4461-80EC-21FE8755C568}"/>
              </a:ext>
            </a:extLst>
          </p:cNvPr>
          <p:cNvSpPr>
            <a:spLocks noGrp="1"/>
          </p:cNvSpPr>
          <p:nvPr>
            <p:ph type="dt" sz="half" idx="11"/>
          </p:nvPr>
        </p:nvSpPr>
        <p:spPr/>
        <p:txBody>
          <a:bodyPr/>
          <a:lstStyle>
            <a:lvl1pPr>
              <a:defRPr/>
            </a:lvl1pPr>
          </a:lstStyle>
          <a:p>
            <a:pPr>
              <a:defRPr/>
            </a:pPr>
            <a:fld id="{D4F4AECF-30B4-4E2F-8772-043FD52EA411}" type="datetimeFigureOut">
              <a:rPr lang="en-US"/>
              <a:pPr>
                <a:defRPr/>
              </a:pPr>
              <a:t>10/25/2019</a:t>
            </a:fld>
            <a:endParaRPr lang="en-US"/>
          </a:p>
        </p:txBody>
      </p:sp>
      <p:sp>
        <p:nvSpPr>
          <p:cNvPr id="6" name="Holder 6">
            <a:extLst>
              <a:ext uri="{FF2B5EF4-FFF2-40B4-BE49-F238E27FC236}">
                <a16:creationId xmlns:a16="http://schemas.microsoft.com/office/drawing/2014/main" id="{A8611577-0716-4F3B-8535-2A9F912BB856}"/>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48293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type="body" idx="1"/>
          </p:nvPr>
        </p:nvSpPr>
        <p:spPr/>
        <p:txBody>
          <a:bodyPr/>
          <a:lstStyle>
            <a:lvl1pPr>
              <a:defRPr/>
            </a:lvl1pPr>
          </a:lstStyle>
          <a:p>
            <a:pPr lvl="0"/>
            <a:r>
              <a:rPr lang="en-US"/>
              <a:t>Click to edit Master text styles</a:t>
            </a:r>
          </a:p>
        </p:txBody>
      </p:sp>
      <p:sp>
        <p:nvSpPr>
          <p:cNvPr id="4" name="Holder 4">
            <a:extLst>
              <a:ext uri="{FF2B5EF4-FFF2-40B4-BE49-F238E27FC236}">
                <a16:creationId xmlns:a16="http://schemas.microsoft.com/office/drawing/2014/main" id="{99BFB553-B582-49DC-B74A-4753BFED868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2C40F14E-6602-4A1C-9AFF-8900E6B6019D}"/>
              </a:ext>
            </a:extLst>
          </p:cNvPr>
          <p:cNvSpPr>
            <a:spLocks noGrp="1"/>
          </p:cNvSpPr>
          <p:nvPr>
            <p:ph type="dt" sz="half" idx="11"/>
          </p:nvPr>
        </p:nvSpPr>
        <p:spPr/>
        <p:txBody>
          <a:bodyPr/>
          <a:lstStyle>
            <a:lvl1pPr>
              <a:defRPr/>
            </a:lvl1pPr>
          </a:lstStyle>
          <a:p>
            <a:pPr>
              <a:defRPr/>
            </a:pPr>
            <a:fld id="{1EBC57A1-48AC-4C58-9C31-3834E43F8AC0}" type="datetimeFigureOut">
              <a:rPr lang="en-US"/>
              <a:pPr>
                <a:defRPr/>
              </a:pPr>
              <a:t>10/25/2019</a:t>
            </a:fld>
            <a:endParaRPr lang="en-US"/>
          </a:p>
        </p:txBody>
      </p:sp>
      <p:sp>
        <p:nvSpPr>
          <p:cNvPr id="6" name="Holder 6">
            <a:extLst>
              <a:ext uri="{FF2B5EF4-FFF2-40B4-BE49-F238E27FC236}">
                <a16:creationId xmlns:a16="http://schemas.microsoft.com/office/drawing/2014/main" id="{EA3FCD05-D868-4826-B35E-71E582149F56}"/>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0751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sz="half" idx="2"/>
          </p:nvPr>
        </p:nvSpPr>
        <p:spPr>
          <a:xfrm>
            <a:off x="457200" y="1183005"/>
            <a:ext cx="3977640" cy="276999"/>
          </a:xfrm>
          <a:prstGeom prst="rect">
            <a:avLst/>
          </a:prstGeom>
        </p:spPr>
        <p:txBody>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276999"/>
          </a:xfrm>
          <a:prstGeom prst="rect">
            <a:avLst/>
          </a:prstGeom>
        </p:spPr>
        <p:txBody>
          <a:bodyPr/>
          <a:lstStyle>
            <a:lvl1pPr>
              <a:defRPr/>
            </a:lvl1pPr>
          </a:lstStyle>
          <a:p>
            <a:pPr lvl="0"/>
            <a:r>
              <a:rPr lang="en-US"/>
              <a:t>Click to edit Master text styles</a:t>
            </a:r>
          </a:p>
        </p:txBody>
      </p:sp>
      <p:sp>
        <p:nvSpPr>
          <p:cNvPr id="5" name="Holder 4">
            <a:extLst>
              <a:ext uri="{FF2B5EF4-FFF2-40B4-BE49-F238E27FC236}">
                <a16:creationId xmlns:a16="http://schemas.microsoft.com/office/drawing/2014/main" id="{E26864F3-DEA7-412D-80AE-F38AF8284D6C}"/>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9D48E34B-AFEF-453E-BE23-F701A84EA954}"/>
              </a:ext>
            </a:extLst>
          </p:cNvPr>
          <p:cNvSpPr>
            <a:spLocks noGrp="1"/>
          </p:cNvSpPr>
          <p:nvPr>
            <p:ph type="dt" sz="half" idx="11"/>
          </p:nvPr>
        </p:nvSpPr>
        <p:spPr/>
        <p:txBody>
          <a:bodyPr/>
          <a:lstStyle>
            <a:lvl1pPr>
              <a:defRPr/>
            </a:lvl1pPr>
          </a:lstStyle>
          <a:p>
            <a:pPr>
              <a:defRPr/>
            </a:pPr>
            <a:fld id="{96D96BE9-9416-4EC0-A6CD-00052AD3B963}" type="datetimeFigureOut">
              <a:rPr lang="en-US"/>
              <a:pPr>
                <a:defRPr/>
              </a:pPr>
              <a:t>10/25/2019</a:t>
            </a:fld>
            <a:endParaRPr lang="en-US"/>
          </a:p>
        </p:txBody>
      </p:sp>
      <p:sp>
        <p:nvSpPr>
          <p:cNvPr id="7" name="Holder 6">
            <a:extLst>
              <a:ext uri="{FF2B5EF4-FFF2-40B4-BE49-F238E27FC236}">
                <a16:creationId xmlns:a16="http://schemas.microsoft.com/office/drawing/2014/main" id="{6E369A15-DF54-45BF-89AD-A6515904EC71}"/>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15893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4">
            <a:extLst>
              <a:ext uri="{FF2B5EF4-FFF2-40B4-BE49-F238E27FC236}">
                <a16:creationId xmlns:a16="http://schemas.microsoft.com/office/drawing/2014/main" id="{5A402927-9703-45B3-852F-B4BC75C0CFB7}"/>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443708AB-7902-4B87-8EB1-AFE2CE95628C}"/>
              </a:ext>
            </a:extLst>
          </p:cNvPr>
          <p:cNvSpPr>
            <a:spLocks noGrp="1"/>
          </p:cNvSpPr>
          <p:nvPr>
            <p:ph type="dt" sz="half" idx="11"/>
          </p:nvPr>
        </p:nvSpPr>
        <p:spPr/>
        <p:txBody>
          <a:bodyPr/>
          <a:lstStyle>
            <a:lvl1pPr>
              <a:defRPr/>
            </a:lvl1pPr>
          </a:lstStyle>
          <a:p>
            <a:pPr>
              <a:defRPr/>
            </a:pPr>
            <a:fld id="{C323BBFC-0E8A-4420-9739-DE5207B911D1}" type="datetimeFigureOut">
              <a:rPr lang="en-US"/>
              <a:pPr>
                <a:defRPr/>
              </a:pPr>
              <a:t>10/25/2019</a:t>
            </a:fld>
            <a:endParaRPr lang="en-US"/>
          </a:p>
        </p:txBody>
      </p:sp>
      <p:sp>
        <p:nvSpPr>
          <p:cNvPr id="5" name="Holder 6">
            <a:extLst>
              <a:ext uri="{FF2B5EF4-FFF2-40B4-BE49-F238E27FC236}">
                <a16:creationId xmlns:a16="http://schemas.microsoft.com/office/drawing/2014/main" id="{A0F16332-8B3F-45A4-BB75-B1255A78821E}"/>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1138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7A66D071-48DA-4905-9A98-B40FB00FE4E8}"/>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68BB1570-6EEE-4870-BEFE-FFB751CC1143}"/>
              </a:ext>
            </a:extLst>
          </p:cNvPr>
          <p:cNvSpPr>
            <a:spLocks noGrp="1"/>
          </p:cNvSpPr>
          <p:nvPr>
            <p:ph type="dt" sz="half" idx="11"/>
          </p:nvPr>
        </p:nvSpPr>
        <p:spPr/>
        <p:txBody>
          <a:bodyPr/>
          <a:lstStyle>
            <a:lvl1pPr>
              <a:defRPr/>
            </a:lvl1pPr>
          </a:lstStyle>
          <a:p>
            <a:pPr>
              <a:defRPr/>
            </a:pPr>
            <a:fld id="{A6B4D4C3-DA74-4719-8FAC-F2BF63B3F2BF}" type="datetimeFigureOut">
              <a:rPr lang="en-US"/>
              <a:pPr>
                <a:defRPr/>
              </a:pPr>
              <a:t>10/25/2019</a:t>
            </a:fld>
            <a:endParaRPr lang="en-US"/>
          </a:p>
        </p:txBody>
      </p:sp>
      <p:sp>
        <p:nvSpPr>
          <p:cNvPr id="4" name="Holder 6">
            <a:extLst>
              <a:ext uri="{FF2B5EF4-FFF2-40B4-BE49-F238E27FC236}">
                <a16:creationId xmlns:a16="http://schemas.microsoft.com/office/drawing/2014/main" id="{E845EE2D-8314-4C99-A132-9B3F91476363}"/>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191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4209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23526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5" Type="http://schemas.openxmlformats.org/officeDocument/2006/relationships/image" Target="../media/image7.jpeg"/><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15B13CD5-ABA8-4EBE-B70B-403BD427303B}"/>
              </a:ext>
            </a:extLst>
          </p:cNvPr>
          <p:cNvSpPr>
            <a:spLocks noChangeArrowheads="1"/>
          </p:cNvSpPr>
          <p:nvPr/>
        </p:nvSpPr>
        <p:spPr bwMode="auto">
          <a:xfrm>
            <a:off x="0" y="0"/>
            <a:ext cx="1586337" cy="5142794"/>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7" name="bk object 17">
            <a:extLst>
              <a:ext uri="{FF2B5EF4-FFF2-40B4-BE49-F238E27FC236}">
                <a16:creationId xmlns:a16="http://schemas.microsoft.com/office/drawing/2014/main" id="{0E86B8FA-A6A0-4C50-B54A-C49B33B0B69A}"/>
              </a:ext>
            </a:extLst>
          </p:cNvPr>
          <p:cNvSpPr>
            <a:spLocks noChangeArrowheads="1"/>
          </p:cNvSpPr>
          <p:nvPr/>
        </p:nvSpPr>
        <p:spPr bwMode="auto">
          <a:xfrm>
            <a:off x="7202417" y="114457"/>
            <a:ext cx="447669" cy="685329"/>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8" name="bk object 18">
            <a:extLst>
              <a:ext uri="{FF2B5EF4-FFF2-40B4-BE49-F238E27FC236}">
                <a16:creationId xmlns:a16="http://schemas.microsoft.com/office/drawing/2014/main" id="{6C9FD758-1580-4122-B990-52745EA36FDA}"/>
              </a:ext>
            </a:extLst>
          </p:cNvPr>
          <p:cNvSpPr>
            <a:spLocks noChangeArrowheads="1"/>
          </p:cNvSpPr>
          <p:nvPr/>
        </p:nvSpPr>
        <p:spPr bwMode="auto">
          <a:xfrm>
            <a:off x="7961287" y="9185"/>
            <a:ext cx="603631" cy="695220"/>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9" name="bk object 19">
            <a:extLst>
              <a:ext uri="{FF2B5EF4-FFF2-40B4-BE49-F238E27FC236}">
                <a16:creationId xmlns:a16="http://schemas.microsoft.com/office/drawing/2014/main" id="{3D693041-6145-40A8-9A30-1BEC99D7E7F1}"/>
              </a:ext>
            </a:extLst>
          </p:cNvPr>
          <p:cNvSpPr>
            <a:spLocks noChangeArrowheads="1"/>
          </p:cNvSpPr>
          <p:nvPr/>
        </p:nvSpPr>
        <p:spPr bwMode="auto">
          <a:xfrm>
            <a:off x="7990891" y="1009624"/>
            <a:ext cx="398570" cy="647177"/>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0" name="bk object 20">
            <a:extLst>
              <a:ext uri="{FF2B5EF4-FFF2-40B4-BE49-F238E27FC236}">
                <a16:creationId xmlns:a16="http://schemas.microsoft.com/office/drawing/2014/main" id="{1DD590E1-E211-497D-83A4-D2292A4A1A2C}"/>
              </a:ext>
            </a:extLst>
          </p:cNvPr>
          <p:cNvSpPr>
            <a:spLocks noChangeArrowheads="1"/>
          </p:cNvSpPr>
          <p:nvPr/>
        </p:nvSpPr>
        <p:spPr bwMode="auto">
          <a:xfrm>
            <a:off x="8652286" y="285436"/>
            <a:ext cx="399292" cy="390708"/>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1" name="bk object 21">
            <a:extLst>
              <a:ext uri="{FF2B5EF4-FFF2-40B4-BE49-F238E27FC236}">
                <a16:creationId xmlns:a16="http://schemas.microsoft.com/office/drawing/2014/main" id="{076C686D-FFB9-4834-BCA9-705A688972DA}"/>
              </a:ext>
            </a:extLst>
          </p:cNvPr>
          <p:cNvSpPr>
            <a:spLocks noChangeArrowheads="1"/>
          </p:cNvSpPr>
          <p:nvPr/>
        </p:nvSpPr>
        <p:spPr bwMode="auto">
          <a:xfrm>
            <a:off x="8652286" y="895167"/>
            <a:ext cx="491714" cy="1152342"/>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2" name="bk object 22">
            <a:extLst>
              <a:ext uri="{FF2B5EF4-FFF2-40B4-BE49-F238E27FC236}">
                <a16:creationId xmlns:a16="http://schemas.microsoft.com/office/drawing/2014/main" id="{00F30C5A-7C4C-43CE-B663-3C97216A4147}"/>
              </a:ext>
            </a:extLst>
          </p:cNvPr>
          <p:cNvSpPr>
            <a:spLocks noChangeArrowheads="1"/>
          </p:cNvSpPr>
          <p:nvPr/>
        </p:nvSpPr>
        <p:spPr bwMode="auto">
          <a:xfrm>
            <a:off x="7786552" y="4523878"/>
            <a:ext cx="1197154" cy="418969"/>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3" name="Holder 2">
            <a:extLst>
              <a:ext uri="{FF2B5EF4-FFF2-40B4-BE49-F238E27FC236}">
                <a16:creationId xmlns:a16="http://schemas.microsoft.com/office/drawing/2014/main" id="{5E55FE2B-DC77-4088-B99E-3FE108D7C2CC}"/>
              </a:ext>
            </a:extLst>
          </p:cNvPr>
          <p:cNvSpPr>
            <a:spLocks noGrp="1"/>
          </p:cNvSpPr>
          <p:nvPr>
            <p:ph type="title"/>
          </p:nvPr>
        </p:nvSpPr>
        <p:spPr bwMode="auto">
          <a:xfrm>
            <a:off x="457056" y="205599"/>
            <a:ext cx="8229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4" name="Holder 3">
            <a:extLst>
              <a:ext uri="{FF2B5EF4-FFF2-40B4-BE49-F238E27FC236}">
                <a16:creationId xmlns:a16="http://schemas.microsoft.com/office/drawing/2014/main" id="{9135F317-02F3-4172-B6DB-92091C29D7AE}"/>
              </a:ext>
            </a:extLst>
          </p:cNvPr>
          <p:cNvSpPr>
            <a:spLocks noGrp="1"/>
          </p:cNvSpPr>
          <p:nvPr>
            <p:ph type="body" idx="1"/>
          </p:nvPr>
        </p:nvSpPr>
        <p:spPr bwMode="auto">
          <a:xfrm>
            <a:off x="457056" y="1182722"/>
            <a:ext cx="8229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1DA61B22-21F1-470C-9C49-84A881C2E96A}"/>
              </a:ext>
            </a:extLst>
          </p:cNvPr>
          <p:cNvSpPr>
            <a:spLocks noGrp="1"/>
          </p:cNvSpPr>
          <p:nvPr>
            <p:ph type="ftr" sz="quarter" idx="5"/>
          </p:nvPr>
        </p:nvSpPr>
        <p:spPr>
          <a:xfrm>
            <a:off x="3109134" y="4783172"/>
            <a:ext cx="2925733" cy="215444"/>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758750AA-0B34-42E3-8B44-DCFC4CA4CB92}"/>
              </a:ext>
            </a:extLst>
          </p:cNvPr>
          <p:cNvSpPr>
            <a:spLocks noGrp="1"/>
          </p:cNvSpPr>
          <p:nvPr>
            <p:ph type="dt" sz="half" idx="6"/>
          </p:nvPr>
        </p:nvSpPr>
        <p:spPr>
          <a:xfrm>
            <a:off x="457056" y="4783172"/>
            <a:ext cx="2103322" cy="215444"/>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E7BB948D-1553-4110-A729-BDD20215B0FA}" type="datetimeFigureOut">
              <a:rPr lang="en-US"/>
              <a:pPr>
                <a:defRPr/>
              </a:pPr>
              <a:t>10/25/2019</a:t>
            </a:fld>
            <a:endParaRPr lang="en-US"/>
          </a:p>
        </p:txBody>
      </p:sp>
      <p:sp>
        <p:nvSpPr>
          <p:cNvPr id="6" name="Holder 6">
            <a:extLst>
              <a:ext uri="{FF2B5EF4-FFF2-40B4-BE49-F238E27FC236}">
                <a16:creationId xmlns:a16="http://schemas.microsoft.com/office/drawing/2014/main" id="{8EAC3088-6A2A-44B2-9B30-751F32D4A141}"/>
              </a:ext>
            </a:extLst>
          </p:cNvPr>
          <p:cNvSpPr>
            <a:spLocks noGrp="1"/>
          </p:cNvSpPr>
          <p:nvPr>
            <p:ph type="sldNum" sz="quarter" idx="7"/>
          </p:nvPr>
        </p:nvSpPr>
        <p:spPr>
          <a:xfrm>
            <a:off x="6583622" y="4783172"/>
            <a:ext cx="2103322" cy="215444"/>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2102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lvl1pPr algn="ctr" rtl="0" eaLnBrk="1" fontAlgn="base" hangingPunct="1">
        <a:spcBef>
          <a:spcPct val="0"/>
        </a:spcBef>
        <a:spcAft>
          <a:spcPct val="0"/>
        </a:spcAft>
        <a:defRPr>
          <a:solidFill>
            <a:schemeClr val="tx2"/>
          </a:solidFill>
          <a:latin typeface="+mj-lt"/>
          <a:ea typeface="+mj-ea"/>
          <a:cs typeface="+mj-cs"/>
        </a:defRPr>
      </a:lvl1pPr>
      <a:lvl2pPr algn="ctr" rtl="0" eaLnBrk="1" fontAlgn="base" hangingPunct="1">
        <a:spcBef>
          <a:spcPct val="0"/>
        </a:spcBef>
        <a:spcAft>
          <a:spcPct val="0"/>
        </a:spcAft>
        <a:defRPr>
          <a:solidFill>
            <a:schemeClr val="tx2"/>
          </a:solidFill>
          <a:latin typeface="Calibri" panose="020F0502020204030204" pitchFamily="34" charset="0"/>
        </a:defRPr>
      </a:lvl2pPr>
      <a:lvl3pPr algn="ctr" rtl="0" eaLnBrk="1" fontAlgn="base" hangingPunct="1">
        <a:spcBef>
          <a:spcPct val="0"/>
        </a:spcBef>
        <a:spcAft>
          <a:spcPct val="0"/>
        </a:spcAft>
        <a:defRPr>
          <a:solidFill>
            <a:schemeClr val="tx2"/>
          </a:solidFill>
          <a:latin typeface="Calibri" panose="020F0502020204030204" pitchFamily="34" charset="0"/>
        </a:defRPr>
      </a:lvl3pPr>
      <a:lvl4pPr algn="ctr" rtl="0" eaLnBrk="1" fontAlgn="base" hangingPunct="1">
        <a:spcBef>
          <a:spcPct val="0"/>
        </a:spcBef>
        <a:spcAft>
          <a:spcPct val="0"/>
        </a:spcAft>
        <a:defRPr>
          <a:solidFill>
            <a:schemeClr val="tx2"/>
          </a:solidFill>
          <a:latin typeface="Calibri" panose="020F0502020204030204" pitchFamily="34" charset="0"/>
        </a:defRPr>
      </a:lvl4pPr>
      <a:lvl5pPr algn="ctr" rtl="0" eaLnBrk="1" fontAlgn="base" hangingPunct="1">
        <a:spcBef>
          <a:spcPct val="0"/>
        </a:spcBef>
        <a:spcAft>
          <a:spcPct val="0"/>
        </a:spcAft>
        <a:defRPr>
          <a:solidFill>
            <a:schemeClr val="tx2"/>
          </a:solidFill>
          <a:latin typeface="Calibri" panose="020F0502020204030204" pitchFamily="34" charset="0"/>
        </a:defRPr>
      </a:lvl5pPr>
      <a:lvl6pPr marL="203500" algn="ctr" rtl="0" eaLnBrk="1" fontAlgn="base" hangingPunct="1">
        <a:spcBef>
          <a:spcPct val="0"/>
        </a:spcBef>
        <a:spcAft>
          <a:spcPct val="0"/>
        </a:spcAft>
        <a:defRPr>
          <a:solidFill>
            <a:schemeClr val="tx2"/>
          </a:solidFill>
          <a:latin typeface="Calibri" panose="020F0502020204030204" pitchFamily="34" charset="0"/>
        </a:defRPr>
      </a:lvl6pPr>
      <a:lvl7pPr marL="406999" algn="ctr" rtl="0" eaLnBrk="1" fontAlgn="base" hangingPunct="1">
        <a:spcBef>
          <a:spcPct val="0"/>
        </a:spcBef>
        <a:spcAft>
          <a:spcPct val="0"/>
        </a:spcAft>
        <a:defRPr>
          <a:solidFill>
            <a:schemeClr val="tx2"/>
          </a:solidFill>
          <a:latin typeface="Calibri" panose="020F0502020204030204" pitchFamily="34" charset="0"/>
        </a:defRPr>
      </a:lvl7pPr>
      <a:lvl8pPr marL="610499" algn="ctr" rtl="0" eaLnBrk="1" fontAlgn="base" hangingPunct="1">
        <a:spcBef>
          <a:spcPct val="0"/>
        </a:spcBef>
        <a:spcAft>
          <a:spcPct val="0"/>
        </a:spcAft>
        <a:defRPr>
          <a:solidFill>
            <a:schemeClr val="tx2"/>
          </a:solidFill>
          <a:latin typeface="Calibri" panose="020F0502020204030204" pitchFamily="34" charset="0"/>
        </a:defRPr>
      </a:lvl8pPr>
      <a:lvl9pPr marL="813999" algn="ctr" rtl="0" eaLnBrk="1" fontAlgn="base" hangingPunct="1">
        <a:spcBef>
          <a:spcPct val="0"/>
        </a:spcBef>
        <a:spcAft>
          <a:spcPct val="0"/>
        </a:spcAft>
        <a:defRPr>
          <a:solidFill>
            <a:schemeClr val="tx2"/>
          </a:solidFill>
          <a:latin typeface="Calibri" panose="020F0502020204030204" pitchFamily="34" charset="0"/>
        </a:defRPr>
      </a:lvl9pPr>
    </p:titleStyle>
    <p:bodyStyle>
      <a:lvl1pPr algn="l" rtl="0" eaLnBrk="1" fontAlgn="base" hangingPunct="1">
        <a:spcBef>
          <a:spcPct val="20000"/>
        </a:spcBef>
        <a:spcAft>
          <a:spcPct val="0"/>
        </a:spcAft>
        <a:defRPr>
          <a:solidFill>
            <a:schemeClr val="tx1"/>
          </a:solidFill>
          <a:latin typeface="+mn-lt"/>
          <a:ea typeface="+mn-ea"/>
          <a:cs typeface="+mn-cs"/>
        </a:defRPr>
      </a:lvl1pPr>
      <a:lvl2pPr marL="203500" algn="l" rtl="0" eaLnBrk="1" fontAlgn="base" hangingPunct="1">
        <a:spcBef>
          <a:spcPct val="20000"/>
        </a:spcBef>
        <a:spcAft>
          <a:spcPct val="0"/>
        </a:spcAft>
        <a:defRPr>
          <a:solidFill>
            <a:schemeClr val="tx1"/>
          </a:solidFill>
          <a:latin typeface="+mn-lt"/>
          <a:ea typeface="+mn-ea"/>
          <a:cs typeface="+mn-cs"/>
        </a:defRPr>
      </a:lvl2pPr>
      <a:lvl3pPr marL="406999" algn="l" rtl="0" eaLnBrk="1" fontAlgn="base" hangingPunct="1">
        <a:spcBef>
          <a:spcPct val="20000"/>
        </a:spcBef>
        <a:spcAft>
          <a:spcPct val="0"/>
        </a:spcAft>
        <a:defRPr>
          <a:solidFill>
            <a:schemeClr val="tx1"/>
          </a:solidFill>
          <a:latin typeface="+mn-lt"/>
          <a:ea typeface="+mn-ea"/>
          <a:cs typeface="+mn-cs"/>
        </a:defRPr>
      </a:lvl3pPr>
      <a:lvl4pPr marL="610499" algn="l" rtl="0" eaLnBrk="1" fontAlgn="base" hangingPunct="1">
        <a:spcBef>
          <a:spcPct val="20000"/>
        </a:spcBef>
        <a:spcAft>
          <a:spcPct val="0"/>
        </a:spcAft>
        <a:defRPr>
          <a:solidFill>
            <a:schemeClr val="tx1"/>
          </a:solidFill>
          <a:latin typeface="+mn-lt"/>
          <a:ea typeface="+mn-ea"/>
          <a:cs typeface="+mn-cs"/>
        </a:defRPr>
      </a:lvl4pPr>
      <a:lvl5pPr marL="813999" algn="l" rtl="0" eaLnBrk="1" fontAlgn="base" hangingPunct="1">
        <a:spcBef>
          <a:spcPct val="20000"/>
        </a:spcBef>
        <a:spcAft>
          <a:spcPct val="0"/>
        </a:spcAft>
        <a:defRPr>
          <a:solidFill>
            <a:schemeClr val="tx1"/>
          </a:solidFill>
          <a:latin typeface="+mn-lt"/>
          <a:ea typeface="+mn-ea"/>
          <a:cs typeface="+mn-cs"/>
        </a:defRPr>
      </a:lvl5pPr>
      <a:lvl6pPr marL="1017499" eaLnBrk="1" hangingPunct="1">
        <a:defRPr>
          <a:latin typeface="+mn-lt"/>
          <a:ea typeface="+mn-ea"/>
          <a:cs typeface="+mn-cs"/>
        </a:defRPr>
      </a:lvl6pPr>
      <a:lvl7pPr marL="1220998" eaLnBrk="1" hangingPunct="1">
        <a:defRPr>
          <a:latin typeface="+mn-lt"/>
          <a:ea typeface="+mn-ea"/>
          <a:cs typeface="+mn-cs"/>
        </a:defRPr>
      </a:lvl7pPr>
      <a:lvl8pPr marL="1424498" eaLnBrk="1" hangingPunct="1">
        <a:defRPr>
          <a:latin typeface="+mn-lt"/>
          <a:ea typeface="+mn-ea"/>
          <a:cs typeface="+mn-cs"/>
        </a:defRPr>
      </a:lvl8pPr>
      <a:lvl9pPr marL="1627998" eaLnBrk="1" hangingPunct="1">
        <a:defRPr>
          <a:latin typeface="+mn-lt"/>
          <a:ea typeface="+mn-ea"/>
          <a:cs typeface="+mn-cs"/>
        </a:defRPr>
      </a:lvl9pPr>
    </p:bodyStyle>
    <p:otherStyle>
      <a:lvl1pPr marL="0" eaLnBrk="1" hangingPunct="1">
        <a:defRPr>
          <a:latin typeface="+mn-lt"/>
          <a:ea typeface="+mn-ea"/>
          <a:cs typeface="+mn-cs"/>
        </a:defRPr>
      </a:lvl1pPr>
      <a:lvl2pPr marL="203500" eaLnBrk="1" hangingPunct="1">
        <a:defRPr>
          <a:latin typeface="+mn-lt"/>
          <a:ea typeface="+mn-ea"/>
          <a:cs typeface="+mn-cs"/>
        </a:defRPr>
      </a:lvl2pPr>
      <a:lvl3pPr marL="406999" eaLnBrk="1" hangingPunct="1">
        <a:defRPr>
          <a:latin typeface="+mn-lt"/>
          <a:ea typeface="+mn-ea"/>
          <a:cs typeface="+mn-cs"/>
        </a:defRPr>
      </a:lvl3pPr>
      <a:lvl4pPr marL="610499" eaLnBrk="1" hangingPunct="1">
        <a:defRPr>
          <a:latin typeface="+mn-lt"/>
          <a:ea typeface="+mn-ea"/>
          <a:cs typeface="+mn-cs"/>
        </a:defRPr>
      </a:lvl4pPr>
      <a:lvl5pPr marL="813999" eaLnBrk="1" hangingPunct="1">
        <a:defRPr>
          <a:latin typeface="+mn-lt"/>
          <a:ea typeface="+mn-ea"/>
          <a:cs typeface="+mn-cs"/>
        </a:defRPr>
      </a:lvl5pPr>
      <a:lvl6pPr marL="1017499" eaLnBrk="1" hangingPunct="1">
        <a:defRPr>
          <a:latin typeface="+mn-lt"/>
          <a:ea typeface="+mn-ea"/>
          <a:cs typeface="+mn-cs"/>
        </a:defRPr>
      </a:lvl6pPr>
      <a:lvl7pPr marL="1220998" eaLnBrk="1" hangingPunct="1">
        <a:defRPr>
          <a:latin typeface="+mn-lt"/>
          <a:ea typeface="+mn-ea"/>
          <a:cs typeface="+mn-cs"/>
        </a:defRPr>
      </a:lvl7pPr>
      <a:lvl8pPr marL="1424498" eaLnBrk="1" hangingPunct="1">
        <a:defRPr>
          <a:latin typeface="+mn-lt"/>
          <a:ea typeface="+mn-ea"/>
          <a:cs typeface="+mn-cs"/>
        </a:defRPr>
      </a:lvl8pPr>
      <a:lvl9pPr marL="162799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656319" y="1508143"/>
            <a:ext cx="6053700" cy="1200329"/>
          </a:xfrm>
          <a:prstGeom prst="rect">
            <a:avLst/>
          </a:prstGeom>
          <a:noFill/>
        </p:spPr>
        <p:txBody>
          <a:bodyPr wrap="square" lIns="91440" tIns="45720" rIns="91440" bIns="45720">
            <a:spAutoFit/>
          </a:bodyPr>
          <a:lstStyle>
            <a:defPPr marR="0" lvl="0" algn="l" rtl="0">
              <a:lnSpc>
                <a:spcPct val="100000"/>
              </a:lnSpc>
              <a:spcBef>
                <a:spcPts val="0"/>
              </a:spcBef>
              <a:spcAft>
                <a:spcPts val="0"/>
              </a:spcAft>
              <a:defRPr/>
            </a:defPPr>
            <a:lvl1pPr marL="0" defTabSz="457200" eaLnBrk="1" latinLnBrk="0" hangingPunct="1">
              <a:defRPr sz="3600" b="1" kern="1200" spc="0">
                <a:ln w="0"/>
                <a:solidFill>
                  <a:srgbClr val="EA1457"/>
                </a:solidFill>
                <a:latin typeface="Lato" panose="020F0502020204030203" pitchFamily="34" charset="0"/>
                <a:ea typeface="+mn-ea"/>
                <a:cs typeface="Calibri Light" panose="020F0302020204030204" pitchFamily="34" charset="0"/>
              </a:defRPr>
            </a:lvl1pPr>
            <a:lvl2pPr marL="457200" defTabSz="457200" eaLnBrk="1" latinLnBrk="0" hangingPunct="1">
              <a:defRPr sz="1800" kern="1200">
                <a:solidFill>
                  <a:schemeClr val="tx1"/>
                </a:solidFill>
                <a:latin typeface="+mn-lt"/>
                <a:ea typeface="+mn-ea"/>
                <a:cs typeface="+mn-cs"/>
              </a:defRPr>
            </a:lvl2pPr>
            <a:lvl3pPr marL="914400" defTabSz="457200" eaLnBrk="1" latinLnBrk="0" hangingPunct="1">
              <a:defRPr sz="1800" kern="1200">
                <a:solidFill>
                  <a:schemeClr val="tx1"/>
                </a:solidFill>
                <a:latin typeface="+mn-lt"/>
                <a:ea typeface="+mn-ea"/>
                <a:cs typeface="+mn-cs"/>
              </a:defRPr>
            </a:lvl3pPr>
            <a:lvl4pPr marL="1371600" defTabSz="457200" eaLnBrk="1" latinLnBrk="0" hangingPunct="1">
              <a:defRPr sz="1800" kern="1200">
                <a:solidFill>
                  <a:schemeClr val="tx1"/>
                </a:solidFill>
                <a:latin typeface="+mn-lt"/>
                <a:ea typeface="+mn-ea"/>
                <a:cs typeface="+mn-cs"/>
              </a:defRPr>
            </a:lvl4pPr>
            <a:lvl5pPr marL="1828800" defTabSz="457200" eaLnBrk="1" latinLnBrk="0" hangingPunct="1">
              <a:defRPr sz="1800" kern="1200">
                <a:solidFill>
                  <a:schemeClr val="tx1"/>
                </a:solidFill>
                <a:latin typeface="+mn-lt"/>
                <a:ea typeface="+mn-ea"/>
                <a:cs typeface="+mn-cs"/>
              </a:defRPr>
            </a:lvl5pPr>
            <a:lvl6pPr marL="2286000" defTabSz="457200" eaLnBrk="1" latinLnBrk="0" hangingPunct="1">
              <a:defRPr sz="1800" kern="1200">
                <a:solidFill>
                  <a:schemeClr val="tx1"/>
                </a:solidFill>
                <a:latin typeface="+mn-lt"/>
                <a:ea typeface="+mn-ea"/>
                <a:cs typeface="+mn-cs"/>
              </a:defRPr>
            </a:lvl6pPr>
            <a:lvl7pPr marL="2743200" defTabSz="457200" eaLnBrk="1" latinLnBrk="0" hangingPunct="1">
              <a:defRPr sz="1800" kern="1200">
                <a:solidFill>
                  <a:schemeClr val="tx1"/>
                </a:solidFill>
                <a:latin typeface="+mn-lt"/>
                <a:ea typeface="+mn-ea"/>
                <a:cs typeface="+mn-cs"/>
              </a:defRPr>
            </a:lvl7pPr>
            <a:lvl8pPr marL="3200400" defTabSz="457200" eaLnBrk="1" latinLnBrk="0" hangingPunct="1">
              <a:defRPr sz="1800" kern="1200">
                <a:solidFill>
                  <a:schemeClr val="tx1"/>
                </a:solidFill>
                <a:latin typeface="+mn-lt"/>
                <a:ea typeface="+mn-ea"/>
                <a:cs typeface="+mn-cs"/>
              </a:defRPr>
            </a:lvl8pPr>
            <a:lvl9pPr marL="3657600" defTabSz="457200" eaLnBrk="1" latinLnBrk="0" hangingPunct="1">
              <a:defRPr sz="1800" kern="1200">
                <a:solidFill>
                  <a:schemeClr val="tx1"/>
                </a:solidFill>
                <a:latin typeface="+mn-lt"/>
                <a:ea typeface="+mn-ea"/>
                <a:cs typeface="+mn-cs"/>
              </a:defRPr>
            </a:lvl9pPr>
          </a:lstStyle>
          <a:p>
            <a:r>
              <a:rPr lang="en" dirty="0"/>
              <a:t>MODULE 5 :</a:t>
            </a:r>
          </a:p>
          <a:p>
            <a:r>
              <a:rPr lang="en" dirty="0"/>
              <a:t>Regular Expressions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2041908" y="1184114"/>
            <a:ext cx="5054967" cy="3370509"/>
          </a:xfrm>
          <a:prstGeom prst="rect">
            <a:avLst/>
          </a:prstGeom>
          <a:noFill/>
          <a:ln>
            <a:noFill/>
          </a:ln>
        </p:spPr>
      </p:pic>
      <p:sp>
        <p:nvSpPr>
          <p:cNvPr id="2" name="Rectangle 1"/>
          <p:cNvSpPr/>
          <p:nvPr/>
        </p:nvSpPr>
        <p:spPr>
          <a:xfrm>
            <a:off x="1811225" y="457493"/>
            <a:ext cx="5213287" cy="553998"/>
          </a:xfrm>
          <a:prstGeom prst="rect">
            <a:avLst/>
          </a:prstGeom>
        </p:spPr>
        <p:txBody>
          <a:bodyPr wrap="none">
            <a:spAutoFit/>
          </a:bodyPr>
          <a:lstStyle/>
          <a:p>
            <a:r>
              <a:rPr lang="en" sz="3000" b="1" dirty="0">
                <a:solidFill>
                  <a:srgbClr val="ED1157"/>
                </a:solidFill>
                <a:latin typeface="Lato" panose="020F0502020204030203" pitchFamily="34" charset="0"/>
              </a:rPr>
              <a:t>Shell Metacharacters (contd.)</a:t>
            </a:r>
            <a:endParaRPr lang="en-IN" sz="3000" dirty="0"/>
          </a:p>
        </p:txBody>
      </p:sp>
    </p:spTree>
    <p:extLst>
      <p:ext uri="{BB962C8B-B14F-4D97-AF65-F5344CB8AC3E}">
        <p14:creationId xmlns:p14="http://schemas.microsoft.com/office/powerpoint/2010/main" val="355836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1"/>
          <p:cNvPicPr preferRelativeResize="0"/>
          <p:nvPr/>
        </p:nvPicPr>
        <p:blipFill>
          <a:blip r:embed="rId3"/>
          <a:stretch>
            <a:fillRect/>
          </a:stretch>
        </p:blipFill>
        <p:spPr>
          <a:xfrm>
            <a:off x="1857914" y="1567478"/>
            <a:ext cx="5839549" cy="2526800"/>
          </a:xfrm>
          <a:prstGeom prst="rect">
            <a:avLst/>
          </a:prstGeom>
          <a:noFill/>
          <a:ln>
            <a:noFill/>
          </a:ln>
        </p:spPr>
      </p:pic>
      <p:pic>
        <p:nvPicPr>
          <p:cNvPr id="102" name="Google Shape;102;p21"/>
          <p:cNvPicPr preferRelativeResize="0"/>
          <p:nvPr/>
        </p:nvPicPr>
        <p:blipFill>
          <a:blip r:embed="rId4">
            <a:alphaModFix/>
          </a:blip>
          <a:stretch>
            <a:fillRect/>
          </a:stretch>
        </p:blipFill>
        <p:spPr>
          <a:xfrm>
            <a:off x="1872989" y="1118628"/>
            <a:ext cx="5809399" cy="448850"/>
          </a:xfrm>
          <a:prstGeom prst="rect">
            <a:avLst/>
          </a:prstGeom>
          <a:noFill/>
          <a:ln>
            <a:noFill/>
          </a:ln>
        </p:spPr>
      </p:pic>
      <p:sp>
        <p:nvSpPr>
          <p:cNvPr id="2" name="Rectangle 1"/>
          <p:cNvSpPr/>
          <p:nvPr/>
        </p:nvSpPr>
        <p:spPr>
          <a:xfrm>
            <a:off x="1803985" y="391710"/>
            <a:ext cx="5213287" cy="553998"/>
          </a:xfrm>
          <a:prstGeom prst="rect">
            <a:avLst/>
          </a:prstGeom>
        </p:spPr>
        <p:txBody>
          <a:bodyPr wrap="none">
            <a:spAutoFit/>
          </a:bodyPr>
          <a:lstStyle/>
          <a:p>
            <a:r>
              <a:rPr lang="en" sz="3000" b="1" dirty="0">
                <a:solidFill>
                  <a:srgbClr val="ED1157"/>
                </a:solidFill>
                <a:latin typeface="Lato" panose="020F0502020204030203" pitchFamily="34" charset="0"/>
              </a:rPr>
              <a:t>Shell Metacharacters (contd.)</a:t>
            </a:r>
            <a:endParaRPr lang="en-IN"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482936" y="359399"/>
            <a:ext cx="5861128" cy="110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How to Avoid Shell Interpretation of Metacharacters</a:t>
            </a:r>
            <a:endParaRPr sz="3000" b="1" dirty="0">
              <a:solidFill>
                <a:srgbClr val="ED1157"/>
              </a:solidFill>
              <a:latin typeface="Lato" panose="020F0502020204030203" pitchFamily="34" charset="0"/>
            </a:endParaRPr>
          </a:p>
        </p:txBody>
      </p:sp>
      <p:sp>
        <p:nvSpPr>
          <p:cNvPr id="108" name="Google Shape;108;p22"/>
          <p:cNvSpPr txBox="1">
            <a:spLocks noGrp="1"/>
          </p:cNvSpPr>
          <p:nvPr>
            <p:ph type="body" idx="1"/>
          </p:nvPr>
        </p:nvSpPr>
        <p:spPr>
          <a:xfrm>
            <a:off x="1601972" y="1708298"/>
            <a:ext cx="6094534" cy="3075803"/>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1600" dirty="0">
                <a:solidFill>
                  <a:schemeClr val="dk1"/>
                </a:solidFill>
                <a:highlight>
                  <a:srgbClr val="FFFFFF"/>
                </a:highlight>
                <a:latin typeface="Lato" panose="020F0502020204030203" pitchFamily="34" charset="0"/>
              </a:rPr>
              <a:t>Sometimes we need to pass </a:t>
            </a:r>
            <a:r>
              <a:rPr lang="en" sz="1600" dirty="0">
                <a:solidFill>
                  <a:srgbClr val="C7254E"/>
                </a:solidFill>
                <a:highlight>
                  <a:srgbClr val="F9F2F4"/>
                </a:highlight>
                <a:latin typeface="Lato" panose="020F0502020204030203" pitchFamily="34" charset="0"/>
                <a:ea typeface="Courier New"/>
                <a:cs typeface="Courier New"/>
                <a:sym typeface="Courier New"/>
              </a:rPr>
              <a:t>metacharacters</a:t>
            </a:r>
            <a:r>
              <a:rPr lang="en" sz="1600" dirty="0">
                <a:solidFill>
                  <a:schemeClr val="dk1"/>
                </a:solidFill>
                <a:highlight>
                  <a:srgbClr val="FFFFFF"/>
                </a:highlight>
                <a:latin typeface="Lato" panose="020F0502020204030203" pitchFamily="34" charset="0"/>
              </a:rPr>
              <a:t> to the command being run and do not want the shell to interpret them. There are three options to avoid shell interpretation of </a:t>
            </a:r>
            <a:r>
              <a:rPr lang="en" sz="1600" dirty="0">
                <a:solidFill>
                  <a:srgbClr val="C7254E"/>
                </a:solidFill>
                <a:highlight>
                  <a:srgbClr val="F9F2F4"/>
                </a:highlight>
                <a:latin typeface="Lato" panose="020F0502020204030203" pitchFamily="34" charset="0"/>
                <a:ea typeface="Courier New"/>
                <a:cs typeface="Courier New"/>
                <a:sym typeface="Courier New"/>
              </a:rPr>
              <a:t>metacharacters</a:t>
            </a:r>
            <a:r>
              <a:rPr lang="en" sz="1600" dirty="0">
                <a:solidFill>
                  <a:schemeClr val="dk1"/>
                </a:solidFill>
                <a:highlight>
                  <a:srgbClr val="FFFFFF"/>
                </a:highlight>
                <a:latin typeface="Lato" panose="020F0502020204030203" pitchFamily="34" charset="0"/>
              </a:rPr>
              <a:t>.</a:t>
            </a:r>
            <a:endParaRPr sz="1600" dirty="0">
              <a:solidFill>
                <a:schemeClr val="dk1"/>
              </a:solidFill>
              <a:highlight>
                <a:srgbClr val="FFFFFF"/>
              </a:highlight>
              <a:latin typeface="Lato" panose="020F0502020204030203" pitchFamily="34" charset="0"/>
            </a:endParaRPr>
          </a:p>
          <a:p>
            <a:pPr marL="428625" lvl="0" indent="-285750" algn="l" rtl="0">
              <a:lnSpc>
                <a:spcPct val="160000"/>
              </a:lnSpc>
              <a:spcBef>
                <a:spcPts val="2300"/>
              </a:spcBef>
              <a:spcAft>
                <a:spcPts val="0"/>
              </a:spcAft>
              <a:buClr>
                <a:srgbClr val="E9005D"/>
              </a:buClr>
              <a:buSzPts val="1350"/>
              <a:buFont typeface="Arial" panose="020B0604020202020204" pitchFamily="34" charset="0"/>
              <a:buChar char="•"/>
            </a:pPr>
            <a:r>
              <a:rPr lang="en" sz="1600" dirty="0">
                <a:solidFill>
                  <a:schemeClr val="dk1"/>
                </a:solidFill>
                <a:highlight>
                  <a:srgbClr val="FFFFFF"/>
                </a:highlight>
                <a:latin typeface="Lato" panose="020F0502020204030203" pitchFamily="34" charset="0"/>
              </a:rPr>
              <a:t>Escape the metacharacter with a backslash (</a:t>
            </a: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chemeClr val="dk1"/>
                </a:solidFill>
                <a:highlight>
                  <a:srgbClr val="FFFFFF"/>
                </a:highlight>
                <a:latin typeface="Lato" panose="020F0502020204030203" pitchFamily="34" charset="0"/>
              </a:rPr>
              <a:t>).</a:t>
            </a:r>
            <a:endParaRPr sz="1600" dirty="0">
              <a:solidFill>
                <a:schemeClr val="dk1"/>
              </a:solidFill>
              <a:highlight>
                <a:srgbClr val="FFFFFF"/>
              </a:highlight>
              <a:latin typeface="Lato" panose="020F0502020204030203" pitchFamily="34" charset="0"/>
            </a:endParaRPr>
          </a:p>
          <a:p>
            <a:pPr marL="428625" lvl="0" indent="-285750" algn="l" rtl="0">
              <a:lnSpc>
                <a:spcPct val="160000"/>
              </a:lnSpc>
              <a:spcBef>
                <a:spcPts val="0"/>
              </a:spcBef>
              <a:spcAft>
                <a:spcPts val="0"/>
              </a:spcAft>
              <a:buClr>
                <a:srgbClr val="E9005D"/>
              </a:buClr>
              <a:buSzPts val="1350"/>
              <a:buFont typeface="Arial" panose="020B0604020202020204" pitchFamily="34" charset="0"/>
              <a:buChar char="•"/>
            </a:pPr>
            <a:r>
              <a:rPr lang="en" sz="1600" dirty="0">
                <a:solidFill>
                  <a:schemeClr val="dk1"/>
                </a:solidFill>
                <a:highlight>
                  <a:srgbClr val="FFFFFF"/>
                </a:highlight>
                <a:latin typeface="Lato" panose="020F0502020204030203" pitchFamily="34" charset="0"/>
              </a:rPr>
              <a:t>Use single quotes (</a:t>
            </a:r>
            <a:r>
              <a:rPr lang="en" sz="1600" b="1" dirty="0">
                <a:solidFill>
                  <a:srgbClr val="C7254E"/>
                </a:solidFill>
                <a:highlight>
                  <a:srgbClr val="F9F2F4"/>
                </a:highlight>
                <a:latin typeface="Lato" panose="020F0502020204030203" pitchFamily="34" charset="0"/>
                <a:ea typeface="Courier New"/>
                <a:cs typeface="Courier New"/>
                <a:sym typeface="Courier New"/>
              </a:rPr>
              <a:t>' '</a:t>
            </a:r>
            <a:r>
              <a:rPr lang="en" sz="1600" dirty="0">
                <a:solidFill>
                  <a:schemeClr val="dk1"/>
                </a:solidFill>
                <a:highlight>
                  <a:srgbClr val="FFFFFF"/>
                </a:highlight>
                <a:latin typeface="Lato" panose="020F0502020204030203" pitchFamily="34" charset="0"/>
              </a:rPr>
              <a:t>) around a string. Single quotes protect all characters except the backslash (</a:t>
            </a: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chemeClr val="dk1"/>
                </a:solidFill>
                <a:highlight>
                  <a:srgbClr val="FFFFFF"/>
                </a:highlight>
                <a:latin typeface="Lato" panose="020F0502020204030203" pitchFamily="34" charset="0"/>
              </a:rPr>
              <a:t>).</a:t>
            </a:r>
            <a:endParaRPr sz="1600" dirty="0">
              <a:solidFill>
                <a:schemeClr val="dk1"/>
              </a:solidFill>
              <a:highlight>
                <a:srgbClr val="FFFFFF"/>
              </a:highlight>
              <a:latin typeface="Lato" panose="020F0502020204030203" pitchFamily="34" charset="0"/>
            </a:endParaRPr>
          </a:p>
          <a:p>
            <a:pPr marL="0" lvl="0" indent="0" algn="l" rtl="0">
              <a:spcBef>
                <a:spcPts val="4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482936" y="359399"/>
            <a:ext cx="5861128" cy="110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How to Avoid Shell Interpretation of Metacharacters(</a:t>
            </a:r>
            <a:r>
              <a:rPr lang="en-IN" sz="3000" b="1" dirty="0">
                <a:solidFill>
                  <a:srgbClr val="ED1157"/>
                </a:solidFill>
                <a:latin typeface="Lato" panose="020F0502020204030203" pitchFamily="34" charset="0"/>
              </a:rPr>
              <a:t>contd.)</a:t>
            </a:r>
            <a:endParaRPr sz="3000" b="1" dirty="0">
              <a:solidFill>
                <a:srgbClr val="ED1157"/>
              </a:solidFill>
              <a:latin typeface="Lato" panose="020F0502020204030203" pitchFamily="34" charset="0"/>
            </a:endParaRPr>
          </a:p>
        </p:txBody>
      </p:sp>
      <p:sp>
        <p:nvSpPr>
          <p:cNvPr id="108" name="Google Shape;108;p22"/>
          <p:cNvSpPr txBox="1">
            <a:spLocks noGrp="1"/>
          </p:cNvSpPr>
          <p:nvPr>
            <p:ph type="body" idx="1"/>
          </p:nvPr>
        </p:nvSpPr>
        <p:spPr>
          <a:xfrm>
            <a:off x="1601972" y="1708299"/>
            <a:ext cx="6094534" cy="2027274"/>
          </a:xfrm>
          <a:prstGeom prst="rect">
            <a:avLst/>
          </a:prstGeom>
        </p:spPr>
        <p:txBody>
          <a:bodyPr spcFirstLastPara="1" wrap="square" lIns="91425" tIns="91425" rIns="91425" bIns="91425" anchor="t" anchorCtr="0">
            <a:noAutofit/>
          </a:bodyPr>
          <a:lstStyle/>
          <a:p>
            <a:pPr marL="428625" lvl="0" indent="-285750" algn="l" rtl="0">
              <a:lnSpc>
                <a:spcPct val="160000"/>
              </a:lnSpc>
              <a:spcBef>
                <a:spcPts val="0"/>
              </a:spcBef>
              <a:spcAft>
                <a:spcPts val="0"/>
              </a:spcAft>
              <a:buClr>
                <a:srgbClr val="E9005D"/>
              </a:buClr>
              <a:buSzPts val="1350"/>
              <a:buFont typeface="Arial" panose="020B0604020202020204" pitchFamily="34" charset="0"/>
              <a:buChar char="•"/>
            </a:pPr>
            <a:r>
              <a:rPr lang="en" sz="1600" dirty="0">
                <a:solidFill>
                  <a:schemeClr val="dk1"/>
                </a:solidFill>
                <a:highlight>
                  <a:srgbClr val="FFFFFF"/>
                </a:highlight>
                <a:latin typeface="Lato" panose="020F0502020204030203" pitchFamily="34" charset="0"/>
              </a:rPr>
              <a:t>Use double quotes (</a:t>
            </a:r>
            <a:r>
              <a:rPr lang="en" sz="1600" b="1" dirty="0">
                <a:solidFill>
                  <a:srgbClr val="C7254E"/>
                </a:solidFill>
                <a:highlight>
                  <a:srgbClr val="F9F2F4"/>
                </a:highlight>
                <a:latin typeface="Lato" panose="020F0502020204030203" pitchFamily="34" charset="0"/>
                <a:ea typeface="Courier New"/>
                <a:cs typeface="Courier New"/>
                <a:sym typeface="Courier New"/>
              </a:rPr>
              <a:t>" "</a:t>
            </a:r>
            <a:r>
              <a:rPr lang="en" sz="1600" dirty="0">
                <a:solidFill>
                  <a:schemeClr val="dk1"/>
                </a:solidFill>
                <a:highlight>
                  <a:srgbClr val="FFFFFF"/>
                </a:highlight>
                <a:latin typeface="Lato" panose="020F0502020204030203" pitchFamily="34" charset="0"/>
              </a:rPr>
              <a:t>). Double quotes protect all characters except the backslash (</a:t>
            </a: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chemeClr val="dk1"/>
                </a:solidFill>
                <a:highlight>
                  <a:srgbClr val="FFFFFF"/>
                </a:highlight>
                <a:latin typeface="Lato" panose="020F0502020204030203" pitchFamily="34" charset="0"/>
              </a:rPr>
              <a:t>), dollar sign (</a:t>
            </a: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chemeClr val="dk1"/>
                </a:solidFill>
                <a:highlight>
                  <a:srgbClr val="FFFFFF"/>
                </a:highlight>
                <a:latin typeface="Lato" panose="020F0502020204030203" pitchFamily="34" charset="0"/>
              </a:rPr>
              <a:t>) and grave accent (</a:t>
            </a: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chemeClr val="dk1"/>
                </a:solidFill>
                <a:highlight>
                  <a:srgbClr val="FFFFFF"/>
                </a:highlight>
                <a:latin typeface="Lato" panose="020F0502020204030203" pitchFamily="34" charset="0"/>
              </a:rPr>
              <a:t>). Double quotes is often the easiest to use because we often want environment variables to be expanded.</a:t>
            </a:r>
            <a:endParaRPr sz="1600" dirty="0">
              <a:solidFill>
                <a:schemeClr val="dk1"/>
              </a:solidFill>
              <a:highlight>
                <a:srgbClr val="FFFFFF"/>
              </a:highlight>
              <a:latin typeface="Lato" panose="020F0502020204030203" pitchFamily="34" charset="0"/>
            </a:endParaRPr>
          </a:p>
          <a:p>
            <a:pPr marL="0" lvl="0" indent="0" algn="l" rtl="0">
              <a:spcBef>
                <a:spcPts val="4600"/>
              </a:spcBef>
              <a:spcAft>
                <a:spcPts val="1600"/>
              </a:spcAft>
              <a:buNone/>
            </a:pPr>
            <a:endParaRPr dirty="0"/>
          </a:p>
        </p:txBody>
      </p:sp>
    </p:spTree>
    <p:extLst>
      <p:ext uri="{BB962C8B-B14F-4D97-AF65-F5344CB8AC3E}">
        <p14:creationId xmlns:p14="http://schemas.microsoft.com/office/powerpoint/2010/main" val="300396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470491" y="2067697"/>
            <a:ext cx="2203017" cy="63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Thank You!</a:t>
            </a:r>
            <a:endParaRPr sz="3000" b="1" dirty="0">
              <a:solidFill>
                <a:srgbClr val="ED1157"/>
              </a:solidFill>
              <a:latin typeface="Lato" panose="020F0502020204030203" pitchFamily="34" charset="0"/>
            </a:endParaRPr>
          </a:p>
        </p:txBody>
      </p:sp>
    </p:spTree>
    <p:extLst>
      <p:ext uri="{BB962C8B-B14F-4D97-AF65-F5344CB8AC3E}">
        <p14:creationId xmlns:p14="http://schemas.microsoft.com/office/powerpoint/2010/main" val="355438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1561599" y="675270"/>
            <a:ext cx="5233906"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sym typeface="Arial"/>
              </a:rPr>
              <a:t>Regular Expressions in Unix</a:t>
            </a:r>
            <a:endParaRPr sz="3000" b="1" dirty="0">
              <a:solidFill>
                <a:srgbClr val="ED1157"/>
              </a:solidFill>
              <a:latin typeface="Lato" panose="020F0502020204030203" pitchFamily="34" charset="0"/>
              <a:sym typeface="Arial"/>
            </a:endParaRPr>
          </a:p>
        </p:txBody>
      </p:sp>
      <p:sp>
        <p:nvSpPr>
          <p:cNvPr id="60" name="Google Shape;60;p14"/>
          <p:cNvSpPr txBox="1">
            <a:spLocks noGrp="1"/>
          </p:cNvSpPr>
          <p:nvPr>
            <p:ph type="body" idx="1"/>
          </p:nvPr>
        </p:nvSpPr>
        <p:spPr>
          <a:xfrm>
            <a:off x="1561599" y="1355760"/>
            <a:ext cx="6378551" cy="353200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E9005D"/>
              </a:buClr>
              <a:buSzPct val="85000"/>
              <a:buFont typeface="Arial" panose="020B0604020202020204" pitchFamily="34" charset="0"/>
              <a:buChar char="•"/>
            </a:pPr>
            <a:r>
              <a:rPr lang="en" sz="1400" dirty="0">
                <a:solidFill>
                  <a:srgbClr val="000000"/>
                </a:solidFill>
                <a:latin typeface="Lato" panose="020F0502020204030203" pitchFamily="34" charset="0"/>
              </a:rPr>
              <a:t>Regular expressions can be used with text processing commands like </a:t>
            </a:r>
            <a:r>
              <a:rPr lang="en" sz="1400" b="1" dirty="0">
                <a:solidFill>
                  <a:srgbClr val="000000"/>
                </a:solidFill>
                <a:latin typeface="Lato" panose="020F0502020204030203" pitchFamily="34" charset="0"/>
              </a:rPr>
              <a:t>vi, grep, sed, awk,</a:t>
            </a:r>
            <a:r>
              <a:rPr lang="en" sz="1400" dirty="0">
                <a:solidFill>
                  <a:srgbClr val="000000"/>
                </a:solidFill>
                <a:latin typeface="Lato" panose="020F0502020204030203" pitchFamily="34" charset="0"/>
              </a:rPr>
              <a:t> and others. Regular expressions are used when you want to search for specific lines of text containing a particular pattern. It is simple to search for a specific word or string of characters. Almost every editor on every computer system can do this.</a:t>
            </a:r>
            <a:endParaRPr sz="1400" dirty="0">
              <a:solidFill>
                <a:srgbClr val="000000"/>
              </a:solidFill>
              <a:latin typeface="Lato" panose="020F0502020204030203" pitchFamily="34" charset="0"/>
            </a:endParaRPr>
          </a:p>
          <a:p>
            <a:pPr marL="285750" lvl="0" indent="-285750" algn="l" rtl="0">
              <a:spcBef>
                <a:spcPts val="1600"/>
              </a:spcBef>
              <a:spcAft>
                <a:spcPts val="0"/>
              </a:spcAft>
              <a:buClr>
                <a:srgbClr val="E9005D"/>
              </a:buClr>
              <a:buSzPct val="85000"/>
              <a:buFont typeface="Arial" panose="020B0604020202020204" pitchFamily="34" charset="0"/>
              <a:buChar char="•"/>
            </a:pPr>
            <a:r>
              <a:rPr lang="en" sz="1400" dirty="0">
                <a:solidFill>
                  <a:srgbClr val="000000"/>
                </a:solidFill>
                <a:latin typeface="Lato" panose="020F0502020204030203" pitchFamily="34" charset="0"/>
              </a:rPr>
              <a:t>Regular expressions are more powerful and flexible. You can search for words of a certain size.</a:t>
            </a:r>
            <a:endParaRPr sz="1400" dirty="0">
              <a:solidFill>
                <a:srgbClr val="000000"/>
              </a:solidFill>
              <a:latin typeface="Lato" panose="020F0502020204030203" pitchFamily="34" charset="0"/>
            </a:endParaRPr>
          </a:p>
          <a:p>
            <a:pPr marL="285750" lvl="0" indent="-285750" algn="l" rtl="0">
              <a:spcBef>
                <a:spcPts val="1600"/>
              </a:spcBef>
              <a:spcAft>
                <a:spcPts val="1600"/>
              </a:spcAft>
              <a:buClr>
                <a:srgbClr val="E9005D"/>
              </a:buClr>
              <a:buSzPct val="85000"/>
              <a:buFont typeface="Arial" panose="020B0604020202020204" pitchFamily="34" charset="0"/>
              <a:buChar char="•"/>
            </a:pPr>
            <a:r>
              <a:rPr lang="en" sz="1400" dirty="0">
                <a:solidFill>
                  <a:srgbClr val="000000"/>
                </a:solidFill>
                <a:latin typeface="Lato" panose="020F0502020204030203" pitchFamily="34" charset="0"/>
              </a:rPr>
              <a:t>Regular expressions are shortened as '</a:t>
            </a:r>
            <a:r>
              <a:rPr lang="en" sz="1400" b="1" dirty="0">
                <a:solidFill>
                  <a:srgbClr val="000000"/>
                </a:solidFill>
                <a:latin typeface="Lato" panose="020F0502020204030203" pitchFamily="34" charset="0"/>
              </a:rPr>
              <a:t>regexp</a:t>
            </a:r>
            <a:r>
              <a:rPr lang="en" sz="1400" dirty="0">
                <a:solidFill>
                  <a:srgbClr val="000000"/>
                </a:solidFill>
                <a:latin typeface="Lato" panose="020F0502020204030203" pitchFamily="34" charset="0"/>
              </a:rPr>
              <a:t>' or '</a:t>
            </a:r>
            <a:r>
              <a:rPr lang="en" sz="1400" b="1" dirty="0">
                <a:solidFill>
                  <a:srgbClr val="000000"/>
                </a:solidFill>
                <a:latin typeface="Lato" panose="020F0502020204030203" pitchFamily="34" charset="0"/>
              </a:rPr>
              <a:t>regex</a:t>
            </a:r>
            <a:r>
              <a:rPr lang="en" sz="1400" dirty="0">
                <a:solidFill>
                  <a:srgbClr val="000000"/>
                </a:solidFill>
                <a:latin typeface="Lato" panose="020F0502020204030203" pitchFamily="34" charset="0"/>
              </a:rPr>
              <a:t>'.</a:t>
            </a:r>
            <a:endParaRPr sz="1400" dirty="0">
              <a:solidFill>
                <a:srgbClr val="000000"/>
              </a:solidFill>
              <a:latin typeface="Lato" panose="020F050202020403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1440639" y="955401"/>
            <a:ext cx="7022877" cy="41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22222"/>
                </a:solidFill>
                <a:highlight>
                  <a:srgbClr val="FFFFFF"/>
                </a:highlight>
                <a:latin typeface="Lato" panose="020F0502020204030203" pitchFamily="34" charset="0"/>
              </a:rPr>
              <a:t>Some of the commonly used commands with Regular expressions</a:t>
            </a:r>
          </a:p>
          <a:p>
            <a:pPr marL="0" lvl="0" indent="0" algn="l" rtl="0">
              <a:spcBef>
                <a:spcPts val="0"/>
              </a:spcBef>
              <a:spcAft>
                <a:spcPts val="0"/>
              </a:spcAft>
              <a:buNone/>
            </a:pPr>
            <a:r>
              <a:rPr lang="en" sz="1600" dirty="0">
                <a:solidFill>
                  <a:srgbClr val="222222"/>
                </a:solidFill>
                <a:highlight>
                  <a:srgbClr val="FFFFFF"/>
                </a:highlight>
                <a:latin typeface="Lato" panose="020F0502020204030203" pitchFamily="34" charset="0"/>
              </a:rPr>
              <a:t>are tr, sed, </a:t>
            </a:r>
            <a:r>
              <a:rPr lang="en-IN" sz="1600" dirty="0">
                <a:solidFill>
                  <a:srgbClr val="222222"/>
                </a:solidFill>
                <a:highlight>
                  <a:srgbClr val="FFFFFF"/>
                </a:highlight>
                <a:latin typeface="Lato" panose="020F0502020204030203" pitchFamily="34" charset="0"/>
              </a:rPr>
              <a:t>V</a:t>
            </a:r>
            <a:r>
              <a:rPr lang="en" sz="1600" dirty="0">
                <a:solidFill>
                  <a:srgbClr val="222222"/>
                </a:solidFill>
                <a:highlight>
                  <a:srgbClr val="FFFFFF"/>
                </a:highlight>
                <a:latin typeface="Lato" panose="020F0502020204030203" pitchFamily="34" charset="0"/>
              </a:rPr>
              <a:t>i and grep. Listed below are some of the basic </a:t>
            </a:r>
            <a:r>
              <a:rPr lang="en" sz="1600" b="1" dirty="0">
                <a:solidFill>
                  <a:srgbClr val="222222"/>
                </a:solidFill>
                <a:highlight>
                  <a:srgbClr val="FFFFFF"/>
                </a:highlight>
                <a:latin typeface="Lato" panose="020F0502020204030203" pitchFamily="34" charset="0"/>
              </a:rPr>
              <a:t>Regex</a:t>
            </a:r>
            <a:r>
              <a:rPr lang="en" sz="1600" dirty="0">
                <a:solidFill>
                  <a:srgbClr val="222222"/>
                </a:solidFill>
                <a:highlight>
                  <a:srgbClr val="FFFFFF"/>
                </a:highlight>
                <a:latin typeface="Lato" panose="020F0502020204030203" pitchFamily="34" charset="0"/>
              </a:rPr>
              <a:t>.</a:t>
            </a:r>
            <a:endParaRPr sz="1600" dirty="0">
              <a:solidFill>
                <a:srgbClr val="222222"/>
              </a:solidFill>
              <a:highlight>
                <a:srgbClr val="FFFFFF"/>
              </a:highlight>
              <a:latin typeface="Lato" panose="020F0502020204030203" pitchFamily="34" charset="0"/>
            </a:endParaRPr>
          </a:p>
          <a:p>
            <a:pPr marL="457200" lvl="0" indent="0" algn="l" rtl="0">
              <a:spcBef>
                <a:spcPts val="1600"/>
              </a:spcBef>
              <a:spcAft>
                <a:spcPts val="0"/>
              </a:spcAft>
              <a:buClr>
                <a:schemeClr val="dk1"/>
              </a:buClr>
              <a:buSzPts val="1100"/>
              <a:buFont typeface="Arial"/>
              <a:buNone/>
            </a:pPr>
            <a:r>
              <a:rPr lang="en" sz="1400" b="1" dirty="0">
                <a:solidFill>
                  <a:srgbClr val="222222"/>
                </a:solidFill>
                <a:highlight>
                  <a:srgbClr val="FFFFFF"/>
                </a:highlight>
                <a:latin typeface="Lato" panose="020F0502020204030203" pitchFamily="34" charset="0"/>
              </a:rPr>
              <a:t>     </a:t>
            </a:r>
            <a:r>
              <a:rPr lang="en" sz="1600" b="1" dirty="0">
                <a:solidFill>
                  <a:srgbClr val="222222"/>
                </a:solidFill>
                <a:highlight>
                  <a:srgbClr val="FFFFFF"/>
                </a:highlight>
                <a:latin typeface="Lato" panose="020F0502020204030203" pitchFamily="34" charset="0"/>
              </a:rPr>
              <a:t>Symbol</a:t>
            </a:r>
            <a:r>
              <a:rPr lang="en" sz="1600" dirty="0">
                <a:solidFill>
                  <a:srgbClr val="222222"/>
                </a:solidFill>
                <a:highlight>
                  <a:srgbClr val="FFFFFF"/>
                </a:highlight>
                <a:latin typeface="Lato" panose="020F0502020204030203" pitchFamily="34" charset="0"/>
              </a:rPr>
              <a:t>  	     </a:t>
            </a:r>
            <a:r>
              <a:rPr lang="en" sz="1600" b="1" dirty="0">
                <a:solidFill>
                  <a:srgbClr val="222222"/>
                </a:solidFill>
                <a:highlight>
                  <a:srgbClr val="FFFFFF"/>
                </a:highlight>
                <a:latin typeface="Lato" panose="020F0502020204030203" pitchFamily="34" charset="0"/>
              </a:rPr>
              <a:t>Descriptions</a:t>
            </a:r>
            <a:endParaRPr sz="1600" b="1" dirty="0">
              <a:solidFill>
                <a:srgbClr val="222222"/>
              </a:solidFill>
              <a:highlight>
                <a:srgbClr val="FFFFFF"/>
              </a:highlight>
              <a:latin typeface="Lato" panose="020F0502020204030203" pitchFamily="34" charset="0"/>
            </a:endParaRPr>
          </a:p>
          <a:p>
            <a:pPr marL="457200" lvl="0" indent="457200" algn="l" rtl="0">
              <a:spcBef>
                <a:spcPts val="1600"/>
              </a:spcBef>
              <a:spcAft>
                <a:spcPts val="0"/>
              </a:spcAft>
              <a:buClr>
                <a:schemeClr val="dk1"/>
              </a:buClr>
              <a:buSzPts val="1100"/>
              <a:buFont typeface="Arial"/>
              <a:buNone/>
            </a:pP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222222"/>
                </a:solidFill>
                <a:highlight>
                  <a:srgbClr val="FFFFFF"/>
                </a:highlight>
                <a:latin typeface="Lato" panose="020F0502020204030203" pitchFamily="34" charset="0"/>
              </a:rPr>
              <a:t> 	matches any character</a:t>
            </a:r>
            <a:endParaRPr sz="1600" dirty="0">
              <a:solidFill>
                <a:srgbClr val="222222"/>
              </a:solidFill>
              <a:highlight>
                <a:srgbClr val="FFFFFF"/>
              </a:highlight>
              <a:latin typeface="Lato" panose="020F0502020204030203" pitchFamily="34" charset="0"/>
            </a:endParaRPr>
          </a:p>
          <a:p>
            <a:pPr marL="457200" lvl="0" indent="457200" algn="l" rtl="0">
              <a:spcBef>
                <a:spcPts val="1600"/>
              </a:spcBef>
              <a:spcAft>
                <a:spcPts val="0"/>
              </a:spcAft>
              <a:buClr>
                <a:schemeClr val="dk1"/>
              </a:buClr>
              <a:buSzPts val="1100"/>
              <a:buFont typeface="Arial"/>
              <a:buNone/>
            </a:pP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222222"/>
                </a:solidFill>
                <a:highlight>
                  <a:srgbClr val="FFFFFF"/>
                </a:highlight>
                <a:latin typeface="Lato" panose="020F0502020204030203" pitchFamily="34" charset="0"/>
              </a:rPr>
              <a:t> 	matches start of string</a:t>
            </a:r>
            <a:endParaRPr sz="1600" dirty="0">
              <a:solidFill>
                <a:srgbClr val="222222"/>
              </a:solidFill>
              <a:highlight>
                <a:srgbClr val="FFFFFF"/>
              </a:highlight>
              <a:latin typeface="Lato" panose="020F0502020204030203" pitchFamily="34" charset="0"/>
            </a:endParaRPr>
          </a:p>
          <a:p>
            <a:pPr marL="457200" lvl="0" indent="457200" algn="l" rtl="0">
              <a:spcBef>
                <a:spcPts val="1600"/>
              </a:spcBef>
              <a:spcAft>
                <a:spcPts val="0"/>
              </a:spcAft>
              <a:buClr>
                <a:schemeClr val="dk1"/>
              </a:buClr>
              <a:buSzPts val="1100"/>
              <a:buFont typeface="Arial"/>
              <a:buNone/>
            </a:pP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C7254E"/>
                </a:solidFill>
                <a:highlight>
                  <a:srgbClr val="F9F2F4"/>
                </a:highlight>
                <a:latin typeface="Lato" panose="020F0502020204030203" pitchFamily="34" charset="0"/>
                <a:ea typeface="Courier New"/>
                <a:cs typeface="Courier New"/>
                <a:sym typeface="Courier New"/>
              </a:rPr>
              <a:t> </a:t>
            </a:r>
            <a:r>
              <a:rPr lang="en" sz="1600" dirty="0">
                <a:solidFill>
                  <a:srgbClr val="222222"/>
                </a:solidFill>
                <a:highlight>
                  <a:srgbClr val="FFFFFF"/>
                </a:highlight>
                <a:latin typeface="Lato" panose="020F0502020204030203" pitchFamily="34" charset="0"/>
              </a:rPr>
              <a:t>	matches end of string</a:t>
            </a:r>
            <a:endParaRPr sz="1600" dirty="0">
              <a:solidFill>
                <a:srgbClr val="222222"/>
              </a:solidFill>
              <a:highlight>
                <a:srgbClr val="FFFFFF"/>
              </a:highlight>
              <a:latin typeface="Lato" panose="020F0502020204030203" pitchFamily="34" charset="0"/>
            </a:endParaRPr>
          </a:p>
          <a:p>
            <a:pPr marL="457200" lvl="0" indent="457200" algn="l" rtl="0">
              <a:spcBef>
                <a:spcPts val="1600"/>
              </a:spcBef>
              <a:spcAft>
                <a:spcPts val="0"/>
              </a:spcAft>
              <a:buClr>
                <a:schemeClr val="dk1"/>
              </a:buClr>
              <a:buSzPts val="1100"/>
              <a:buFont typeface="Arial"/>
              <a:buNone/>
            </a:pP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222222"/>
                </a:solidFill>
                <a:highlight>
                  <a:srgbClr val="FFFFFF"/>
                </a:highlight>
                <a:latin typeface="Lato" panose="020F0502020204030203" pitchFamily="34" charset="0"/>
              </a:rPr>
              <a:t> 	matches up zero or more times the preceding character</a:t>
            </a:r>
            <a:endParaRPr sz="1600" dirty="0">
              <a:solidFill>
                <a:srgbClr val="222222"/>
              </a:solidFill>
              <a:highlight>
                <a:srgbClr val="FFFFFF"/>
              </a:highlight>
              <a:latin typeface="Lato" panose="020F0502020204030203" pitchFamily="34" charset="0"/>
            </a:endParaRPr>
          </a:p>
          <a:p>
            <a:pPr marL="914400" lvl="0" indent="0" algn="l" rtl="0">
              <a:spcBef>
                <a:spcPts val="1600"/>
              </a:spcBef>
              <a:spcAft>
                <a:spcPts val="0"/>
              </a:spcAft>
              <a:buClr>
                <a:schemeClr val="dk1"/>
              </a:buClr>
              <a:buSzPts val="1100"/>
              <a:buFont typeface="Arial"/>
              <a:buNone/>
            </a:pP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C7254E"/>
                </a:solidFill>
                <a:highlight>
                  <a:srgbClr val="F9F2F4"/>
                </a:highlight>
                <a:latin typeface="Lato" panose="020F0502020204030203" pitchFamily="34" charset="0"/>
                <a:ea typeface="Courier New"/>
                <a:cs typeface="Courier New"/>
                <a:sym typeface="Courier New"/>
              </a:rPr>
              <a:t> </a:t>
            </a:r>
            <a:r>
              <a:rPr lang="en" sz="1600" dirty="0">
                <a:solidFill>
                  <a:srgbClr val="222222"/>
                </a:solidFill>
                <a:highlight>
                  <a:srgbClr val="FFFFFF"/>
                </a:highlight>
                <a:latin typeface="Lato" panose="020F0502020204030203" pitchFamily="34" charset="0"/>
              </a:rPr>
              <a:t>	Represent special characters</a:t>
            </a:r>
            <a:endParaRPr sz="1600" dirty="0">
              <a:solidFill>
                <a:srgbClr val="222222"/>
              </a:solidFill>
              <a:highlight>
                <a:srgbClr val="FFFFFF"/>
              </a:highlight>
              <a:latin typeface="Lato" panose="020F0502020204030203" pitchFamily="34" charset="0"/>
            </a:endParaRPr>
          </a:p>
          <a:p>
            <a:pPr marL="457200" lvl="0" indent="457200" algn="l" rtl="0">
              <a:spcBef>
                <a:spcPts val="1600"/>
              </a:spcBef>
              <a:spcAft>
                <a:spcPts val="0"/>
              </a:spcAft>
              <a:buClr>
                <a:schemeClr val="dk1"/>
              </a:buClr>
              <a:buSzPts val="1100"/>
              <a:buFont typeface="Arial"/>
              <a:buNone/>
            </a:pP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C7254E"/>
                </a:solidFill>
                <a:highlight>
                  <a:srgbClr val="F9F2F4"/>
                </a:highlight>
                <a:latin typeface="Lato" panose="020F0502020204030203" pitchFamily="34" charset="0"/>
                <a:ea typeface="Courier New"/>
                <a:cs typeface="Courier New"/>
                <a:sym typeface="Courier New"/>
              </a:rPr>
              <a:t> </a:t>
            </a:r>
            <a:r>
              <a:rPr lang="en" sz="1600" dirty="0">
                <a:solidFill>
                  <a:srgbClr val="222222"/>
                </a:solidFill>
                <a:highlight>
                  <a:srgbClr val="FFFFFF"/>
                </a:highlight>
                <a:latin typeface="Lato" panose="020F0502020204030203" pitchFamily="34" charset="0"/>
              </a:rPr>
              <a:t>	Groups regular expressions</a:t>
            </a:r>
            <a:endParaRPr sz="1600" dirty="0">
              <a:solidFill>
                <a:srgbClr val="222222"/>
              </a:solidFill>
              <a:highlight>
                <a:srgbClr val="FFFFFF"/>
              </a:highlight>
              <a:latin typeface="Lato" panose="020F0502020204030203" pitchFamily="34" charset="0"/>
            </a:endParaRPr>
          </a:p>
          <a:p>
            <a:pPr marL="914400" lvl="0" indent="0" algn="l" rtl="0">
              <a:spcBef>
                <a:spcPts val="1600"/>
              </a:spcBef>
              <a:spcAft>
                <a:spcPts val="1600"/>
              </a:spcAft>
              <a:buNone/>
            </a:pPr>
            <a:r>
              <a:rPr lang="en" sz="1600" b="1" dirty="0">
                <a:solidFill>
                  <a:srgbClr val="C7254E"/>
                </a:solidFill>
                <a:highlight>
                  <a:srgbClr val="F9F2F4"/>
                </a:highlight>
                <a:latin typeface="Lato" panose="020F0502020204030203" pitchFamily="34" charset="0"/>
                <a:ea typeface="Courier New"/>
                <a:cs typeface="Courier New"/>
                <a:sym typeface="Courier New"/>
              </a:rPr>
              <a:t>? </a:t>
            </a:r>
            <a:r>
              <a:rPr lang="en" sz="1600" dirty="0">
                <a:solidFill>
                  <a:srgbClr val="222222"/>
                </a:solidFill>
                <a:highlight>
                  <a:srgbClr val="FFFFFF"/>
                </a:highlight>
                <a:latin typeface="Lato" panose="020F0502020204030203" pitchFamily="34" charset="0"/>
              </a:rPr>
              <a:t>	Matches up exactly one character</a:t>
            </a:r>
            <a:endParaRPr sz="1400" dirty="0">
              <a:solidFill>
                <a:srgbClr val="222222"/>
              </a:solidFill>
              <a:highlight>
                <a:srgbClr val="FFFFFF"/>
              </a:highlight>
              <a:latin typeface="Lato" panose="020F0502020204030203" pitchFamily="34" charset="0"/>
            </a:endParaRPr>
          </a:p>
        </p:txBody>
      </p:sp>
      <p:sp>
        <p:nvSpPr>
          <p:cNvPr id="2" name="Rectangle 1"/>
          <p:cNvSpPr/>
          <p:nvPr/>
        </p:nvSpPr>
        <p:spPr>
          <a:xfrm>
            <a:off x="1374855" y="336686"/>
            <a:ext cx="6082111" cy="553998"/>
          </a:xfrm>
          <a:prstGeom prst="rect">
            <a:avLst/>
          </a:prstGeom>
        </p:spPr>
        <p:txBody>
          <a:bodyPr wrap="square">
            <a:spAutoFit/>
          </a:bodyPr>
          <a:lstStyle/>
          <a:p>
            <a:r>
              <a:rPr lang="en" sz="3000" b="1" dirty="0">
                <a:solidFill>
                  <a:srgbClr val="ED1157"/>
                </a:solidFill>
                <a:latin typeface="Lato" panose="020F0502020204030203" pitchFamily="34" charset="0"/>
              </a:rPr>
              <a:t>Regular Expressions in Unix (contd.)</a:t>
            </a:r>
            <a:endParaRPr lang="en-IN"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568793" y="208203"/>
            <a:ext cx="4134696" cy="607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sym typeface="Roboto"/>
              </a:rPr>
              <a:t>grep Command in Unix</a:t>
            </a:r>
            <a:endParaRPr sz="3000" b="1" dirty="0">
              <a:solidFill>
                <a:srgbClr val="ED1157"/>
              </a:solidFill>
              <a:latin typeface="Lato" panose="020F0502020204030203" pitchFamily="34" charset="0"/>
              <a:sym typeface="Roboto"/>
            </a:endParaRPr>
          </a:p>
          <a:p>
            <a:pPr algn="l">
              <a:buClr>
                <a:srgbClr val="000000"/>
              </a:buClr>
              <a:buFont typeface="Arial"/>
            </a:pPr>
            <a:endParaRPr sz="3000" b="1" dirty="0">
              <a:solidFill>
                <a:srgbClr val="ED1157"/>
              </a:solidFill>
              <a:latin typeface="Lato" panose="020F0502020204030203" pitchFamily="34" charset="0"/>
            </a:endParaRPr>
          </a:p>
        </p:txBody>
      </p:sp>
      <p:sp>
        <p:nvSpPr>
          <p:cNvPr id="71" name="Google Shape;71;p16"/>
          <p:cNvSpPr txBox="1">
            <a:spLocks noGrp="1"/>
          </p:cNvSpPr>
          <p:nvPr>
            <p:ph type="body" idx="1"/>
          </p:nvPr>
        </p:nvSpPr>
        <p:spPr>
          <a:xfrm>
            <a:off x="1568793" y="874930"/>
            <a:ext cx="6242594" cy="3994782"/>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highlight>
                  <a:srgbClr val="FFFFFF"/>
                </a:highlight>
                <a:latin typeface="Lato" panose="020F0502020204030203" pitchFamily="34" charset="0"/>
                <a:ea typeface="Roboto"/>
                <a:cs typeface="Roboto"/>
                <a:sym typeface="Roboto"/>
              </a:rPr>
              <a:t>The </a:t>
            </a:r>
            <a:r>
              <a:rPr lang="en" sz="1600" b="1" i="1" dirty="0">
                <a:solidFill>
                  <a:schemeClr val="dk1"/>
                </a:solidFill>
                <a:highlight>
                  <a:srgbClr val="FFFFFF"/>
                </a:highlight>
                <a:latin typeface="Lato" panose="020F0502020204030203" pitchFamily="34" charset="0"/>
                <a:ea typeface="Roboto"/>
                <a:cs typeface="Roboto"/>
                <a:sym typeface="Roboto"/>
              </a:rPr>
              <a:t>grep</a:t>
            </a:r>
            <a:r>
              <a:rPr lang="en" sz="1600" dirty="0">
                <a:solidFill>
                  <a:schemeClr val="dk1"/>
                </a:solidFill>
                <a:highlight>
                  <a:srgbClr val="FFFFFF"/>
                </a:highlight>
                <a:latin typeface="Lato" panose="020F0502020204030203" pitchFamily="34" charset="0"/>
                <a:ea typeface="Roboto"/>
                <a:cs typeface="Roboto"/>
                <a:sym typeface="Roboto"/>
              </a:rPr>
              <a:t> filter searches a file for a particular pattern of characters, and displays all lines that contain that pattern. The pattern that is searched in the file is referred to as the regular expression (grep stands for globally search for regular expression and print out).</a:t>
            </a:r>
            <a:endParaRPr sz="1600" b="1" dirty="0">
              <a:solidFill>
                <a:schemeClr val="dk1"/>
              </a:solidFill>
              <a:highlight>
                <a:srgbClr val="FFFFFF"/>
              </a:highlight>
              <a:latin typeface="Lato" panose="020F0502020204030203" pitchFamily="34" charset="0"/>
              <a:ea typeface="Roboto"/>
              <a:cs typeface="Roboto"/>
              <a:sym typeface="Roboto"/>
            </a:endParaRPr>
          </a:p>
          <a:p>
            <a:pPr marL="0" marR="101600" lvl="0" indent="0" algn="l" rtl="0">
              <a:lnSpc>
                <a:spcPct val="100000"/>
              </a:lnSpc>
              <a:spcBef>
                <a:spcPts val="1600"/>
              </a:spcBef>
              <a:spcAft>
                <a:spcPts val="0"/>
              </a:spcAft>
              <a:buClr>
                <a:schemeClr val="dk1"/>
              </a:buClr>
              <a:buSzPts val="1100"/>
              <a:buFont typeface="Arial"/>
              <a:buNone/>
            </a:pPr>
            <a:r>
              <a:rPr lang="en" sz="1400" b="1" dirty="0">
                <a:solidFill>
                  <a:srgbClr val="474747"/>
                </a:solidFill>
                <a:highlight>
                  <a:srgbClr val="F9F2F4"/>
                </a:highlight>
                <a:latin typeface="Courier New"/>
                <a:ea typeface="Courier New"/>
                <a:cs typeface="Courier New"/>
                <a:sym typeface="Courier New"/>
              </a:rPr>
              <a:t>grep</a:t>
            </a:r>
            <a:r>
              <a:rPr lang="en" sz="1400" b="1" dirty="0">
                <a:solidFill>
                  <a:srgbClr val="C7254E"/>
                </a:solidFill>
                <a:highlight>
                  <a:srgbClr val="F9F2F4"/>
                </a:highlight>
                <a:latin typeface="Courier New"/>
                <a:ea typeface="Courier New"/>
                <a:cs typeface="Courier New"/>
                <a:sym typeface="Courier New"/>
              </a:rPr>
              <a:t> [options] pattern [files]</a:t>
            </a:r>
            <a:endParaRPr sz="1400" b="1"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800"/>
              </a:spcBef>
              <a:spcAft>
                <a:spcPts val="0"/>
              </a:spcAft>
              <a:buNone/>
            </a:pPr>
            <a:r>
              <a:rPr lang="en" sz="1400" b="1" dirty="0">
                <a:solidFill>
                  <a:srgbClr val="C7254E"/>
                </a:solidFill>
                <a:highlight>
                  <a:srgbClr val="F9F2F4"/>
                </a:highlight>
                <a:latin typeface="Courier New"/>
                <a:ea typeface="Courier New"/>
                <a:cs typeface="Courier New"/>
                <a:sym typeface="Courier New"/>
              </a:rPr>
              <a:t>-c</a:t>
            </a:r>
            <a:r>
              <a:rPr lang="en" sz="1400" dirty="0">
                <a:solidFill>
                  <a:schemeClr val="dk1"/>
                </a:solidFill>
                <a:highlight>
                  <a:srgbClr val="FFFFFF"/>
                </a:highlight>
                <a:latin typeface="Courier New"/>
                <a:ea typeface="Courier New"/>
                <a:cs typeface="Courier New"/>
                <a:sym typeface="Courier New"/>
              </a:rPr>
              <a:t> : This prints only a count of the lines that match a pattern</a:t>
            </a:r>
            <a:endParaRPr sz="1400" dirty="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600"/>
              </a:spcBef>
              <a:spcAft>
                <a:spcPts val="0"/>
              </a:spcAft>
              <a:buNone/>
            </a:pPr>
            <a:r>
              <a:rPr lang="en" sz="1400" b="1" dirty="0">
                <a:solidFill>
                  <a:srgbClr val="C7254E"/>
                </a:solidFill>
                <a:highlight>
                  <a:srgbClr val="F9F2F4"/>
                </a:highlight>
                <a:latin typeface="Courier New"/>
                <a:ea typeface="Courier New"/>
                <a:cs typeface="Courier New"/>
                <a:sym typeface="Courier New"/>
              </a:rPr>
              <a:t>-h</a:t>
            </a:r>
            <a:r>
              <a:rPr lang="en" sz="1400" dirty="0">
                <a:solidFill>
                  <a:schemeClr val="dk1"/>
                </a:solidFill>
                <a:highlight>
                  <a:srgbClr val="FFFFFF"/>
                </a:highlight>
                <a:latin typeface="Courier New"/>
                <a:ea typeface="Courier New"/>
                <a:cs typeface="Courier New"/>
                <a:sym typeface="Courier New"/>
              </a:rPr>
              <a:t> : Display the matched lines, but do not display the filenames.</a:t>
            </a:r>
            <a:endParaRPr sz="14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1600"/>
              </a:spcBef>
              <a:spcAft>
                <a:spcPts val="0"/>
              </a:spcAft>
              <a:buNone/>
            </a:pPr>
            <a:r>
              <a:rPr lang="en" sz="1400" b="1" dirty="0">
                <a:solidFill>
                  <a:srgbClr val="C7254E"/>
                </a:solidFill>
                <a:highlight>
                  <a:srgbClr val="F9F2F4"/>
                </a:highlight>
                <a:latin typeface="Courier New"/>
                <a:ea typeface="Courier New"/>
                <a:cs typeface="Courier New"/>
                <a:sym typeface="Courier New"/>
              </a:rPr>
              <a:t>-i</a:t>
            </a:r>
            <a:r>
              <a:rPr lang="en" sz="1400" dirty="0">
                <a:solidFill>
                  <a:schemeClr val="dk1"/>
                </a:solidFill>
                <a:highlight>
                  <a:srgbClr val="FFFFFF"/>
                </a:highlight>
                <a:latin typeface="Courier New"/>
                <a:ea typeface="Courier New"/>
                <a:cs typeface="Courier New"/>
                <a:sym typeface="Courier New"/>
              </a:rPr>
              <a:t> : Ignores, case for matching</a:t>
            </a:r>
            <a:endParaRPr sz="14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1600"/>
              </a:spcBef>
              <a:spcAft>
                <a:spcPts val="0"/>
              </a:spcAft>
              <a:buNone/>
            </a:pPr>
            <a:r>
              <a:rPr lang="en" sz="1400" b="1" dirty="0">
                <a:solidFill>
                  <a:srgbClr val="C7254E"/>
                </a:solidFill>
                <a:highlight>
                  <a:srgbClr val="F9F2F4"/>
                </a:highlight>
                <a:latin typeface="Courier New"/>
                <a:ea typeface="Courier New"/>
                <a:cs typeface="Courier New"/>
                <a:sym typeface="Courier New"/>
              </a:rPr>
              <a:t>-l</a:t>
            </a:r>
            <a:r>
              <a:rPr lang="en" sz="1400" dirty="0">
                <a:solidFill>
                  <a:schemeClr val="dk1"/>
                </a:solidFill>
                <a:highlight>
                  <a:srgbClr val="FFFFFF"/>
                </a:highlight>
                <a:latin typeface="Courier New"/>
                <a:ea typeface="Courier New"/>
                <a:cs typeface="Courier New"/>
                <a:sym typeface="Courier New"/>
              </a:rPr>
              <a:t> : Displays list of a filenames only.</a:t>
            </a:r>
            <a:endParaRPr sz="14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1600"/>
              </a:spcBef>
              <a:spcAft>
                <a:spcPts val="0"/>
              </a:spcAft>
              <a:buClr>
                <a:schemeClr val="dk1"/>
              </a:buClr>
              <a:buSzPts val="1100"/>
              <a:buFont typeface="Arial"/>
              <a:buNone/>
            </a:pPr>
            <a:r>
              <a:rPr lang="en" sz="1400" b="1" dirty="0">
                <a:solidFill>
                  <a:srgbClr val="C7254E"/>
                </a:solidFill>
                <a:highlight>
                  <a:srgbClr val="F9F2F4"/>
                </a:highlight>
                <a:latin typeface="Courier New"/>
                <a:ea typeface="Courier New"/>
                <a:cs typeface="Courier New"/>
                <a:sym typeface="Courier New"/>
              </a:rPr>
              <a:t>-n</a:t>
            </a:r>
            <a:r>
              <a:rPr lang="en" sz="1400" dirty="0">
                <a:solidFill>
                  <a:schemeClr val="dk1"/>
                </a:solidFill>
                <a:highlight>
                  <a:srgbClr val="FFFFFF"/>
                </a:highlight>
                <a:latin typeface="Courier New"/>
                <a:ea typeface="Courier New"/>
                <a:cs typeface="Courier New"/>
                <a:sym typeface="Courier New"/>
              </a:rPr>
              <a:t> : Display the matched lines and their line numbers.</a:t>
            </a:r>
            <a:endParaRPr sz="1400" dirty="0">
              <a:solidFill>
                <a:schemeClr val="dk1"/>
              </a:solidFill>
              <a:highlight>
                <a:srgbClr val="E0E0E0"/>
              </a:highlight>
              <a:latin typeface="Courier New"/>
              <a:ea typeface="Courier New"/>
              <a:cs typeface="Courier New"/>
              <a:sym typeface="Courier New"/>
            </a:endParaRPr>
          </a:p>
          <a:p>
            <a:pPr marL="0" lvl="0" indent="0" algn="l" rtl="0">
              <a:spcBef>
                <a:spcPts val="1600"/>
              </a:spcBef>
              <a:spcAft>
                <a:spcPts val="1600"/>
              </a:spcAft>
              <a:buNone/>
            </a:pPr>
            <a:endParaRPr sz="1000" b="1" dirty="0">
              <a:solidFill>
                <a:schemeClr val="dk1"/>
              </a:solidFill>
              <a:highlight>
                <a:srgbClr val="E0E0E0"/>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body" idx="1"/>
          </p:nvPr>
        </p:nvSpPr>
        <p:spPr>
          <a:xfrm>
            <a:off x="1622689" y="935665"/>
            <a:ext cx="6968725" cy="3537098"/>
          </a:xfrm>
          <a:prstGeom prst="rect">
            <a:avLst/>
          </a:prstGeom>
        </p:spPr>
        <p:txBody>
          <a:bodyPr spcFirstLastPara="1" wrap="square" lIns="91425" tIns="91425" rIns="91425" bIns="91425" anchor="t" anchorCtr="0">
            <a:noAutofit/>
          </a:bodyPr>
          <a:lstStyle/>
          <a:p>
            <a:pPr marL="0" marR="101600" lvl="0" indent="0" algn="l" rtl="0">
              <a:lnSpc>
                <a:spcPct val="100000"/>
              </a:lnSpc>
              <a:spcBef>
                <a:spcPts val="1600"/>
              </a:spcBef>
              <a:spcAft>
                <a:spcPts val="0"/>
              </a:spcAft>
              <a:buNone/>
            </a:pPr>
            <a:r>
              <a:rPr lang="en" sz="1400" b="1" dirty="0">
                <a:solidFill>
                  <a:srgbClr val="C7254E"/>
                </a:solidFill>
                <a:highlight>
                  <a:srgbClr val="F9F2F4"/>
                </a:highlight>
                <a:latin typeface="Courier New"/>
                <a:ea typeface="Courier New"/>
                <a:cs typeface="Courier New"/>
                <a:sym typeface="Courier New"/>
              </a:rPr>
              <a:t>grep [options] pattern [files]</a:t>
            </a:r>
            <a:endParaRPr sz="1400" b="1" dirty="0">
              <a:solidFill>
                <a:srgbClr val="C7254E"/>
              </a:solidFill>
              <a:highlight>
                <a:srgbClr val="F9F2F4"/>
              </a:highlight>
              <a:latin typeface="Courier New"/>
              <a:ea typeface="Courier New"/>
              <a:cs typeface="Courier New"/>
              <a:sym typeface="Courier New"/>
            </a:endParaRPr>
          </a:p>
          <a:p>
            <a:pPr marL="0" marR="101600" lvl="0" indent="0" algn="l" rtl="0">
              <a:lnSpc>
                <a:spcPct val="100000"/>
              </a:lnSpc>
              <a:spcBef>
                <a:spcPts val="800"/>
              </a:spcBef>
              <a:spcAft>
                <a:spcPts val="0"/>
              </a:spcAft>
              <a:buNone/>
            </a:pPr>
            <a:endParaRPr sz="1400" b="1" dirty="0">
              <a:solidFill>
                <a:srgbClr val="C7254E"/>
              </a:solidFill>
              <a:highlight>
                <a:srgbClr val="F9F2F4"/>
              </a:highlight>
              <a:latin typeface="Courier New"/>
              <a:ea typeface="Courier New"/>
              <a:cs typeface="Courier New"/>
              <a:sym typeface="Courier New"/>
            </a:endParaRPr>
          </a:p>
          <a:p>
            <a:pPr marL="0" lvl="0" indent="0" algn="l" rtl="0">
              <a:lnSpc>
                <a:spcPct val="100000"/>
              </a:lnSpc>
              <a:spcBef>
                <a:spcPts val="800"/>
              </a:spcBef>
              <a:spcAft>
                <a:spcPts val="0"/>
              </a:spcAft>
              <a:buClr>
                <a:schemeClr val="dk1"/>
              </a:buClr>
              <a:buSzPts val="1100"/>
              <a:buFont typeface="Arial"/>
              <a:buNone/>
            </a:pPr>
            <a:r>
              <a:rPr lang="en" sz="1400" b="1" dirty="0">
                <a:solidFill>
                  <a:srgbClr val="C7254E"/>
                </a:solidFill>
                <a:highlight>
                  <a:srgbClr val="F9F2F4"/>
                </a:highlight>
                <a:latin typeface="Courier New"/>
                <a:ea typeface="Courier New"/>
                <a:cs typeface="Courier New"/>
                <a:sym typeface="Courier New"/>
              </a:rPr>
              <a:t>-v</a:t>
            </a:r>
            <a:r>
              <a:rPr lang="en" sz="1400" dirty="0">
                <a:solidFill>
                  <a:schemeClr val="dk1"/>
                </a:solidFill>
                <a:highlight>
                  <a:srgbClr val="FFFFFF"/>
                </a:highlight>
                <a:latin typeface="Courier New"/>
                <a:ea typeface="Courier New"/>
                <a:cs typeface="Courier New"/>
                <a:sym typeface="Courier New"/>
              </a:rPr>
              <a:t> : This prints out all the lines that do not matches the pattern</a:t>
            </a:r>
            <a:endParaRPr sz="14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1600"/>
              </a:spcBef>
              <a:spcAft>
                <a:spcPts val="0"/>
              </a:spcAft>
              <a:buClr>
                <a:schemeClr val="dk1"/>
              </a:buClr>
              <a:buSzPts val="1100"/>
              <a:buFont typeface="Arial"/>
              <a:buNone/>
            </a:pPr>
            <a:r>
              <a:rPr lang="en" sz="1400" b="1" dirty="0">
                <a:solidFill>
                  <a:srgbClr val="C7254E"/>
                </a:solidFill>
                <a:highlight>
                  <a:srgbClr val="F9F2F4"/>
                </a:highlight>
                <a:latin typeface="Courier New"/>
                <a:ea typeface="Courier New"/>
                <a:cs typeface="Courier New"/>
                <a:sym typeface="Courier New"/>
              </a:rPr>
              <a:t>-e exp</a:t>
            </a:r>
            <a:r>
              <a:rPr lang="en" sz="1400" dirty="0">
                <a:solidFill>
                  <a:schemeClr val="dk1"/>
                </a:solidFill>
                <a:highlight>
                  <a:srgbClr val="FFFFFF"/>
                </a:highlight>
                <a:latin typeface="Courier New"/>
                <a:ea typeface="Courier New"/>
                <a:cs typeface="Courier New"/>
                <a:sym typeface="Courier New"/>
              </a:rPr>
              <a:t> : Specifies expression with this option. Can use multiple times.</a:t>
            </a:r>
            <a:endParaRPr sz="14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1600"/>
              </a:spcBef>
              <a:spcAft>
                <a:spcPts val="0"/>
              </a:spcAft>
              <a:buClr>
                <a:schemeClr val="dk1"/>
              </a:buClr>
              <a:buSzPts val="1100"/>
              <a:buFont typeface="Arial"/>
              <a:buNone/>
            </a:pPr>
            <a:r>
              <a:rPr lang="en" sz="1400" b="1" dirty="0">
                <a:solidFill>
                  <a:srgbClr val="C7254E"/>
                </a:solidFill>
                <a:highlight>
                  <a:srgbClr val="F9F2F4"/>
                </a:highlight>
                <a:latin typeface="Courier New"/>
                <a:ea typeface="Courier New"/>
                <a:cs typeface="Courier New"/>
                <a:sym typeface="Courier New"/>
              </a:rPr>
              <a:t>-f file</a:t>
            </a:r>
            <a:r>
              <a:rPr lang="en" sz="1400" dirty="0">
                <a:solidFill>
                  <a:schemeClr val="dk1"/>
                </a:solidFill>
                <a:highlight>
                  <a:srgbClr val="FFFFFF"/>
                </a:highlight>
                <a:latin typeface="Courier New"/>
                <a:ea typeface="Courier New"/>
                <a:cs typeface="Courier New"/>
                <a:sym typeface="Courier New"/>
              </a:rPr>
              <a:t> : Takes patterns from file, one per line.</a:t>
            </a:r>
            <a:endParaRPr sz="14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1600"/>
              </a:spcBef>
              <a:spcAft>
                <a:spcPts val="0"/>
              </a:spcAft>
              <a:buClr>
                <a:schemeClr val="dk1"/>
              </a:buClr>
              <a:buSzPts val="1100"/>
              <a:buFont typeface="Arial"/>
              <a:buNone/>
            </a:pPr>
            <a:r>
              <a:rPr lang="en" sz="1400" b="1" dirty="0">
                <a:solidFill>
                  <a:srgbClr val="C7254E"/>
                </a:solidFill>
                <a:highlight>
                  <a:srgbClr val="F9F2F4"/>
                </a:highlight>
                <a:latin typeface="Courier New"/>
                <a:ea typeface="Courier New"/>
                <a:cs typeface="Courier New"/>
                <a:sym typeface="Courier New"/>
              </a:rPr>
              <a:t>-w</a:t>
            </a:r>
            <a:r>
              <a:rPr lang="en" sz="1400" dirty="0">
                <a:solidFill>
                  <a:schemeClr val="dk1"/>
                </a:solidFill>
                <a:highlight>
                  <a:srgbClr val="FFFFFF"/>
                </a:highlight>
                <a:latin typeface="Courier New"/>
                <a:ea typeface="Courier New"/>
                <a:cs typeface="Courier New"/>
                <a:sym typeface="Courier New"/>
              </a:rPr>
              <a:t> : Match whole word</a:t>
            </a:r>
            <a:endParaRPr sz="14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1600"/>
              </a:spcBef>
              <a:spcAft>
                <a:spcPts val="0"/>
              </a:spcAft>
              <a:buClr>
                <a:schemeClr val="dk1"/>
              </a:buClr>
              <a:buSzPts val="1100"/>
              <a:buFont typeface="Arial"/>
              <a:buNone/>
            </a:pPr>
            <a:r>
              <a:rPr lang="en" sz="1400" b="1" dirty="0">
                <a:solidFill>
                  <a:srgbClr val="C7254E"/>
                </a:solidFill>
                <a:highlight>
                  <a:srgbClr val="F9F2F4"/>
                </a:highlight>
                <a:latin typeface="Courier New"/>
                <a:ea typeface="Courier New"/>
                <a:cs typeface="Courier New"/>
                <a:sym typeface="Courier New"/>
              </a:rPr>
              <a:t>-o</a:t>
            </a:r>
            <a:r>
              <a:rPr lang="en" sz="1400" dirty="0">
                <a:solidFill>
                  <a:schemeClr val="dk1"/>
                </a:solidFill>
                <a:highlight>
                  <a:srgbClr val="FFFFFF"/>
                </a:highlight>
                <a:latin typeface="Courier New"/>
                <a:ea typeface="Courier New"/>
                <a:cs typeface="Courier New"/>
                <a:sym typeface="Courier New"/>
              </a:rPr>
              <a:t> : Print only the matched parts of a matching line, with each such part on a separate output line.</a:t>
            </a:r>
            <a:endParaRPr sz="1400" dirty="0">
              <a:solidFill>
                <a:schemeClr val="dk1"/>
              </a:solidFill>
              <a:highlight>
                <a:srgbClr val="E0E0E0"/>
              </a:highlight>
              <a:latin typeface="Courier New"/>
              <a:ea typeface="Courier New"/>
              <a:cs typeface="Courier New"/>
              <a:sym typeface="Courier New"/>
            </a:endParaRPr>
          </a:p>
          <a:p>
            <a:pPr marL="0" lvl="0" indent="0" algn="l" rtl="0">
              <a:spcBef>
                <a:spcPts val="1600"/>
              </a:spcBef>
              <a:spcAft>
                <a:spcPts val="1600"/>
              </a:spcAft>
              <a:buNone/>
            </a:pPr>
            <a:endParaRPr dirty="0"/>
          </a:p>
        </p:txBody>
      </p:sp>
      <p:sp>
        <p:nvSpPr>
          <p:cNvPr id="77" name="Google Shape;77;p17"/>
          <p:cNvSpPr txBox="1"/>
          <p:nvPr/>
        </p:nvSpPr>
        <p:spPr>
          <a:xfrm>
            <a:off x="1475922" y="320229"/>
            <a:ext cx="5406887" cy="5445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IN" sz="3000" b="1" dirty="0">
                <a:solidFill>
                  <a:srgbClr val="E9005D"/>
                </a:solidFill>
                <a:latin typeface="Lato" panose="020F0502020204030203" pitchFamily="34" charset="0"/>
              </a:rPr>
              <a:t>Grep Command in Unix(contd.)</a:t>
            </a:r>
            <a:endParaRPr sz="3000" b="1" dirty="0">
              <a:solidFill>
                <a:srgbClr val="E9005D"/>
              </a:solidFill>
              <a:latin typeface="Lato" panose="020F050202020403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430428" y="235163"/>
            <a:ext cx="5917665"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grep with Regular Expressions</a:t>
            </a:r>
            <a:endParaRPr sz="3000" b="1" dirty="0">
              <a:solidFill>
                <a:srgbClr val="ED1157"/>
              </a:solidFill>
              <a:latin typeface="Lato" panose="020F0502020204030203" pitchFamily="34" charset="0"/>
            </a:endParaRPr>
          </a:p>
        </p:txBody>
      </p:sp>
      <p:sp>
        <p:nvSpPr>
          <p:cNvPr id="83" name="Google Shape;83;p18"/>
          <p:cNvSpPr txBox="1">
            <a:spLocks noGrp="1"/>
          </p:cNvSpPr>
          <p:nvPr>
            <p:ph type="body" idx="1"/>
          </p:nvPr>
        </p:nvSpPr>
        <p:spPr>
          <a:xfrm>
            <a:off x="1430428" y="1087303"/>
            <a:ext cx="6274632" cy="33145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solidFill>
                  <a:schemeClr val="dk1"/>
                </a:solidFill>
                <a:highlight>
                  <a:srgbClr val="FFFFFF"/>
                </a:highlight>
                <a:latin typeface="Lato" panose="020F0502020204030203" pitchFamily="34" charset="0"/>
                <a:ea typeface="Roboto"/>
                <a:cs typeface="Roboto"/>
                <a:sym typeface="Roboto"/>
              </a:rPr>
              <a:t>grep can also use regular expressions to match a group of similar patterns.</a:t>
            </a:r>
            <a:endParaRPr sz="1600" dirty="0">
              <a:solidFill>
                <a:schemeClr val="dk1"/>
              </a:solidFill>
              <a:highlight>
                <a:srgbClr val="FFFFFF"/>
              </a:highlight>
              <a:latin typeface="Lato" panose="020F0502020204030203" pitchFamily="34" charset="0"/>
              <a:ea typeface="Roboto"/>
              <a:cs typeface="Roboto"/>
              <a:sym typeface="Roboto"/>
            </a:endParaRPr>
          </a:p>
          <a:p>
            <a:pPr marL="800100" lvl="0" indent="-304800" algn="l" rtl="0">
              <a:lnSpc>
                <a:spcPct val="158000"/>
              </a:lnSpc>
              <a:spcBef>
                <a:spcPts val="800"/>
              </a:spcBef>
              <a:spcAft>
                <a:spcPts val="0"/>
              </a:spcAft>
              <a:buClr>
                <a:srgbClr val="CC0066"/>
              </a:buClr>
              <a:buSzPct val="130000"/>
              <a:buFont typeface="Arial" panose="020B0604020202020204" pitchFamily="34" charset="0"/>
              <a:buChar char="•"/>
            </a:pPr>
            <a:r>
              <a:rPr lang="en" sz="1600" b="1" dirty="0">
                <a:solidFill>
                  <a:srgbClr val="C7254E"/>
                </a:solidFill>
                <a:highlight>
                  <a:srgbClr val="F9F2F4"/>
                </a:highlight>
                <a:latin typeface="Courier New"/>
                <a:ea typeface="Courier New"/>
                <a:cs typeface="Courier New"/>
                <a:sym typeface="Courier New"/>
              </a:rPr>
              <a:t>[ ]</a:t>
            </a:r>
            <a:r>
              <a:rPr lang="en" sz="1600" dirty="0">
                <a:solidFill>
                  <a:schemeClr val="dk1"/>
                </a:solidFill>
                <a:highlight>
                  <a:srgbClr val="FFFFFF"/>
                </a:highlight>
                <a:latin typeface="Roboto"/>
                <a:ea typeface="Roboto"/>
                <a:cs typeface="Roboto"/>
                <a:sym typeface="Roboto"/>
              </a:rPr>
              <a:t>: </a:t>
            </a:r>
            <a:r>
              <a:rPr lang="en" sz="1600" dirty="0">
                <a:solidFill>
                  <a:schemeClr val="dk1"/>
                </a:solidFill>
                <a:highlight>
                  <a:srgbClr val="FFFFFF"/>
                </a:highlight>
                <a:latin typeface="Lato" panose="020F0502020204030203" pitchFamily="34" charset="0"/>
                <a:ea typeface="Roboto"/>
                <a:cs typeface="Roboto"/>
                <a:sym typeface="Roboto"/>
              </a:rPr>
              <a:t>Matches any one of a set characters</a:t>
            </a:r>
            <a:endParaRPr sz="1600" dirty="0">
              <a:solidFill>
                <a:schemeClr val="dk1"/>
              </a:solidFill>
              <a:highlight>
                <a:srgbClr val="FFFFFF"/>
              </a:highlight>
              <a:latin typeface="Lato" panose="020F0502020204030203" pitchFamily="34" charset="0"/>
              <a:ea typeface="Roboto"/>
              <a:cs typeface="Roboto"/>
              <a:sym typeface="Roboto"/>
            </a:endParaRPr>
          </a:p>
          <a:p>
            <a:pPr marL="800100" lvl="0" indent="-304800" rtl="0">
              <a:lnSpc>
                <a:spcPct val="158000"/>
              </a:lnSpc>
              <a:spcBef>
                <a:spcPts val="0"/>
              </a:spcBef>
              <a:spcAft>
                <a:spcPts val="0"/>
              </a:spcAft>
              <a:buClr>
                <a:srgbClr val="CC0066"/>
              </a:buClr>
              <a:buSzPct val="130000"/>
              <a:buFont typeface="Arial" panose="020B0604020202020204" pitchFamily="34" charset="0"/>
              <a:buChar char="•"/>
            </a:pPr>
            <a:r>
              <a:rPr lang="en" sz="1600" b="1" dirty="0">
                <a:solidFill>
                  <a:srgbClr val="C7254E"/>
                </a:solidFill>
                <a:highlight>
                  <a:srgbClr val="F9F2F4"/>
                </a:highlight>
                <a:latin typeface="Courier New"/>
                <a:ea typeface="Courier New"/>
                <a:cs typeface="Courier New"/>
                <a:sym typeface="Courier New"/>
              </a:rPr>
              <a:t>[ ] with hyphen</a:t>
            </a:r>
            <a:r>
              <a:rPr lang="en" sz="1600" dirty="0">
                <a:solidFill>
                  <a:schemeClr val="dk1"/>
                </a:solidFill>
                <a:highlight>
                  <a:srgbClr val="FFFFFF"/>
                </a:highlight>
                <a:latin typeface="Roboto"/>
                <a:ea typeface="Roboto"/>
                <a:cs typeface="Roboto"/>
                <a:sym typeface="Roboto"/>
              </a:rPr>
              <a:t>: </a:t>
            </a:r>
            <a:r>
              <a:rPr lang="en" sz="1600" dirty="0">
                <a:solidFill>
                  <a:schemeClr val="dk1"/>
                </a:solidFill>
                <a:highlight>
                  <a:srgbClr val="FFFFFF"/>
                </a:highlight>
                <a:latin typeface="Lato" panose="020F0502020204030203" pitchFamily="34" charset="0"/>
                <a:ea typeface="Roboto"/>
                <a:cs typeface="Roboto"/>
                <a:sym typeface="Roboto"/>
              </a:rPr>
              <a:t>Matches any one of a range characters</a:t>
            </a:r>
            <a:endParaRPr sz="1600" dirty="0">
              <a:solidFill>
                <a:schemeClr val="dk1"/>
              </a:solidFill>
              <a:highlight>
                <a:srgbClr val="FFFFFF"/>
              </a:highlight>
              <a:latin typeface="Lato" panose="020F0502020204030203" pitchFamily="34" charset="0"/>
              <a:ea typeface="Roboto"/>
              <a:cs typeface="Roboto"/>
              <a:sym typeface="Roboto"/>
            </a:endParaRPr>
          </a:p>
          <a:p>
            <a:pPr marL="800100" lvl="0" indent="-304800" rtl="0">
              <a:lnSpc>
                <a:spcPct val="158000"/>
              </a:lnSpc>
              <a:spcBef>
                <a:spcPts val="0"/>
              </a:spcBef>
              <a:spcAft>
                <a:spcPts val="0"/>
              </a:spcAft>
              <a:buClr>
                <a:srgbClr val="CC0066"/>
              </a:buClr>
              <a:buSzPct val="130000"/>
              <a:buFont typeface="Arial" panose="020B0604020202020204" pitchFamily="34" charset="0"/>
              <a:buChar char="•"/>
            </a:pPr>
            <a:r>
              <a:rPr lang="en" sz="1600" b="1" dirty="0">
                <a:solidFill>
                  <a:srgbClr val="C7254E"/>
                </a:solidFill>
                <a:highlight>
                  <a:srgbClr val="F9F2F4"/>
                </a:highlight>
                <a:latin typeface="Courier New"/>
                <a:ea typeface="Courier New"/>
                <a:cs typeface="Courier New"/>
                <a:sym typeface="Courier New"/>
              </a:rPr>
              <a:t>^</a:t>
            </a:r>
            <a:r>
              <a:rPr lang="en" sz="1600" dirty="0">
                <a:solidFill>
                  <a:schemeClr val="dk1"/>
                </a:solidFill>
                <a:highlight>
                  <a:srgbClr val="FFFFFF"/>
                </a:highlight>
                <a:latin typeface="Roboto"/>
                <a:ea typeface="Roboto"/>
                <a:cs typeface="Roboto"/>
                <a:sym typeface="Roboto"/>
              </a:rPr>
              <a:t>: </a:t>
            </a:r>
            <a:r>
              <a:rPr lang="en" sz="1600" dirty="0">
                <a:solidFill>
                  <a:schemeClr val="dk1"/>
                </a:solidFill>
                <a:highlight>
                  <a:srgbClr val="FFFFFF"/>
                </a:highlight>
                <a:latin typeface="Lato" panose="020F0502020204030203" pitchFamily="34" charset="0"/>
                <a:ea typeface="Roboto"/>
                <a:cs typeface="Roboto"/>
                <a:sym typeface="Roboto"/>
              </a:rPr>
              <a:t>The pattern following it must occur at the beginning of each line</a:t>
            </a:r>
            <a:endParaRPr sz="1600" dirty="0">
              <a:solidFill>
                <a:schemeClr val="dk1"/>
              </a:solidFill>
              <a:highlight>
                <a:srgbClr val="FFFFFF"/>
              </a:highlight>
              <a:latin typeface="Lato" panose="020F0502020204030203" pitchFamily="34" charset="0"/>
              <a:ea typeface="Roboto"/>
              <a:cs typeface="Roboto"/>
              <a:sym typeface="Roboto"/>
            </a:endParaRPr>
          </a:p>
          <a:p>
            <a:pPr marL="800100" lvl="0" indent="-304800" rtl="0">
              <a:lnSpc>
                <a:spcPct val="158000"/>
              </a:lnSpc>
              <a:spcBef>
                <a:spcPts val="0"/>
              </a:spcBef>
              <a:spcAft>
                <a:spcPts val="0"/>
              </a:spcAft>
              <a:buClr>
                <a:srgbClr val="CC0066"/>
              </a:buClr>
              <a:buSzPct val="130000"/>
              <a:buFont typeface="Arial" panose="020B0604020202020204" pitchFamily="34" charset="0"/>
              <a:buChar char="•"/>
            </a:pPr>
            <a:r>
              <a:rPr lang="en" sz="1600" b="1" dirty="0">
                <a:solidFill>
                  <a:srgbClr val="C7254E"/>
                </a:solidFill>
                <a:highlight>
                  <a:srgbClr val="F9F2F4"/>
                </a:highlight>
                <a:latin typeface="Courier New"/>
                <a:ea typeface="Courier New"/>
                <a:cs typeface="Courier New"/>
                <a:sym typeface="Courier New"/>
              </a:rPr>
              <a:t>^ with [ ]</a:t>
            </a:r>
            <a:r>
              <a:rPr lang="en" sz="1600" b="1" dirty="0">
                <a:solidFill>
                  <a:schemeClr val="dk1"/>
                </a:solidFill>
                <a:highlight>
                  <a:srgbClr val="FFFFFF"/>
                </a:highlight>
                <a:latin typeface="Roboto"/>
                <a:ea typeface="Roboto"/>
                <a:cs typeface="Roboto"/>
                <a:sym typeface="Roboto"/>
              </a:rPr>
              <a:t> </a:t>
            </a:r>
            <a:r>
              <a:rPr lang="en" sz="1600" b="1" dirty="0">
                <a:solidFill>
                  <a:schemeClr val="dk1"/>
                </a:solidFill>
                <a:highlight>
                  <a:srgbClr val="FFFFFF"/>
                </a:highlight>
                <a:latin typeface="Lato" panose="020F0502020204030203" pitchFamily="34" charset="0"/>
                <a:ea typeface="Roboto"/>
                <a:cs typeface="Roboto"/>
                <a:sym typeface="Roboto"/>
              </a:rPr>
              <a:t>:</a:t>
            </a:r>
            <a:r>
              <a:rPr lang="en" sz="1600" dirty="0">
                <a:solidFill>
                  <a:schemeClr val="dk1"/>
                </a:solidFill>
                <a:highlight>
                  <a:srgbClr val="FFFFFF"/>
                </a:highlight>
                <a:latin typeface="Lato" panose="020F0502020204030203" pitchFamily="34" charset="0"/>
                <a:ea typeface="Roboto"/>
                <a:cs typeface="Roboto"/>
                <a:sym typeface="Roboto"/>
              </a:rPr>
              <a:t> The pattern must not contain any character in the set specified</a:t>
            </a: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3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508400" y="582493"/>
            <a:ext cx="5917665" cy="10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grep with Regular Expressions(</a:t>
            </a:r>
            <a:r>
              <a:rPr lang="en-IN" sz="3000" b="1" dirty="0">
                <a:solidFill>
                  <a:srgbClr val="ED1157"/>
                </a:solidFill>
                <a:latin typeface="Lato" panose="020F0502020204030203" pitchFamily="34" charset="0"/>
              </a:rPr>
              <a:t>contd.)</a:t>
            </a:r>
            <a:endParaRPr sz="3000" b="1" dirty="0">
              <a:solidFill>
                <a:srgbClr val="ED1157"/>
              </a:solidFill>
              <a:latin typeface="Lato" panose="020F0502020204030203" pitchFamily="34" charset="0"/>
            </a:endParaRPr>
          </a:p>
        </p:txBody>
      </p:sp>
      <p:sp>
        <p:nvSpPr>
          <p:cNvPr id="83" name="Google Shape;83;p18"/>
          <p:cNvSpPr txBox="1">
            <a:spLocks noGrp="1"/>
          </p:cNvSpPr>
          <p:nvPr>
            <p:ph type="body" idx="1"/>
          </p:nvPr>
        </p:nvSpPr>
        <p:spPr>
          <a:xfrm>
            <a:off x="1472958" y="1773751"/>
            <a:ext cx="7555690" cy="2804214"/>
          </a:xfrm>
          <a:prstGeom prst="rect">
            <a:avLst/>
          </a:prstGeom>
        </p:spPr>
        <p:txBody>
          <a:bodyPr spcFirstLastPara="1" wrap="square" lIns="91425" tIns="91425" rIns="91425" bIns="91425" anchor="t" anchorCtr="0">
            <a:noAutofit/>
          </a:bodyPr>
          <a:lstStyle/>
          <a:p>
            <a:pPr marL="800100" lvl="0" indent="-304800" rtl="0">
              <a:lnSpc>
                <a:spcPct val="158000"/>
              </a:lnSpc>
              <a:spcBef>
                <a:spcPts val="0"/>
              </a:spcBef>
              <a:spcAft>
                <a:spcPts val="0"/>
              </a:spcAft>
              <a:buClr>
                <a:srgbClr val="CC0066"/>
              </a:buClr>
              <a:buSzPct val="130000"/>
              <a:buFont typeface="Arial" panose="020B0604020202020204" pitchFamily="34" charset="0"/>
              <a:buChar char="•"/>
            </a:pPr>
            <a:r>
              <a:rPr lang="en" sz="1600" b="1" dirty="0">
                <a:solidFill>
                  <a:srgbClr val="C7254E"/>
                </a:solidFill>
                <a:highlight>
                  <a:srgbClr val="F9F2F4"/>
                </a:highlight>
                <a:latin typeface="Courier New"/>
                <a:ea typeface="Courier New"/>
                <a:cs typeface="Courier New"/>
                <a:sym typeface="Courier New"/>
              </a:rPr>
              <a:t>$</a:t>
            </a:r>
            <a:r>
              <a:rPr lang="en" sz="1600" dirty="0">
                <a:solidFill>
                  <a:schemeClr val="dk1"/>
                </a:solidFill>
                <a:highlight>
                  <a:srgbClr val="FFFFFF"/>
                </a:highlight>
                <a:latin typeface="Roboto"/>
                <a:ea typeface="Roboto"/>
                <a:cs typeface="Roboto"/>
                <a:sym typeface="Roboto"/>
              </a:rPr>
              <a:t>: </a:t>
            </a:r>
            <a:r>
              <a:rPr lang="en" sz="1600" dirty="0">
                <a:solidFill>
                  <a:schemeClr val="dk1"/>
                </a:solidFill>
                <a:highlight>
                  <a:srgbClr val="FFFFFF"/>
                </a:highlight>
                <a:latin typeface="Lato" panose="020F0502020204030203" pitchFamily="34" charset="0"/>
                <a:ea typeface="Roboto"/>
                <a:cs typeface="Roboto"/>
                <a:sym typeface="Roboto"/>
              </a:rPr>
              <a:t>The pattern preceding it must occur at the end of each line</a:t>
            </a:r>
            <a:endParaRPr sz="1600" dirty="0">
              <a:solidFill>
                <a:schemeClr val="dk1"/>
              </a:solidFill>
              <a:highlight>
                <a:srgbClr val="FFFFFF"/>
              </a:highlight>
              <a:latin typeface="Lato" panose="020F0502020204030203" pitchFamily="34" charset="0"/>
              <a:ea typeface="Roboto"/>
              <a:cs typeface="Roboto"/>
              <a:sym typeface="Roboto"/>
            </a:endParaRPr>
          </a:p>
          <a:p>
            <a:pPr marL="800100" lvl="0" indent="-304800" rtl="0">
              <a:lnSpc>
                <a:spcPct val="158000"/>
              </a:lnSpc>
              <a:spcBef>
                <a:spcPts val="0"/>
              </a:spcBef>
              <a:spcAft>
                <a:spcPts val="0"/>
              </a:spcAft>
              <a:buClr>
                <a:srgbClr val="CC0066"/>
              </a:buClr>
              <a:buSzPct val="130000"/>
              <a:buFont typeface="Arial" panose="020B0604020202020204" pitchFamily="34" charset="0"/>
              <a:buChar char="•"/>
            </a:pPr>
            <a:r>
              <a:rPr lang="en" sz="1600" b="1" dirty="0">
                <a:solidFill>
                  <a:srgbClr val="C7254E"/>
                </a:solidFill>
                <a:highlight>
                  <a:srgbClr val="F9F2F4"/>
                </a:highlight>
                <a:latin typeface="Courier New"/>
                <a:ea typeface="Courier New"/>
                <a:cs typeface="Courier New"/>
                <a:sym typeface="Courier New"/>
              </a:rPr>
              <a:t>. (dot)</a:t>
            </a:r>
            <a:r>
              <a:rPr lang="en" sz="1600" dirty="0">
                <a:solidFill>
                  <a:schemeClr val="dk1"/>
                </a:solidFill>
                <a:highlight>
                  <a:srgbClr val="FFFFFF"/>
                </a:highlight>
                <a:latin typeface="Roboto"/>
                <a:ea typeface="Roboto"/>
                <a:cs typeface="Roboto"/>
                <a:sym typeface="Roboto"/>
              </a:rPr>
              <a:t>: </a:t>
            </a:r>
            <a:r>
              <a:rPr lang="en" sz="1600" dirty="0">
                <a:solidFill>
                  <a:schemeClr val="dk1"/>
                </a:solidFill>
                <a:highlight>
                  <a:srgbClr val="FFFFFF"/>
                </a:highlight>
                <a:latin typeface="Lato" panose="020F0502020204030203" pitchFamily="34" charset="0"/>
                <a:ea typeface="Roboto"/>
                <a:cs typeface="Roboto"/>
                <a:sym typeface="Roboto"/>
              </a:rPr>
              <a:t>Matches any one character</a:t>
            </a:r>
            <a:endParaRPr sz="1600" dirty="0">
              <a:solidFill>
                <a:schemeClr val="dk1"/>
              </a:solidFill>
              <a:highlight>
                <a:srgbClr val="FFFFFF"/>
              </a:highlight>
              <a:latin typeface="Lato" panose="020F0502020204030203" pitchFamily="34" charset="0"/>
              <a:ea typeface="Roboto"/>
              <a:cs typeface="Roboto"/>
              <a:sym typeface="Roboto"/>
            </a:endParaRPr>
          </a:p>
          <a:p>
            <a:pPr marL="800100" lvl="0" indent="-304800" rtl="0">
              <a:lnSpc>
                <a:spcPct val="158000"/>
              </a:lnSpc>
              <a:spcBef>
                <a:spcPts val="0"/>
              </a:spcBef>
              <a:spcAft>
                <a:spcPts val="0"/>
              </a:spcAft>
              <a:buClr>
                <a:srgbClr val="CC0066"/>
              </a:buClr>
              <a:buSzPct val="130000"/>
              <a:buFont typeface="Arial" panose="020B0604020202020204" pitchFamily="34" charset="0"/>
              <a:buChar char="•"/>
            </a:pPr>
            <a:r>
              <a:rPr lang="en" sz="1600" b="1" dirty="0">
                <a:solidFill>
                  <a:srgbClr val="C7254E"/>
                </a:solidFill>
                <a:highlight>
                  <a:srgbClr val="F9F2F4"/>
                </a:highlight>
                <a:latin typeface="Courier New"/>
                <a:ea typeface="Courier New"/>
                <a:cs typeface="Courier New"/>
                <a:sym typeface="Courier New"/>
              </a:rPr>
              <a:t>\ (backslash)</a:t>
            </a:r>
            <a:r>
              <a:rPr lang="en" sz="1600" dirty="0">
                <a:solidFill>
                  <a:schemeClr val="dk1"/>
                </a:solidFill>
                <a:highlight>
                  <a:srgbClr val="FFFFFF"/>
                </a:highlight>
                <a:latin typeface="Roboto"/>
                <a:ea typeface="Roboto"/>
                <a:cs typeface="Roboto"/>
                <a:sym typeface="Roboto"/>
              </a:rPr>
              <a:t>: </a:t>
            </a:r>
            <a:r>
              <a:rPr lang="en" sz="1600" dirty="0">
                <a:solidFill>
                  <a:schemeClr val="dk1"/>
                </a:solidFill>
                <a:highlight>
                  <a:srgbClr val="FFFFFF"/>
                </a:highlight>
                <a:latin typeface="Lato" panose="020F0502020204030203" pitchFamily="34" charset="0"/>
                <a:ea typeface="Roboto"/>
                <a:cs typeface="Roboto"/>
                <a:sym typeface="Roboto"/>
              </a:rPr>
              <a:t>Ignores the special meaning of the character following it</a:t>
            </a:r>
            <a:endParaRPr sz="1600" dirty="0">
              <a:solidFill>
                <a:schemeClr val="dk1"/>
              </a:solidFill>
              <a:highlight>
                <a:srgbClr val="FFFFFF"/>
              </a:highlight>
              <a:latin typeface="Lato" panose="020F0502020204030203" pitchFamily="34" charset="0"/>
              <a:ea typeface="Roboto"/>
              <a:cs typeface="Roboto"/>
              <a:sym typeface="Roboto"/>
            </a:endParaRPr>
          </a:p>
          <a:p>
            <a:pPr marL="800100" lvl="0" indent="-304800" rtl="0">
              <a:lnSpc>
                <a:spcPct val="158000"/>
              </a:lnSpc>
              <a:spcBef>
                <a:spcPts val="0"/>
              </a:spcBef>
              <a:spcAft>
                <a:spcPts val="0"/>
              </a:spcAft>
              <a:buClr>
                <a:srgbClr val="CC0066"/>
              </a:buClr>
              <a:buSzPct val="130000"/>
              <a:buFont typeface="Arial" panose="020B0604020202020204" pitchFamily="34" charset="0"/>
              <a:buChar char="•"/>
            </a:pPr>
            <a:r>
              <a:rPr lang="en" sz="1600" b="1" dirty="0">
                <a:solidFill>
                  <a:srgbClr val="C7254E"/>
                </a:solidFill>
                <a:highlight>
                  <a:srgbClr val="F9F2F4"/>
                </a:highlight>
                <a:latin typeface="Courier New"/>
                <a:ea typeface="Courier New"/>
                <a:cs typeface="Courier New"/>
                <a:sym typeface="Courier New"/>
              </a:rPr>
              <a:t>*</a:t>
            </a:r>
            <a:r>
              <a:rPr lang="en" sz="1600" dirty="0">
                <a:solidFill>
                  <a:schemeClr val="dk1"/>
                </a:solidFill>
                <a:highlight>
                  <a:srgbClr val="FFFFFF"/>
                </a:highlight>
                <a:latin typeface="Roboto"/>
                <a:ea typeface="Roboto"/>
                <a:cs typeface="Roboto"/>
                <a:sym typeface="Roboto"/>
              </a:rPr>
              <a:t>: </a:t>
            </a:r>
            <a:r>
              <a:rPr lang="en" sz="1600" dirty="0">
                <a:solidFill>
                  <a:schemeClr val="dk1"/>
                </a:solidFill>
                <a:highlight>
                  <a:srgbClr val="FFFFFF"/>
                </a:highlight>
                <a:latin typeface="Lato" panose="020F0502020204030203" pitchFamily="34" charset="0"/>
                <a:ea typeface="Roboto"/>
                <a:cs typeface="Roboto"/>
                <a:sym typeface="Roboto"/>
              </a:rPr>
              <a:t>zero or more occurrences of the previous character</a:t>
            </a:r>
            <a:endParaRPr sz="1600" dirty="0">
              <a:solidFill>
                <a:schemeClr val="dk1"/>
              </a:solidFill>
              <a:highlight>
                <a:srgbClr val="FFFFFF"/>
              </a:highlight>
              <a:latin typeface="Lato" panose="020F0502020204030203" pitchFamily="34" charset="0"/>
              <a:ea typeface="Roboto"/>
              <a:cs typeface="Roboto"/>
              <a:sym typeface="Roboto"/>
            </a:endParaRPr>
          </a:p>
          <a:p>
            <a:pPr marL="800100" lvl="0" indent="-304800" rtl="0">
              <a:lnSpc>
                <a:spcPct val="158000"/>
              </a:lnSpc>
              <a:spcBef>
                <a:spcPts val="0"/>
              </a:spcBef>
              <a:spcAft>
                <a:spcPts val="0"/>
              </a:spcAft>
              <a:buClr>
                <a:srgbClr val="CC0066"/>
              </a:buClr>
              <a:buSzPct val="130000"/>
              <a:buFont typeface="Arial" panose="020B0604020202020204" pitchFamily="34" charset="0"/>
              <a:buChar char="•"/>
            </a:pPr>
            <a:r>
              <a:rPr lang="en" sz="1600" b="1" dirty="0">
                <a:solidFill>
                  <a:srgbClr val="C7254E"/>
                </a:solidFill>
                <a:highlight>
                  <a:srgbClr val="F9F2F4"/>
                </a:highlight>
                <a:latin typeface="Courier New"/>
                <a:ea typeface="Courier New"/>
                <a:cs typeface="Courier New"/>
                <a:sym typeface="Courier New"/>
              </a:rPr>
              <a:t>(dot).*</a:t>
            </a:r>
            <a:r>
              <a:rPr lang="en" sz="1600" dirty="0">
                <a:solidFill>
                  <a:schemeClr val="dk1"/>
                </a:solidFill>
                <a:highlight>
                  <a:srgbClr val="FFFFFF"/>
                </a:highlight>
                <a:latin typeface="Roboto"/>
                <a:ea typeface="Roboto"/>
                <a:cs typeface="Roboto"/>
                <a:sym typeface="Roboto"/>
              </a:rPr>
              <a:t>: </a:t>
            </a:r>
            <a:r>
              <a:rPr lang="en" sz="1600" dirty="0">
                <a:solidFill>
                  <a:schemeClr val="dk1"/>
                </a:solidFill>
                <a:highlight>
                  <a:srgbClr val="FFFFFF"/>
                </a:highlight>
                <a:latin typeface="Lato" panose="020F0502020204030203" pitchFamily="34" charset="0"/>
                <a:ea typeface="Roboto"/>
                <a:cs typeface="Roboto"/>
                <a:sym typeface="Roboto"/>
              </a:rPr>
              <a:t>Nothing or any numbers of characters.</a:t>
            </a: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3600"/>
              </a:spcBef>
              <a:spcAft>
                <a:spcPts val="1600"/>
              </a:spcAft>
              <a:buNone/>
            </a:pPr>
            <a:endParaRPr dirty="0"/>
          </a:p>
        </p:txBody>
      </p:sp>
    </p:spTree>
    <p:extLst>
      <p:ext uri="{BB962C8B-B14F-4D97-AF65-F5344CB8AC3E}">
        <p14:creationId xmlns:p14="http://schemas.microsoft.com/office/powerpoint/2010/main" val="387809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1670877" y="734474"/>
            <a:ext cx="2388007"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Wildcards</a:t>
            </a:r>
            <a:endParaRPr sz="3000" b="1" dirty="0">
              <a:solidFill>
                <a:srgbClr val="ED1157"/>
              </a:solidFill>
              <a:latin typeface="Lato" panose="020F0502020204030203" pitchFamily="34" charset="0"/>
            </a:endParaRPr>
          </a:p>
        </p:txBody>
      </p:sp>
      <p:sp>
        <p:nvSpPr>
          <p:cNvPr id="89" name="Google Shape;89;p19"/>
          <p:cNvSpPr txBox="1">
            <a:spLocks noGrp="1"/>
          </p:cNvSpPr>
          <p:nvPr>
            <p:ph type="body" idx="1"/>
          </p:nvPr>
        </p:nvSpPr>
        <p:spPr>
          <a:xfrm>
            <a:off x="1670877" y="1395876"/>
            <a:ext cx="6150861"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Lato" panose="020F0502020204030203" pitchFamily="34" charset="0"/>
              </a:rPr>
              <a:t>Wildcards are a set of building blocks that allow you to create a pattern defining a set of files or directories. As you would remember, whenever we refer to a file or directory on the command line we are actually referring to a path. Whenever we refer to a path we may also use wildcards in that path to turn it into a set of files or directories.</a:t>
            </a:r>
            <a:endParaRPr sz="1600" dirty="0">
              <a:solidFill>
                <a:srgbClr val="000000"/>
              </a:solidFill>
              <a:latin typeface="Lato" panose="020F0502020204030203" pitchFamily="34" charset="0"/>
            </a:endParaRPr>
          </a:p>
          <a:p>
            <a:pPr marL="0" lvl="0" indent="0" algn="l" rtl="0">
              <a:spcBef>
                <a:spcPts val="1600"/>
              </a:spcBef>
              <a:spcAft>
                <a:spcPts val="0"/>
              </a:spcAft>
              <a:buClr>
                <a:schemeClr val="dk1"/>
              </a:buClr>
              <a:buSzPts val="1100"/>
              <a:buFont typeface="Arial"/>
              <a:buNone/>
            </a:pPr>
            <a:r>
              <a:rPr lang="en" sz="1600" dirty="0">
                <a:solidFill>
                  <a:srgbClr val="000000"/>
                </a:solidFill>
                <a:latin typeface="Lato" panose="020F0502020204030203" pitchFamily="34" charset="0"/>
              </a:rPr>
              <a:t>Here is the basic set of wildcards:</a:t>
            </a:r>
            <a:endParaRPr sz="1600" dirty="0">
              <a:solidFill>
                <a:srgbClr val="000000"/>
              </a:solidFill>
              <a:latin typeface="Lato" panose="020F0502020204030203" pitchFamily="34" charset="0"/>
            </a:endParaRPr>
          </a:p>
          <a:p>
            <a:pPr marL="457200" lvl="0" indent="-295275" algn="l" rtl="0">
              <a:spcBef>
                <a:spcPts val="1700"/>
              </a:spcBef>
              <a:spcAft>
                <a:spcPts val="0"/>
              </a:spcAft>
              <a:buClr>
                <a:srgbClr val="FF0066"/>
              </a:buClr>
              <a:buSzPct val="130000"/>
              <a:buFont typeface="Arial" panose="020B0604020202020204" pitchFamily="34" charset="0"/>
              <a:buChar char="•"/>
            </a:pP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000000"/>
                </a:solidFill>
                <a:latin typeface="Lato" panose="020F0502020204030203" pitchFamily="34" charset="0"/>
              </a:rPr>
              <a:t> - represents zero or more characters</a:t>
            </a:r>
            <a:endParaRPr sz="1600" dirty="0">
              <a:solidFill>
                <a:srgbClr val="000000"/>
              </a:solidFill>
              <a:latin typeface="Lato" panose="020F0502020204030203" pitchFamily="34" charset="0"/>
            </a:endParaRPr>
          </a:p>
          <a:p>
            <a:pPr marL="457200" lvl="0" indent="-295275" algn="l" rtl="0">
              <a:spcBef>
                <a:spcPts val="0"/>
              </a:spcBef>
              <a:spcAft>
                <a:spcPts val="0"/>
              </a:spcAft>
              <a:buClr>
                <a:srgbClr val="FF0066"/>
              </a:buClr>
              <a:buSzPct val="130000"/>
              <a:buFont typeface="Arial" panose="020B0604020202020204" pitchFamily="34" charset="0"/>
              <a:buChar char="•"/>
            </a:pPr>
            <a:endParaRPr lang="en" sz="1600" b="1" dirty="0">
              <a:solidFill>
                <a:srgbClr val="C7254E"/>
              </a:solidFill>
              <a:highlight>
                <a:srgbClr val="F9F2F4"/>
              </a:highlight>
              <a:latin typeface="Lato" panose="020F0502020204030203" pitchFamily="34" charset="0"/>
              <a:ea typeface="Courier New"/>
              <a:cs typeface="Courier New"/>
              <a:sym typeface="Courier New"/>
            </a:endParaRPr>
          </a:p>
          <a:p>
            <a:pPr marL="457200" lvl="0" indent="-295275" algn="l" rtl="0">
              <a:spcBef>
                <a:spcPts val="0"/>
              </a:spcBef>
              <a:spcAft>
                <a:spcPts val="0"/>
              </a:spcAft>
              <a:buClr>
                <a:srgbClr val="FF0066"/>
              </a:buClr>
              <a:buSzPct val="130000"/>
              <a:buFont typeface="Arial" panose="020B0604020202020204" pitchFamily="34" charset="0"/>
              <a:buChar char="•"/>
            </a:pP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000000"/>
                </a:solidFill>
                <a:latin typeface="Lato" panose="020F0502020204030203" pitchFamily="34" charset="0"/>
              </a:rPr>
              <a:t> - represents a single character</a:t>
            </a:r>
            <a:endParaRPr sz="1600" dirty="0">
              <a:solidFill>
                <a:srgbClr val="000000"/>
              </a:solidFill>
              <a:latin typeface="Lato" panose="020F0502020204030203" pitchFamily="34" charset="0"/>
            </a:endParaRPr>
          </a:p>
          <a:p>
            <a:pPr marL="457200" lvl="0" indent="-295275" algn="l" rtl="0">
              <a:spcBef>
                <a:spcPts val="0"/>
              </a:spcBef>
              <a:spcAft>
                <a:spcPts val="0"/>
              </a:spcAft>
              <a:buClr>
                <a:srgbClr val="FF0066"/>
              </a:buClr>
              <a:buSzPct val="130000"/>
              <a:buFont typeface="Arial" panose="020B0604020202020204" pitchFamily="34" charset="0"/>
              <a:buChar char="•"/>
            </a:pPr>
            <a:endParaRPr lang="en" sz="1600" b="1" dirty="0">
              <a:solidFill>
                <a:srgbClr val="C7254E"/>
              </a:solidFill>
              <a:highlight>
                <a:srgbClr val="F9F2F4"/>
              </a:highlight>
              <a:latin typeface="Lato" panose="020F0502020204030203" pitchFamily="34" charset="0"/>
              <a:ea typeface="Courier New"/>
              <a:cs typeface="Courier New"/>
              <a:sym typeface="Courier New"/>
            </a:endParaRPr>
          </a:p>
          <a:p>
            <a:pPr marL="457200" lvl="0" indent="-295275" algn="l" rtl="0">
              <a:spcBef>
                <a:spcPts val="0"/>
              </a:spcBef>
              <a:spcAft>
                <a:spcPts val="0"/>
              </a:spcAft>
              <a:buClr>
                <a:srgbClr val="FF0066"/>
              </a:buClr>
              <a:buSzPct val="130000"/>
              <a:buFont typeface="Arial" panose="020B0604020202020204" pitchFamily="34" charset="0"/>
              <a:buChar char="•"/>
            </a:pPr>
            <a:r>
              <a:rPr lang="en" sz="1600" b="1"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000000"/>
                </a:solidFill>
                <a:latin typeface="Lato" panose="020F0502020204030203" pitchFamily="34" charset="0"/>
              </a:rPr>
              <a:t> - represents a range of characters</a:t>
            </a:r>
            <a:endParaRPr sz="14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750690" y="890890"/>
            <a:ext cx="4169886" cy="63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Shell Metacharacters</a:t>
            </a:r>
            <a:endParaRPr sz="3000" b="1" dirty="0">
              <a:solidFill>
                <a:srgbClr val="ED1157"/>
              </a:solidFill>
              <a:latin typeface="Lato" panose="020F0502020204030203" pitchFamily="34" charset="0"/>
            </a:endParaRPr>
          </a:p>
        </p:txBody>
      </p:sp>
      <p:sp>
        <p:nvSpPr>
          <p:cNvPr id="96" name="Google Shape;96;p20"/>
          <p:cNvSpPr txBox="1"/>
          <p:nvPr/>
        </p:nvSpPr>
        <p:spPr>
          <a:xfrm>
            <a:off x="1750690" y="1897039"/>
            <a:ext cx="6472331" cy="15303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highlight>
                  <a:srgbClr val="FFFFFF"/>
                </a:highlight>
                <a:latin typeface="Lato" panose="020F0502020204030203" pitchFamily="34" charset="0"/>
              </a:rPr>
              <a:t>The command options, option arguments and command arguments are separated by the space character. However, we can also use special characters called </a:t>
            </a:r>
            <a:r>
              <a:rPr lang="en" dirty="0">
                <a:solidFill>
                  <a:srgbClr val="C7254E"/>
                </a:solidFill>
                <a:highlight>
                  <a:srgbClr val="F9F2F4"/>
                </a:highlight>
                <a:latin typeface="Lato" panose="020F0502020204030203" pitchFamily="34" charset="0"/>
                <a:ea typeface="Courier New"/>
                <a:cs typeface="Courier New"/>
                <a:sym typeface="Courier New"/>
              </a:rPr>
              <a:t>metacharacters</a:t>
            </a:r>
            <a:r>
              <a:rPr lang="en" dirty="0">
                <a:solidFill>
                  <a:schemeClr val="dk1"/>
                </a:solidFill>
                <a:highlight>
                  <a:srgbClr val="FFFFFF"/>
                </a:highlight>
                <a:latin typeface="Lato" panose="020F0502020204030203" pitchFamily="34" charset="0"/>
              </a:rPr>
              <a:t> in a Linux command that the shell interprets rather than passing to the command.</a:t>
            </a:r>
            <a:endParaRPr dirty="0">
              <a:latin typeface="Lato" panose="020F0502020204030203" pitchFamily="34" charset="0"/>
            </a:endParaRPr>
          </a:p>
        </p:txBody>
      </p:sp>
    </p:spTree>
  </p:cSld>
  <p:clrMapOvr>
    <a:masterClrMapping/>
  </p:clrMapOvr>
</p:sld>
</file>

<file path=ppt/theme/theme1.xml><?xml version="1.0" encoding="utf-8"?>
<a:theme xmlns:a="http://schemas.openxmlformats.org/drawingml/2006/main" name="LearnOA PPT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g-02.ppt [Compatibility Mode]" id="{EA98F673-E4D2-4B14-A195-2529B567526D}" vid="{CD21DD4F-8613-4003-B4B2-CDE51C13497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LearnOA PPT New</Template>
  <TotalTime>0</TotalTime>
  <Words>746</Words>
  <Application>Microsoft Office PowerPoint</Application>
  <PresentationFormat>On-screen Show (16:9)</PresentationFormat>
  <Paragraphs>64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Lato</vt:lpstr>
      <vt:lpstr>Courier New</vt:lpstr>
      <vt:lpstr>Roboto</vt:lpstr>
      <vt:lpstr>Arial</vt:lpstr>
      <vt:lpstr>Calibri</vt:lpstr>
      <vt:lpstr>LearnOA PPT New</vt:lpstr>
      <vt:lpstr>PowerPoint Presentation</vt:lpstr>
      <vt:lpstr>Regular Expressions in Unix</vt:lpstr>
      <vt:lpstr>PowerPoint Presentation</vt:lpstr>
      <vt:lpstr>grep Command in Unix </vt:lpstr>
      <vt:lpstr>PowerPoint Presentation</vt:lpstr>
      <vt:lpstr>grep with Regular Expressions</vt:lpstr>
      <vt:lpstr>grep with Regular Expressions(contd.)</vt:lpstr>
      <vt:lpstr>Wildcards</vt:lpstr>
      <vt:lpstr>Shell Metacharacters</vt:lpstr>
      <vt:lpstr>PowerPoint Presentation</vt:lpstr>
      <vt:lpstr>PowerPoint Presentation</vt:lpstr>
      <vt:lpstr>How to Avoid Shell Interpretation of Metacharacters</vt:lpstr>
      <vt:lpstr>How to Avoid Shell Interpretation of Metacharacters(contd.)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Namita Santwani</cp:lastModifiedBy>
  <cp:revision>10</cp:revision>
  <dcterms:modified xsi:type="dcterms:W3CDTF">2019-10-24T20:17:33Z</dcterms:modified>
</cp:coreProperties>
</file>