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2"/>
  </p:notesMasterIdLst>
  <p:sldIdLst>
    <p:sldId id="256" r:id="rId2"/>
    <p:sldId id="273" r:id="rId3"/>
    <p:sldId id="257" r:id="rId4"/>
    <p:sldId id="258" r:id="rId5"/>
    <p:sldId id="259" r:id="rId6"/>
    <p:sldId id="274" r:id="rId7"/>
    <p:sldId id="260" r:id="rId8"/>
    <p:sldId id="261" r:id="rId9"/>
    <p:sldId id="262" r:id="rId10"/>
    <p:sldId id="263" r:id="rId11"/>
    <p:sldId id="264" r:id="rId12"/>
    <p:sldId id="272" r:id="rId13"/>
    <p:sldId id="265" r:id="rId14"/>
    <p:sldId id="266" r:id="rId15"/>
    <p:sldId id="267" r:id="rId16"/>
    <p:sldId id="268" r:id="rId17"/>
    <p:sldId id="269" r:id="rId18"/>
    <p:sldId id="270" r:id="rId19"/>
    <p:sldId id="271" r:id="rId20"/>
    <p:sldId id="275"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Lato" panose="020F0502020204030203" pitchFamily="34" charset="0"/>
      <p:regular r:id="rId27"/>
      <p:bold r:id="rId28"/>
    </p:embeddedFont>
    <p:embeddedFont>
      <p:font typeface="Roboto"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mita Santwani" userId="8e96a9c69984abc6" providerId="LiveId" clId="{5DB8DF2D-A5FF-4DB2-BFB6-2AAD73AACD69}"/>
    <pc:docChg chg="undo custSel addSld delSld modSld sldOrd">
      <pc:chgData name="Namita Santwani" userId="8e96a9c69984abc6" providerId="LiveId" clId="{5DB8DF2D-A5FF-4DB2-BFB6-2AAD73AACD69}" dt="2019-10-24T20:33:28.468" v="306" actId="1076"/>
      <pc:docMkLst>
        <pc:docMk/>
      </pc:docMkLst>
      <pc:sldChg chg="modSp">
        <pc:chgData name="Namita Santwani" userId="8e96a9c69984abc6" providerId="LiveId" clId="{5DB8DF2D-A5FF-4DB2-BFB6-2AAD73AACD69}" dt="2019-10-24T20:21:17.304" v="49" actId="20577"/>
        <pc:sldMkLst>
          <pc:docMk/>
          <pc:sldMk cId="0" sldId="257"/>
        </pc:sldMkLst>
        <pc:spChg chg="mod">
          <ac:chgData name="Namita Santwani" userId="8e96a9c69984abc6" providerId="LiveId" clId="{5DB8DF2D-A5FF-4DB2-BFB6-2AAD73AACD69}" dt="2019-10-24T20:21:17.304" v="49" actId="20577"/>
          <ac:spMkLst>
            <pc:docMk/>
            <pc:sldMk cId="0" sldId="257"/>
            <ac:spMk id="59" creationId="{00000000-0000-0000-0000-000000000000}"/>
          </ac:spMkLst>
        </pc:spChg>
        <pc:spChg chg="mod">
          <ac:chgData name="Namita Santwani" userId="8e96a9c69984abc6" providerId="LiveId" clId="{5DB8DF2D-A5FF-4DB2-BFB6-2AAD73AACD69}" dt="2019-10-24T20:21:07.175" v="40" actId="1076"/>
          <ac:spMkLst>
            <pc:docMk/>
            <pc:sldMk cId="0" sldId="257"/>
            <ac:spMk id="60" creationId="{00000000-0000-0000-0000-000000000000}"/>
          </ac:spMkLst>
        </pc:spChg>
      </pc:sldChg>
      <pc:sldChg chg="modSp">
        <pc:chgData name="Namita Santwani" userId="8e96a9c69984abc6" providerId="LiveId" clId="{5DB8DF2D-A5FF-4DB2-BFB6-2AAD73AACD69}" dt="2019-10-24T20:22:16.462" v="68" actId="20577"/>
        <pc:sldMkLst>
          <pc:docMk/>
          <pc:sldMk cId="0" sldId="258"/>
        </pc:sldMkLst>
        <pc:spChg chg="mod">
          <ac:chgData name="Namita Santwani" userId="8e96a9c69984abc6" providerId="LiveId" clId="{5DB8DF2D-A5FF-4DB2-BFB6-2AAD73AACD69}" dt="2019-10-24T20:21:29.200" v="50" actId="1076"/>
          <ac:spMkLst>
            <pc:docMk/>
            <pc:sldMk cId="0" sldId="258"/>
            <ac:spMk id="65" creationId="{00000000-0000-0000-0000-000000000000}"/>
          </ac:spMkLst>
        </pc:spChg>
        <pc:spChg chg="mod">
          <ac:chgData name="Namita Santwani" userId="8e96a9c69984abc6" providerId="LiveId" clId="{5DB8DF2D-A5FF-4DB2-BFB6-2AAD73AACD69}" dt="2019-10-24T20:22:16.462" v="68" actId="20577"/>
          <ac:spMkLst>
            <pc:docMk/>
            <pc:sldMk cId="0" sldId="258"/>
            <ac:spMk id="66" creationId="{00000000-0000-0000-0000-000000000000}"/>
          </ac:spMkLst>
        </pc:spChg>
      </pc:sldChg>
      <pc:sldChg chg="modSp">
        <pc:chgData name="Namita Santwani" userId="8e96a9c69984abc6" providerId="LiveId" clId="{5DB8DF2D-A5FF-4DB2-BFB6-2AAD73AACD69}" dt="2019-10-24T20:24:11.326" v="104" actId="12"/>
        <pc:sldMkLst>
          <pc:docMk/>
          <pc:sldMk cId="0" sldId="259"/>
        </pc:sldMkLst>
        <pc:spChg chg="mod">
          <ac:chgData name="Namita Santwani" userId="8e96a9c69984abc6" providerId="LiveId" clId="{5DB8DF2D-A5FF-4DB2-BFB6-2AAD73AACD69}" dt="2019-10-24T20:24:11.326" v="104" actId="12"/>
          <ac:spMkLst>
            <pc:docMk/>
            <pc:sldMk cId="0" sldId="259"/>
            <ac:spMk id="72" creationId="{00000000-0000-0000-0000-000000000000}"/>
          </ac:spMkLst>
        </pc:spChg>
      </pc:sldChg>
      <pc:sldChg chg="modSp">
        <pc:chgData name="Namita Santwani" userId="8e96a9c69984abc6" providerId="LiveId" clId="{5DB8DF2D-A5FF-4DB2-BFB6-2AAD73AACD69}" dt="2019-10-24T20:25:09.259" v="124" actId="14100"/>
        <pc:sldMkLst>
          <pc:docMk/>
          <pc:sldMk cId="0" sldId="260"/>
        </pc:sldMkLst>
        <pc:spChg chg="mod">
          <ac:chgData name="Namita Santwani" userId="8e96a9c69984abc6" providerId="LiveId" clId="{5DB8DF2D-A5FF-4DB2-BFB6-2AAD73AACD69}" dt="2019-10-24T20:25:09.259" v="124" actId="14100"/>
          <ac:spMkLst>
            <pc:docMk/>
            <pc:sldMk cId="0" sldId="260"/>
            <ac:spMk id="78" creationId="{00000000-0000-0000-0000-000000000000}"/>
          </ac:spMkLst>
        </pc:spChg>
      </pc:sldChg>
      <pc:sldChg chg="modSp">
        <pc:chgData name="Namita Santwani" userId="8e96a9c69984abc6" providerId="LiveId" clId="{5DB8DF2D-A5FF-4DB2-BFB6-2AAD73AACD69}" dt="2019-10-24T20:25:29.462" v="125" actId="403"/>
        <pc:sldMkLst>
          <pc:docMk/>
          <pc:sldMk cId="0" sldId="261"/>
        </pc:sldMkLst>
        <pc:spChg chg="mod">
          <ac:chgData name="Namita Santwani" userId="8e96a9c69984abc6" providerId="LiveId" clId="{5DB8DF2D-A5FF-4DB2-BFB6-2AAD73AACD69}" dt="2019-10-24T20:25:29.462" v="125" actId="403"/>
          <ac:spMkLst>
            <pc:docMk/>
            <pc:sldMk cId="0" sldId="261"/>
            <ac:spMk id="83" creationId="{00000000-0000-0000-0000-000000000000}"/>
          </ac:spMkLst>
        </pc:spChg>
      </pc:sldChg>
      <pc:sldChg chg="addSp modSp">
        <pc:chgData name="Namita Santwani" userId="8e96a9c69984abc6" providerId="LiveId" clId="{5DB8DF2D-A5FF-4DB2-BFB6-2AAD73AACD69}" dt="2019-10-24T20:29:47.218" v="265" actId="14100"/>
        <pc:sldMkLst>
          <pc:docMk/>
          <pc:sldMk cId="0" sldId="262"/>
        </pc:sldMkLst>
        <pc:spChg chg="add mod">
          <ac:chgData name="Namita Santwani" userId="8e96a9c69984abc6" providerId="LiveId" clId="{5DB8DF2D-A5FF-4DB2-BFB6-2AAD73AACD69}" dt="2019-10-24T20:28:53.303" v="252" actId="571"/>
          <ac:spMkLst>
            <pc:docMk/>
            <pc:sldMk cId="0" sldId="262"/>
            <ac:spMk id="4" creationId="{B8C8CD8D-B47F-4A8F-9CAA-93A512BED4A6}"/>
          </ac:spMkLst>
        </pc:spChg>
        <pc:spChg chg="mod">
          <ac:chgData name="Namita Santwani" userId="8e96a9c69984abc6" providerId="LiveId" clId="{5DB8DF2D-A5FF-4DB2-BFB6-2AAD73AACD69}" dt="2019-10-24T20:28:57.389" v="253" actId="1076"/>
          <ac:spMkLst>
            <pc:docMk/>
            <pc:sldMk cId="0" sldId="262"/>
            <ac:spMk id="89" creationId="{00000000-0000-0000-0000-000000000000}"/>
          </ac:spMkLst>
        </pc:spChg>
        <pc:spChg chg="mod">
          <ac:chgData name="Namita Santwani" userId="8e96a9c69984abc6" providerId="LiveId" clId="{5DB8DF2D-A5FF-4DB2-BFB6-2AAD73AACD69}" dt="2019-10-24T20:29:47.218" v="265" actId="14100"/>
          <ac:spMkLst>
            <pc:docMk/>
            <pc:sldMk cId="0" sldId="262"/>
            <ac:spMk id="90" creationId="{00000000-0000-0000-0000-000000000000}"/>
          </ac:spMkLst>
        </pc:spChg>
      </pc:sldChg>
      <pc:sldChg chg="modSp">
        <pc:chgData name="Namita Santwani" userId="8e96a9c69984abc6" providerId="LiveId" clId="{5DB8DF2D-A5FF-4DB2-BFB6-2AAD73AACD69}" dt="2019-10-24T20:31:10.146" v="269" actId="403"/>
        <pc:sldMkLst>
          <pc:docMk/>
          <pc:sldMk cId="0" sldId="265"/>
        </pc:sldMkLst>
        <pc:spChg chg="mod">
          <ac:chgData name="Namita Santwani" userId="8e96a9c69984abc6" providerId="LiveId" clId="{5DB8DF2D-A5FF-4DB2-BFB6-2AAD73AACD69}" dt="2019-10-24T20:31:10.146" v="269" actId="403"/>
          <ac:spMkLst>
            <pc:docMk/>
            <pc:sldMk cId="0" sldId="265"/>
            <ac:spMk id="108" creationId="{00000000-0000-0000-0000-000000000000}"/>
          </ac:spMkLst>
        </pc:spChg>
      </pc:sldChg>
      <pc:sldChg chg="modSp">
        <pc:chgData name="Namita Santwani" userId="8e96a9c69984abc6" providerId="LiveId" clId="{5DB8DF2D-A5FF-4DB2-BFB6-2AAD73AACD69}" dt="2019-10-24T20:31:42.816" v="271" actId="403"/>
        <pc:sldMkLst>
          <pc:docMk/>
          <pc:sldMk cId="0" sldId="268"/>
        </pc:sldMkLst>
        <pc:spChg chg="mod">
          <ac:chgData name="Namita Santwani" userId="8e96a9c69984abc6" providerId="LiveId" clId="{5DB8DF2D-A5FF-4DB2-BFB6-2AAD73AACD69}" dt="2019-10-24T20:31:42.816" v="271" actId="403"/>
          <ac:spMkLst>
            <pc:docMk/>
            <pc:sldMk cId="0" sldId="268"/>
            <ac:spMk id="126" creationId="{00000000-0000-0000-0000-000000000000}"/>
          </ac:spMkLst>
        </pc:spChg>
      </pc:sldChg>
      <pc:sldChg chg="modSp">
        <pc:chgData name="Namita Santwani" userId="8e96a9c69984abc6" providerId="LiveId" clId="{5DB8DF2D-A5FF-4DB2-BFB6-2AAD73AACD69}" dt="2019-10-24T20:32:37.430" v="274" actId="14100"/>
        <pc:sldMkLst>
          <pc:docMk/>
          <pc:sldMk cId="0" sldId="270"/>
        </pc:sldMkLst>
        <pc:spChg chg="mod">
          <ac:chgData name="Namita Santwani" userId="8e96a9c69984abc6" providerId="LiveId" clId="{5DB8DF2D-A5FF-4DB2-BFB6-2AAD73AACD69}" dt="2019-10-24T20:32:37.430" v="274" actId="14100"/>
          <ac:spMkLst>
            <pc:docMk/>
            <pc:sldMk cId="0" sldId="270"/>
            <ac:spMk id="138" creationId="{00000000-0000-0000-0000-000000000000}"/>
          </ac:spMkLst>
        </pc:spChg>
      </pc:sldChg>
      <pc:sldChg chg="modSp">
        <pc:chgData name="Namita Santwani" userId="8e96a9c69984abc6" providerId="LiveId" clId="{5DB8DF2D-A5FF-4DB2-BFB6-2AAD73AACD69}" dt="2019-10-24T20:32:46.888" v="275" actId="255"/>
        <pc:sldMkLst>
          <pc:docMk/>
          <pc:sldMk cId="0" sldId="271"/>
        </pc:sldMkLst>
        <pc:spChg chg="mod">
          <ac:chgData name="Namita Santwani" userId="8e96a9c69984abc6" providerId="LiveId" clId="{5DB8DF2D-A5FF-4DB2-BFB6-2AAD73AACD69}" dt="2019-10-24T20:32:46.888" v="275" actId="255"/>
          <ac:spMkLst>
            <pc:docMk/>
            <pc:sldMk cId="0" sldId="271"/>
            <ac:spMk id="144" creationId="{00000000-0000-0000-0000-000000000000}"/>
          </ac:spMkLst>
        </pc:spChg>
      </pc:sldChg>
      <pc:sldChg chg="modSp">
        <pc:chgData name="Namita Santwani" userId="8e96a9c69984abc6" providerId="LiveId" clId="{5DB8DF2D-A5FF-4DB2-BFB6-2AAD73AACD69}" dt="2019-10-24T20:31:16.377" v="270" actId="403"/>
        <pc:sldMkLst>
          <pc:docMk/>
          <pc:sldMk cId="1861146614" sldId="272"/>
        </pc:sldMkLst>
        <pc:spChg chg="mod">
          <ac:chgData name="Namita Santwani" userId="8e96a9c69984abc6" providerId="LiveId" clId="{5DB8DF2D-A5FF-4DB2-BFB6-2AAD73AACD69}" dt="2019-10-24T20:31:16.377" v="270" actId="403"/>
          <ac:spMkLst>
            <pc:docMk/>
            <pc:sldMk cId="1861146614" sldId="272"/>
            <ac:spMk id="108" creationId="{00000000-0000-0000-0000-000000000000}"/>
          </ac:spMkLst>
        </pc:spChg>
      </pc:sldChg>
      <pc:sldChg chg="modSp add ord">
        <pc:chgData name="Namita Santwani" userId="8e96a9c69984abc6" providerId="LiveId" clId="{5DB8DF2D-A5FF-4DB2-BFB6-2AAD73AACD69}" dt="2019-10-24T20:19:55.429" v="14"/>
        <pc:sldMkLst>
          <pc:docMk/>
          <pc:sldMk cId="272590279" sldId="273"/>
        </pc:sldMkLst>
        <pc:spChg chg="mod">
          <ac:chgData name="Namita Santwani" userId="8e96a9c69984abc6" providerId="LiveId" clId="{5DB8DF2D-A5FF-4DB2-BFB6-2AAD73AACD69}" dt="2019-10-24T20:19:51.490" v="13" actId="14100"/>
          <ac:spMkLst>
            <pc:docMk/>
            <pc:sldMk cId="272590279" sldId="273"/>
            <ac:spMk id="60" creationId="{00000000-0000-0000-0000-000000000000}"/>
          </ac:spMkLst>
        </pc:spChg>
      </pc:sldChg>
      <pc:sldChg chg="modSp add">
        <pc:chgData name="Namita Santwani" userId="8e96a9c69984abc6" providerId="LiveId" clId="{5DB8DF2D-A5FF-4DB2-BFB6-2AAD73AACD69}" dt="2019-10-24T20:24:48.724" v="122" actId="313"/>
        <pc:sldMkLst>
          <pc:docMk/>
          <pc:sldMk cId="4055707807" sldId="274"/>
        </pc:sldMkLst>
        <pc:spChg chg="mod">
          <ac:chgData name="Namita Santwani" userId="8e96a9c69984abc6" providerId="LiveId" clId="{5DB8DF2D-A5FF-4DB2-BFB6-2AAD73AACD69}" dt="2019-10-24T20:24:24.096" v="113" actId="20577"/>
          <ac:spMkLst>
            <pc:docMk/>
            <pc:sldMk cId="4055707807" sldId="274"/>
            <ac:spMk id="71" creationId="{00000000-0000-0000-0000-000000000000}"/>
          </ac:spMkLst>
        </pc:spChg>
        <pc:spChg chg="mod">
          <ac:chgData name="Namita Santwani" userId="8e96a9c69984abc6" providerId="LiveId" clId="{5DB8DF2D-A5FF-4DB2-BFB6-2AAD73AACD69}" dt="2019-10-24T20:24:48.724" v="122" actId="313"/>
          <ac:spMkLst>
            <pc:docMk/>
            <pc:sldMk cId="4055707807" sldId="274"/>
            <ac:spMk id="72" creationId="{00000000-0000-0000-0000-000000000000}"/>
          </ac:spMkLst>
        </pc:spChg>
      </pc:sldChg>
      <pc:sldChg chg="add del">
        <pc:chgData name="Namita Santwani" userId="8e96a9c69984abc6" providerId="LiveId" clId="{5DB8DF2D-A5FF-4DB2-BFB6-2AAD73AACD69}" dt="2019-10-24T20:32:56.906" v="277"/>
        <pc:sldMkLst>
          <pc:docMk/>
          <pc:sldMk cId="958378230" sldId="275"/>
        </pc:sldMkLst>
      </pc:sldChg>
      <pc:sldChg chg="addSp delSp modSp add">
        <pc:chgData name="Namita Santwani" userId="8e96a9c69984abc6" providerId="LiveId" clId="{5DB8DF2D-A5FF-4DB2-BFB6-2AAD73AACD69}" dt="2019-10-24T20:33:28.468" v="306" actId="1076"/>
        <pc:sldMkLst>
          <pc:docMk/>
          <pc:sldMk cId="3469778380" sldId="275"/>
        </pc:sldMkLst>
        <pc:spChg chg="add del mod">
          <ac:chgData name="Namita Santwani" userId="8e96a9c69984abc6" providerId="LiveId" clId="{5DB8DF2D-A5FF-4DB2-BFB6-2AAD73AACD69}" dt="2019-10-24T20:33:05.922" v="280" actId="478"/>
          <ac:spMkLst>
            <pc:docMk/>
            <pc:sldMk cId="3469778380" sldId="275"/>
            <ac:spMk id="2" creationId="{AFAC9729-E666-4550-B143-95A6C0D878CF}"/>
          </ac:spMkLst>
        </pc:spChg>
        <pc:spChg chg="mod">
          <ac:chgData name="Namita Santwani" userId="8e96a9c69984abc6" providerId="LiveId" clId="{5DB8DF2D-A5FF-4DB2-BFB6-2AAD73AACD69}" dt="2019-10-24T20:33:28.468" v="306" actId="1076"/>
          <ac:spMkLst>
            <pc:docMk/>
            <pc:sldMk cId="3469778380" sldId="275"/>
            <ac:spMk id="143" creationId="{00000000-0000-0000-0000-000000000000}"/>
          </ac:spMkLst>
        </pc:spChg>
        <pc:spChg chg="del">
          <ac:chgData name="Namita Santwani" userId="8e96a9c69984abc6" providerId="LiveId" clId="{5DB8DF2D-A5FF-4DB2-BFB6-2AAD73AACD69}" dt="2019-10-24T20:33:02.894" v="279" actId="478"/>
          <ac:spMkLst>
            <pc:docMk/>
            <pc:sldMk cId="3469778380" sldId="275"/>
            <ac:spMk id="14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636910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7937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654011ddb5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654011ddb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8111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6f57ce080e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6f57ce080e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865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f57ce080e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6f57ce080e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34640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f57ce080e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6f57ce080e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20689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6f57ce080e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6f57ce080e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9612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6f57ce080e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6f57ce080e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8679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6f57ce080e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6f57ce080e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63085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6f57ce080e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6f57ce080e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03592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6f57ce080e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6f57ce080e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4265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6f57ce080e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6f57ce080e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8817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654011ddb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654011ddb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24349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6f57ce080e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6f57ce080e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4825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654011ddb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654011ddb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411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6f57ce080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6f57ce080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244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654011ddb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654011ddb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333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654011ddb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654011ddb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5962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654011ddb5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654011ddb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5061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654011ddb5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654011ddb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5725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654011ddb5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654011ddb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4827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276999"/>
          </a:xfrm>
          <a:prstGeom prst="rect">
            <a:avLst/>
          </a:prstGeom>
        </p:spPr>
        <p:txBody>
          <a:bodyPr/>
          <a:lstStyle>
            <a:lvl1pPr>
              <a:defRPr/>
            </a:lvl1pPr>
          </a:lstStyle>
          <a:p>
            <a:r>
              <a:rPr lang="en-US"/>
              <a:t>Click to edit Master title style</a:t>
            </a:r>
            <a:endParaRPr/>
          </a:p>
        </p:txBody>
      </p:sp>
      <p:sp>
        <p:nvSpPr>
          <p:cNvPr id="3" name="Holder 3"/>
          <p:cNvSpPr>
            <a:spLocks noGrp="1"/>
          </p:cNvSpPr>
          <p:nvPr>
            <p:ph type="subTitle" idx="4"/>
          </p:nvPr>
        </p:nvSpPr>
        <p:spPr>
          <a:xfrm>
            <a:off x="1371600" y="2880360"/>
            <a:ext cx="6400800" cy="276999"/>
          </a:xfrm>
          <a:prstGeom prst="rect">
            <a:avLst/>
          </a:prstGeom>
        </p:spPr>
        <p:txBody>
          <a:bodyPr/>
          <a:lstStyle>
            <a:lvl1pPr>
              <a:defRPr/>
            </a:lvl1pPr>
          </a:lstStyle>
          <a:p>
            <a:r>
              <a:rPr lang="en-US"/>
              <a:t>Click to edit Master subtitle style</a:t>
            </a:r>
            <a:endParaRPr/>
          </a:p>
        </p:txBody>
      </p:sp>
      <p:sp>
        <p:nvSpPr>
          <p:cNvPr id="4" name="Holder 4">
            <a:extLst>
              <a:ext uri="{FF2B5EF4-FFF2-40B4-BE49-F238E27FC236}">
                <a16:creationId xmlns:a16="http://schemas.microsoft.com/office/drawing/2014/main" id="{B497E156-6C5D-476B-8F36-9A06FB97E00C}"/>
              </a:ext>
            </a:extLst>
          </p:cNvPr>
          <p:cNvSpPr>
            <a:spLocks noGrp="1"/>
          </p:cNvSpPr>
          <p:nvPr>
            <p:ph type="ftr" sz="quarter" idx="10"/>
          </p:nvPr>
        </p:nvSpPr>
        <p:spPr/>
        <p:txBody>
          <a:bodyPr/>
          <a:lstStyle>
            <a:lvl1pPr>
              <a:defRPr/>
            </a:lvl1pPr>
          </a:lstStyle>
          <a:p>
            <a:pPr>
              <a:defRPr/>
            </a:pPr>
            <a:endParaRPr/>
          </a:p>
        </p:txBody>
      </p:sp>
      <p:sp>
        <p:nvSpPr>
          <p:cNvPr id="5" name="Holder 5">
            <a:extLst>
              <a:ext uri="{FF2B5EF4-FFF2-40B4-BE49-F238E27FC236}">
                <a16:creationId xmlns:a16="http://schemas.microsoft.com/office/drawing/2014/main" id="{6D92B9E3-EFAB-4461-80EC-21FE8755C568}"/>
              </a:ext>
            </a:extLst>
          </p:cNvPr>
          <p:cNvSpPr>
            <a:spLocks noGrp="1"/>
          </p:cNvSpPr>
          <p:nvPr>
            <p:ph type="dt" sz="half" idx="11"/>
          </p:nvPr>
        </p:nvSpPr>
        <p:spPr/>
        <p:txBody>
          <a:bodyPr/>
          <a:lstStyle>
            <a:lvl1pPr>
              <a:defRPr/>
            </a:lvl1pPr>
          </a:lstStyle>
          <a:p>
            <a:pPr>
              <a:defRPr/>
            </a:pPr>
            <a:fld id="{D4F4AECF-30B4-4E2F-8772-043FD52EA411}" type="datetimeFigureOut">
              <a:rPr lang="en-US"/>
              <a:pPr>
                <a:defRPr/>
              </a:pPr>
              <a:t>10/25/2019</a:t>
            </a:fld>
            <a:endParaRPr lang="en-US"/>
          </a:p>
        </p:txBody>
      </p:sp>
      <p:sp>
        <p:nvSpPr>
          <p:cNvPr id="6" name="Holder 6">
            <a:extLst>
              <a:ext uri="{FF2B5EF4-FFF2-40B4-BE49-F238E27FC236}">
                <a16:creationId xmlns:a16="http://schemas.microsoft.com/office/drawing/2014/main" id="{A8611577-0716-4F3B-8535-2A9F912BB856}"/>
              </a:ext>
            </a:extLst>
          </p:cNvPr>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5605735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a:lvl1pPr>
          </a:lstStyle>
          <a:p>
            <a:r>
              <a:rPr lang="en-US"/>
              <a:t>Click to edit Master title style</a:t>
            </a:r>
            <a:endParaRPr/>
          </a:p>
        </p:txBody>
      </p:sp>
      <p:sp>
        <p:nvSpPr>
          <p:cNvPr id="3" name="Holder 3"/>
          <p:cNvSpPr>
            <a:spLocks noGrp="1"/>
          </p:cNvSpPr>
          <p:nvPr>
            <p:ph type="body" idx="1"/>
          </p:nvPr>
        </p:nvSpPr>
        <p:spPr/>
        <p:txBody>
          <a:bodyPr/>
          <a:lstStyle>
            <a:lvl1pPr>
              <a:defRPr/>
            </a:lvl1pPr>
          </a:lstStyle>
          <a:p>
            <a:pPr lvl="0"/>
            <a:r>
              <a:rPr lang="en-US"/>
              <a:t>Click to edit Master text styles</a:t>
            </a:r>
          </a:p>
        </p:txBody>
      </p:sp>
      <p:sp>
        <p:nvSpPr>
          <p:cNvPr id="4" name="Holder 4">
            <a:extLst>
              <a:ext uri="{FF2B5EF4-FFF2-40B4-BE49-F238E27FC236}">
                <a16:creationId xmlns:a16="http://schemas.microsoft.com/office/drawing/2014/main" id="{99BFB553-B582-49DC-B74A-4753BFED8682}"/>
              </a:ext>
            </a:extLst>
          </p:cNvPr>
          <p:cNvSpPr>
            <a:spLocks noGrp="1"/>
          </p:cNvSpPr>
          <p:nvPr>
            <p:ph type="ftr" sz="quarter" idx="10"/>
          </p:nvPr>
        </p:nvSpPr>
        <p:spPr/>
        <p:txBody>
          <a:bodyPr/>
          <a:lstStyle>
            <a:lvl1pPr>
              <a:defRPr/>
            </a:lvl1pPr>
          </a:lstStyle>
          <a:p>
            <a:pPr>
              <a:defRPr/>
            </a:pPr>
            <a:endParaRPr/>
          </a:p>
        </p:txBody>
      </p:sp>
      <p:sp>
        <p:nvSpPr>
          <p:cNvPr id="5" name="Holder 5">
            <a:extLst>
              <a:ext uri="{FF2B5EF4-FFF2-40B4-BE49-F238E27FC236}">
                <a16:creationId xmlns:a16="http://schemas.microsoft.com/office/drawing/2014/main" id="{2C40F14E-6602-4A1C-9AFF-8900E6B6019D}"/>
              </a:ext>
            </a:extLst>
          </p:cNvPr>
          <p:cNvSpPr>
            <a:spLocks noGrp="1"/>
          </p:cNvSpPr>
          <p:nvPr>
            <p:ph type="dt" sz="half" idx="11"/>
          </p:nvPr>
        </p:nvSpPr>
        <p:spPr/>
        <p:txBody>
          <a:bodyPr/>
          <a:lstStyle>
            <a:lvl1pPr>
              <a:defRPr/>
            </a:lvl1pPr>
          </a:lstStyle>
          <a:p>
            <a:pPr>
              <a:defRPr/>
            </a:pPr>
            <a:fld id="{1EBC57A1-48AC-4C58-9C31-3834E43F8AC0}" type="datetimeFigureOut">
              <a:rPr lang="en-US"/>
              <a:pPr>
                <a:defRPr/>
              </a:pPr>
              <a:t>10/25/2019</a:t>
            </a:fld>
            <a:endParaRPr lang="en-US"/>
          </a:p>
        </p:txBody>
      </p:sp>
      <p:sp>
        <p:nvSpPr>
          <p:cNvPr id="6" name="Holder 6">
            <a:extLst>
              <a:ext uri="{FF2B5EF4-FFF2-40B4-BE49-F238E27FC236}">
                <a16:creationId xmlns:a16="http://schemas.microsoft.com/office/drawing/2014/main" id="{EA3FCD05-D868-4826-B35E-71E582149F56}"/>
              </a:ext>
            </a:extLst>
          </p:cNvPr>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6542722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a:lvl1pPr>
          </a:lstStyle>
          <a:p>
            <a:r>
              <a:rPr lang="en-US"/>
              <a:t>Click to edit Master title style</a:t>
            </a:r>
            <a:endParaRPr/>
          </a:p>
        </p:txBody>
      </p:sp>
      <p:sp>
        <p:nvSpPr>
          <p:cNvPr id="3" name="Holder 3"/>
          <p:cNvSpPr>
            <a:spLocks noGrp="1"/>
          </p:cNvSpPr>
          <p:nvPr>
            <p:ph sz="half" idx="2"/>
          </p:nvPr>
        </p:nvSpPr>
        <p:spPr>
          <a:xfrm>
            <a:off x="457200" y="1183005"/>
            <a:ext cx="3977640" cy="276999"/>
          </a:xfrm>
          <a:prstGeom prst="rect">
            <a:avLst/>
          </a:prstGeom>
        </p:spPr>
        <p:txBody>
          <a:bodyPr/>
          <a:lstStyle>
            <a:lvl1pPr>
              <a:defRPr/>
            </a:lvl1pPr>
          </a:lstStyle>
          <a:p>
            <a:pPr lvl="0"/>
            <a:r>
              <a:rPr lang="en-US"/>
              <a:t>Click to edit Master text styles</a:t>
            </a:r>
          </a:p>
        </p:txBody>
      </p:sp>
      <p:sp>
        <p:nvSpPr>
          <p:cNvPr id="4" name="Holder 4"/>
          <p:cNvSpPr>
            <a:spLocks noGrp="1"/>
          </p:cNvSpPr>
          <p:nvPr>
            <p:ph sz="half" idx="3"/>
          </p:nvPr>
        </p:nvSpPr>
        <p:spPr>
          <a:xfrm>
            <a:off x="4709160" y="1183005"/>
            <a:ext cx="3977640" cy="276999"/>
          </a:xfrm>
          <a:prstGeom prst="rect">
            <a:avLst/>
          </a:prstGeom>
        </p:spPr>
        <p:txBody>
          <a:bodyPr/>
          <a:lstStyle>
            <a:lvl1pPr>
              <a:defRPr/>
            </a:lvl1pPr>
          </a:lstStyle>
          <a:p>
            <a:pPr lvl="0"/>
            <a:r>
              <a:rPr lang="en-US"/>
              <a:t>Click to edit Master text styles</a:t>
            </a:r>
          </a:p>
        </p:txBody>
      </p:sp>
      <p:sp>
        <p:nvSpPr>
          <p:cNvPr id="5" name="Holder 4">
            <a:extLst>
              <a:ext uri="{FF2B5EF4-FFF2-40B4-BE49-F238E27FC236}">
                <a16:creationId xmlns:a16="http://schemas.microsoft.com/office/drawing/2014/main" id="{E26864F3-DEA7-412D-80AE-F38AF8284D6C}"/>
              </a:ext>
            </a:extLst>
          </p:cNvPr>
          <p:cNvSpPr>
            <a:spLocks noGrp="1"/>
          </p:cNvSpPr>
          <p:nvPr>
            <p:ph type="ftr" sz="quarter" idx="10"/>
          </p:nvPr>
        </p:nvSpPr>
        <p:spPr/>
        <p:txBody>
          <a:bodyPr/>
          <a:lstStyle>
            <a:lvl1pPr>
              <a:defRPr/>
            </a:lvl1pPr>
          </a:lstStyle>
          <a:p>
            <a:pPr>
              <a:defRPr/>
            </a:pPr>
            <a:endParaRPr/>
          </a:p>
        </p:txBody>
      </p:sp>
      <p:sp>
        <p:nvSpPr>
          <p:cNvPr id="6" name="Holder 5">
            <a:extLst>
              <a:ext uri="{FF2B5EF4-FFF2-40B4-BE49-F238E27FC236}">
                <a16:creationId xmlns:a16="http://schemas.microsoft.com/office/drawing/2014/main" id="{9D48E34B-AFEF-453E-BE23-F701A84EA954}"/>
              </a:ext>
            </a:extLst>
          </p:cNvPr>
          <p:cNvSpPr>
            <a:spLocks noGrp="1"/>
          </p:cNvSpPr>
          <p:nvPr>
            <p:ph type="dt" sz="half" idx="11"/>
          </p:nvPr>
        </p:nvSpPr>
        <p:spPr/>
        <p:txBody>
          <a:bodyPr/>
          <a:lstStyle>
            <a:lvl1pPr>
              <a:defRPr/>
            </a:lvl1pPr>
          </a:lstStyle>
          <a:p>
            <a:pPr>
              <a:defRPr/>
            </a:pPr>
            <a:fld id="{96D96BE9-9416-4EC0-A6CD-00052AD3B963}" type="datetimeFigureOut">
              <a:rPr lang="en-US"/>
              <a:pPr>
                <a:defRPr/>
              </a:pPr>
              <a:t>10/25/2019</a:t>
            </a:fld>
            <a:endParaRPr lang="en-US"/>
          </a:p>
        </p:txBody>
      </p:sp>
      <p:sp>
        <p:nvSpPr>
          <p:cNvPr id="7" name="Holder 6">
            <a:extLst>
              <a:ext uri="{FF2B5EF4-FFF2-40B4-BE49-F238E27FC236}">
                <a16:creationId xmlns:a16="http://schemas.microsoft.com/office/drawing/2014/main" id="{6E369A15-DF54-45BF-89AD-A6515904EC71}"/>
              </a:ext>
            </a:extLst>
          </p:cNvPr>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6387050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a:lvl1pPr>
          </a:lstStyle>
          <a:p>
            <a:r>
              <a:rPr lang="en-US"/>
              <a:t>Click to edit Master title style</a:t>
            </a:r>
            <a:endParaRPr/>
          </a:p>
        </p:txBody>
      </p:sp>
      <p:sp>
        <p:nvSpPr>
          <p:cNvPr id="3" name="Holder 4">
            <a:extLst>
              <a:ext uri="{FF2B5EF4-FFF2-40B4-BE49-F238E27FC236}">
                <a16:creationId xmlns:a16="http://schemas.microsoft.com/office/drawing/2014/main" id="{5A402927-9703-45B3-852F-B4BC75C0CFB7}"/>
              </a:ext>
            </a:extLst>
          </p:cNvPr>
          <p:cNvSpPr>
            <a:spLocks noGrp="1"/>
          </p:cNvSpPr>
          <p:nvPr>
            <p:ph type="ftr" sz="quarter" idx="10"/>
          </p:nvPr>
        </p:nvSpPr>
        <p:spPr/>
        <p:txBody>
          <a:bodyPr/>
          <a:lstStyle>
            <a:lvl1pPr>
              <a:defRPr/>
            </a:lvl1pPr>
          </a:lstStyle>
          <a:p>
            <a:pPr>
              <a:defRPr/>
            </a:pPr>
            <a:endParaRPr/>
          </a:p>
        </p:txBody>
      </p:sp>
      <p:sp>
        <p:nvSpPr>
          <p:cNvPr id="4" name="Holder 5">
            <a:extLst>
              <a:ext uri="{FF2B5EF4-FFF2-40B4-BE49-F238E27FC236}">
                <a16:creationId xmlns:a16="http://schemas.microsoft.com/office/drawing/2014/main" id="{443708AB-7902-4B87-8EB1-AFE2CE95628C}"/>
              </a:ext>
            </a:extLst>
          </p:cNvPr>
          <p:cNvSpPr>
            <a:spLocks noGrp="1"/>
          </p:cNvSpPr>
          <p:nvPr>
            <p:ph type="dt" sz="half" idx="11"/>
          </p:nvPr>
        </p:nvSpPr>
        <p:spPr/>
        <p:txBody>
          <a:bodyPr/>
          <a:lstStyle>
            <a:lvl1pPr>
              <a:defRPr/>
            </a:lvl1pPr>
          </a:lstStyle>
          <a:p>
            <a:pPr>
              <a:defRPr/>
            </a:pPr>
            <a:fld id="{C323BBFC-0E8A-4420-9739-DE5207B911D1}" type="datetimeFigureOut">
              <a:rPr lang="en-US"/>
              <a:pPr>
                <a:defRPr/>
              </a:pPr>
              <a:t>10/25/2019</a:t>
            </a:fld>
            <a:endParaRPr lang="en-US"/>
          </a:p>
        </p:txBody>
      </p:sp>
      <p:sp>
        <p:nvSpPr>
          <p:cNvPr id="5" name="Holder 6">
            <a:extLst>
              <a:ext uri="{FF2B5EF4-FFF2-40B4-BE49-F238E27FC236}">
                <a16:creationId xmlns:a16="http://schemas.microsoft.com/office/drawing/2014/main" id="{A0F16332-8B3F-45A4-BB75-B1255A78821E}"/>
              </a:ext>
            </a:extLst>
          </p:cNvPr>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1249184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4">
            <a:extLst>
              <a:ext uri="{FF2B5EF4-FFF2-40B4-BE49-F238E27FC236}">
                <a16:creationId xmlns:a16="http://schemas.microsoft.com/office/drawing/2014/main" id="{7A66D071-48DA-4905-9A98-B40FB00FE4E8}"/>
              </a:ext>
            </a:extLst>
          </p:cNvPr>
          <p:cNvSpPr>
            <a:spLocks noGrp="1"/>
          </p:cNvSpPr>
          <p:nvPr>
            <p:ph type="ftr" sz="quarter" idx="10"/>
          </p:nvPr>
        </p:nvSpPr>
        <p:spPr/>
        <p:txBody>
          <a:bodyPr/>
          <a:lstStyle>
            <a:lvl1pPr>
              <a:defRPr/>
            </a:lvl1pPr>
          </a:lstStyle>
          <a:p>
            <a:pPr>
              <a:defRPr/>
            </a:pPr>
            <a:endParaRPr/>
          </a:p>
        </p:txBody>
      </p:sp>
      <p:sp>
        <p:nvSpPr>
          <p:cNvPr id="3" name="Holder 5">
            <a:extLst>
              <a:ext uri="{FF2B5EF4-FFF2-40B4-BE49-F238E27FC236}">
                <a16:creationId xmlns:a16="http://schemas.microsoft.com/office/drawing/2014/main" id="{68BB1570-6EEE-4870-BEFE-FFB751CC1143}"/>
              </a:ext>
            </a:extLst>
          </p:cNvPr>
          <p:cNvSpPr>
            <a:spLocks noGrp="1"/>
          </p:cNvSpPr>
          <p:nvPr>
            <p:ph type="dt" sz="half" idx="11"/>
          </p:nvPr>
        </p:nvSpPr>
        <p:spPr/>
        <p:txBody>
          <a:bodyPr/>
          <a:lstStyle>
            <a:lvl1pPr>
              <a:defRPr/>
            </a:lvl1pPr>
          </a:lstStyle>
          <a:p>
            <a:pPr>
              <a:defRPr/>
            </a:pPr>
            <a:fld id="{A6B4D4C3-DA74-4719-8FAC-F2BF63B3F2BF}" type="datetimeFigureOut">
              <a:rPr lang="en-US"/>
              <a:pPr>
                <a:defRPr/>
              </a:pPr>
              <a:t>10/25/2019</a:t>
            </a:fld>
            <a:endParaRPr lang="en-US"/>
          </a:p>
        </p:txBody>
      </p:sp>
      <p:sp>
        <p:nvSpPr>
          <p:cNvPr id="4" name="Holder 6">
            <a:extLst>
              <a:ext uri="{FF2B5EF4-FFF2-40B4-BE49-F238E27FC236}">
                <a16:creationId xmlns:a16="http://schemas.microsoft.com/office/drawing/2014/main" id="{E845EE2D-8314-4C99-A132-9B3F91476363}"/>
              </a:ext>
            </a:extLst>
          </p:cNvPr>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18944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255520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555746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image" Target="../media/image5.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jpeg"/><Relationship Id="rId5" Type="http://schemas.openxmlformats.org/officeDocument/2006/relationships/slideLayout" Target="../slideLayouts/slideLayout5.xml"/><Relationship Id="rId15" Type="http://schemas.openxmlformats.org/officeDocument/2006/relationships/image" Target="../media/image7.jpeg"/><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 Id="rId14" Type="http://schemas.openxmlformats.org/officeDocument/2006/relationships/image" Target="../media/image6.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bk object 16">
            <a:extLst>
              <a:ext uri="{FF2B5EF4-FFF2-40B4-BE49-F238E27FC236}">
                <a16:creationId xmlns:a16="http://schemas.microsoft.com/office/drawing/2014/main" id="{15B13CD5-ABA8-4EBE-B70B-403BD427303B}"/>
              </a:ext>
            </a:extLst>
          </p:cNvPr>
          <p:cNvSpPr>
            <a:spLocks noChangeArrowheads="1"/>
          </p:cNvSpPr>
          <p:nvPr/>
        </p:nvSpPr>
        <p:spPr bwMode="auto">
          <a:xfrm>
            <a:off x="0" y="0"/>
            <a:ext cx="1586337" cy="5142794"/>
          </a:xfrm>
          <a:prstGeom prst="rect">
            <a:avLst/>
          </a:prstGeom>
          <a:blipFill dpi="0" rotWithShape="1">
            <a:blip r:embed="rId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623"/>
          </a:p>
        </p:txBody>
      </p:sp>
      <p:sp>
        <p:nvSpPr>
          <p:cNvPr id="1027" name="bk object 17">
            <a:extLst>
              <a:ext uri="{FF2B5EF4-FFF2-40B4-BE49-F238E27FC236}">
                <a16:creationId xmlns:a16="http://schemas.microsoft.com/office/drawing/2014/main" id="{0E86B8FA-A6A0-4C50-B54A-C49B33B0B69A}"/>
              </a:ext>
            </a:extLst>
          </p:cNvPr>
          <p:cNvSpPr>
            <a:spLocks noChangeArrowheads="1"/>
          </p:cNvSpPr>
          <p:nvPr/>
        </p:nvSpPr>
        <p:spPr bwMode="auto">
          <a:xfrm>
            <a:off x="7202417" y="114457"/>
            <a:ext cx="447669" cy="685329"/>
          </a:xfrm>
          <a:prstGeom prst="rect">
            <a:avLst/>
          </a:prstGeom>
          <a:blipFill dpi="0" rotWithShape="1">
            <a:blip r:embed="rId10"/>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623"/>
          </a:p>
        </p:txBody>
      </p:sp>
      <p:sp>
        <p:nvSpPr>
          <p:cNvPr id="1028" name="bk object 18">
            <a:extLst>
              <a:ext uri="{FF2B5EF4-FFF2-40B4-BE49-F238E27FC236}">
                <a16:creationId xmlns:a16="http://schemas.microsoft.com/office/drawing/2014/main" id="{6C9FD758-1580-4122-B990-52745EA36FDA}"/>
              </a:ext>
            </a:extLst>
          </p:cNvPr>
          <p:cNvSpPr>
            <a:spLocks noChangeArrowheads="1"/>
          </p:cNvSpPr>
          <p:nvPr/>
        </p:nvSpPr>
        <p:spPr bwMode="auto">
          <a:xfrm>
            <a:off x="7961287" y="9185"/>
            <a:ext cx="603631" cy="695220"/>
          </a:xfrm>
          <a:prstGeom prst="rect">
            <a:avLst/>
          </a:prstGeom>
          <a:blipFill dpi="0" rotWithShape="1">
            <a:blip r:embed="rId1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623"/>
          </a:p>
        </p:txBody>
      </p:sp>
      <p:sp>
        <p:nvSpPr>
          <p:cNvPr id="1029" name="bk object 19">
            <a:extLst>
              <a:ext uri="{FF2B5EF4-FFF2-40B4-BE49-F238E27FC236}">
                <a16:creationId xmlns:a16="http://schemas.microsoft.com/office/drawing/2014/main" id="{3D693041-6145-40A8-9A30-1BEC99D7E7F1}"/>
              </a:ext>
            </a:extLst>
          </p:cNvPr>
          <p:cNvSpPr>
            <a:spLocks noChangeArrowheads="1"/>
          </p:cNvSpPr>
          <p:nvPr/>
        </p:nvSpPr>
        <p:spPr bwMode="auto">
          <a:xfrm>
            <a:off x="7990891" y="1009624"/>
            <a:ext cx="398570" cy="647177"/>
          </a:xfrm>
          <a:prstGeom prst="rect">
            <a:avLst/>
          </a:prstGeom>
          <a:blipFill dpi="0" rotWithShape="1">
            <a:blip r:embed="rId1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623"/>
          </a:p>
        </p:txBody>
      </p:sp>
      <p:sp>
        <p:nvSpPr>
          <p:cNvPr id="1030" name="bk object 20">
            <a:extLst>
              <a:ext uri="{FF2B5EF4-FFF2-40B4-BE49-F238E27FC236}">
                <a16:creationId xmlns:a16="http://schemas.microsoft.com/office/drawing/2014/main" id="{1DD590E1-E211-497D-83A4-D2292A4A1A2C}"/>
              </a:ext>
            </a:extLst>
          </p:cNvPr>
          <p:cNvSpPr>
            <a:spLocks noChangeArrowheads="1"/>
          </p:cNvSpPr>
          <p:nvPr/>
        </p:nvSpPr>
        <p:spPr bwMode="auto">
          <a:xfrm>
            <a:off x="8652286" y="285436"/>
            <a:ext cx="399292" cy="390708"/>
          </a:xfrm>
          <a:prstGeom prst="rect">
            <a:avLst/>
          </a:prstGeom>
          <a:blipFill dpi="0" rotWithShape="1">
            <a:blip r:embed="rId1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623"/>
          </a:p>
        </p:txBody>
      </p:sp>
      <p:sp>
        <p:nvSpPr>
          <p:cNvPr id="1031" name="bk object 21">
            <a:extLst>
              <a:ext uri="{FF2B5EF4-FFF2-40B4-BE49-F238E27FC236}">
                <a16:creationId xmlns:a16="http://schemas.microsoft.com/office/drawing/2014/main" id="{076C686D-FFB9-4834-BCA9-705A688972DA}"/>
              </a:ext>
            </a:extLst>
          </p:cNvPr>
          <p:cNvSpPr>
            <a:spLocks noChangeArrowheads="1"/>
          </p:cNvSpPr>
          <p:nvPr/>
        </p:nvSpPr>
        <p:spPr bwMode="auto">
          <a:xfrm>
            <a:off x="8652286" y="895167"/>
            <a:ext cx="491714" cy="1152342"/>
          </a:xfrm>
          <a:prstGeom prst="rect">
            <a:avLst/>
          </a:prstGeom>
          <a:blipFill dpi="0" rotWithShape="1">
            <a:blip r:embed="rId1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623"/>
          </a:p>
        </p:txBody>
      </p:sp>
      <p:sp>
        <p:nvSpPr>
          <p:cNvPr id="1032" name="bk object 22">
            <a:extLst>
              <a:ext uri="{FF2B5EF4-FFF2-40B4-BE49-F238E27FC236}">
                <a16:creationId xmlns:a16="http://schemas.microsoft.com/office/drawing/2014/main" id="{00F30C5A-7C4C-43CE-B663-3C97216A4147}"/>
              </a:ext>
            </a:extLst>
          </p:cNvPr>
          <p:cNvSpPr>
            <a:spLocks noChangeArrowheads="1"/>
          </p:cNvSpPr>
          <p:nvPr/>
        </p:nvSpPr>
        <p:spPr bwMode="auto">
          <a:xfrm>
            <a:off x="7786552" y="4523878"/>
            <a:ext cx="1197154" cy="418969"/>
          </a:xfrm>
          <a:prstGeom prst="rect">
            <a:avLst/>
          </a:prstGeom>
          <a:blipFill dpi="0" rotWithShape="1">
            <a:blip r:embed="rId1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623"/>
          </a:p>
        </p:txBody>
      </p:sp>
      <p:sp>
        <p:nvSpPr>
          <p:cNvPr id="1033" name="Holder 2">
            <a:extLst>
              <a:ext uri="{FF2B5EF4-FFF2-40B4-BE49-F238E27FC236}">
                <a16:creationId xmlns:a16="http://schemas.microsoft.com/office/drawing/2014/main" id="{5E55FE2B-DC77-4088-B99E-3FE108D7C2CC}"/>
              </a:ext>
            </a:extLst>
          </p:cNvPr>
          <p:cNvSpPr>
            <a:spLocks noGrp="1"/>
          </p:cNvSpPr>
          <p:nvPr>
            <p:ph type="title"/>
          </p:nvPr>
        </p:nvSpPr>
        <p:spPr bwMode="auto">
          <a:xfrm>
            <a:off x="457056" y="205599"/>
            <a:ext cx="822988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1034" name="Holder 3">
            <a:extLst>
              <a:ext uri="{FF2B5EF4-FFF2-40B4-BE49-F238E27FC236}">
                <a16:creationId xmlns:a16="http://schemas.microsoft.com/office/drawing/2014/main" id="{9135F317-02F3-4172-B6DB-92091C29D7AE}"/>
              </a:ext>
            </a:extLst>
          </p:cNvPr>
          <p:cNvSpPr>
            <a:spLocks noGrp="1"/>
          </p:cNvSpPr>
          <p:nvPr>
            <p:ph type="body" idx="1"/>
          </p:nvPr>
        </p:nvSpPr>
        <p:spPr bwMode="auto">
          <a:xfrm>
            <a:off x="457056" y="1182722"/>
            <a:ext cx="822988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4" name="Holder 4">
            <a:extLst>
              <a:ext uri="{FF2B5EF4-FFF2-40B4-BE49-F238E27FC236}">
                <a16:creationId xmlns:a16="http://schemas.microsoft.com/office/drawing/2014/main" id="{1DA61B22-21F1-470C-9C49-84A881C2E96A}"/>
              </a:ext>
            </a:extLst>
          </p:cNvPr>
          <p:cNvSpPr>
            <a:spLocks noGrp="1"/>
          </p:cNvSpPr>
          <p:nvPr>
            <p:ph type="ftr" sz="quarter" idx="5"/>
          </p:nvPr>
        </p:nvSpPr>
        <p:spPr>
          <a:xfrm>
            <a:off x="3109134" y="4783172"/>
            <a:ext cx="2925733" cy="215444"/>
          </a:xfrm>
          <a:prstGeom prst="rect">
            <a:avLst/>
          </a:prstGeom>
        </p:spPr>
        <p:txBody>
          <a:bodyPr wrap="square" lIns="0" tIns="0" rIns="0" bIns="0">
            <a:spAutoFit/>
          </a:bodyPr>
          <a:lstStyle>
            <a:lvl1pPr algn="ctr" fontAlgn="auto">
              <a:spcBef>
                <a:spcPts val="0"/>
              </a:spcBef>
              <a:spcAft>
                <a:spcPts val="0"/>
              </a:spcAft>
              <a:defRPr>
                <a:solidFill>
                  <a:schemeClr val="tx1">
                    <a:tint val="75000"/>
                  </a:schemeClr>
                </a:solidFill>
                <a:latin typeface="+mn-lt"/>
                <a:cs typeface="+mn-cs"/>
              </a:defRPr>
            </a:lvl1pPr>
          </a:lstStyle>
          <a:p>
            <a:pPr>
              <a:defRPr/>
            </a:pPr>
            <a:endParaRPr/>
          </a:p>
        </p:txBody>
      </p:sp>
      <p:sp>
        <p:nvSpPr>
          <p:cNvPr id="5" name="Holder 5">
            <a:extLst>
              <a:ext uri="{FF2B5EF4-FFF2-40B4-BE49-F238E27FC236}">
                <a16:creationId xmlns:a16="http://schemas.microsoft.com/office/drawing/2014/main" id="{758750AA-0B34-42E3-8B44-DCFC4CA4CB92}"/>
              </a:ext>
            </a:extLst>
          </p:cNvPr>
          <p:cNvSpPr>
            <a:spLocks noGrp="1"/>
          </p:cNvSpPr>
          <p:nvPr>
            <p:ph type="dt" sz="half" idx="6"/>
          </p:nvPr>
        </p:nvSpPr>
        <p:spPr>
          <a:xfrm>
            <a:off x="457056" y="4783172"/>
            <a:ext cx="2103322" cy="215444"/>
          </a:xfrm>
          <a:prstGeom prst="rect">
            <a:avLst/>
          </a:prstGeom>
        </p:spPr>
        <p:txBody>
          <a:bodyPr wrap="square" lIns="0" tIns="0" rIns="0" bIns="0">
            <a:spAutoFit/>
          </a:bodyPr>
          <a:lstStyle>
            <a:lvl1pPr algn="l" fontAlgn="auto">
              <a:spcBef>
                <a:spcPts val="0"/>
              </a:spcBef>
              <a:spcAft>
                <a:spcPts val="0"/>
              </a:spcAft>
              <a:defRPr>
                <a:solidFill>
                  <a:schemeClr val="tx1">
                    <a:tint val="75000"/>
                  </a:schemeClr>
                </a:solidFill>
                <a:latin typeface="+mn-lt"/>
                <a:cs typeface="+mn-cs"/>
              </a:defRPr>
            </a:lvl1pPr>
          </a:lstStyle>
          <a:p>
            <a:pPr>
              <a:defRPr/>
            </a:pPr>
            <a:fld id="{E7BB948D-1553-4110-A729-BDD20215B0FA}" type="datetimeFigureOut">
              <a:rPr lang="en-US"/>
              <a:pPr>
                <a:defRPr/>
              </a:pPr>
              <a:t>10/25/2019</a:t>
            </a:fld>
            <a:endParaRPr lang="en-US"/>
          </a:p>
        </p:txBody>
      </p:sp>
      <p:sp>
        <p:nvSpPr>
          <p:cNvPr id="6" name="Holder 6">
            <a:extLst>
              <a:ext uri="{FF2B5EF4-FFF2-40B4-BE49-F238E27FC236}">
                <a16:creationId xmlns:a16="http://schemas.microsoft.com/office/drawing/2014/main" id="{8EAC3088-6A2A-44B2-9B30-751F32D4A141}"/>
              </a:ext>
            </a:extLst>
          </p:cNvPr>
          <p:cNvSpPr>
            <a:spLocks noGrp="1"/>
          </p:cNvSpPr>
          <p:nvPr>
            <p:ph type="sldNum" sz="quarter" idx="7"/>
          </p:nvPr>
        </p:nvSpPr>
        <p:spPr>
          <a:xfrm>
            <a:off x="6583622" y="4783172"/>
            <a:ext cx="2103322" cy="215444"/>
          </a:xfrm>
          <a:prstGeom prst="rect">
            <a:avLst/>
          </a:prstGeom>
        </p:spPr>
        <p:txBody>
          <a:bodyPr vert="horz" wrap="square" lIns="0" tIns="0" rIns="0" bIns="0" numCol="1" anchor="t" anchorCtr="0" compatLnSpc="1">
            <a:prstTxWarp prst="textNoShape">
              <a:avLst/>
            </a:prstTxWarp>
            <a:spAutoFit/>
          </a:bodyPr>
          <a:lstStyle>
            <a:lvl1pPr algn="r">
              <a:defRPr>
                <a:solidFill>
                  <a:srgbClr val="898989"/>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428932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sldNum="0" hdr="0" ftr="0" dt="0"/>
  <p:txStyles>
    <p:titleStyle>
      <a:lvl1pPr algn="ctr" rtl="0" eaLnBrk="1" fontAlgn="base" hangingPunct="1">
        <a:spcBef>
          <a:spcPct val="0"/>
        </a:spcBef>
        <a:spcAft>
          <a:spcPct val="0"/>
        </a:spcAft>
        <a:defRPr>
          <a:solidFill>
            <a:schemeClr val="tx2"/>
          </a:solidFill>
          <a:latin typeface="+mj-lt"/>
          <a:ea typeface="+mj-ea"/>
          <a:cs typeface="+mj-cs"/>
        </a:defRPr>
      </a:lvl1pPr>
      <a:lvl2pPr algn="ctr" rtl="0" eaLnBrk="1" fontAlgn="base" hangingPunct="1">
        <a:spcBef>
          <a:spcPct val="0"/>
        </a:spcBef>
        <a:spcAft>
          <a:spcPct val="0"/>
        </a:spcAft>
        <a:defRPr>
          <a:solidFill>
            <a:schemeClr val="tx2"/>
          </a:solidFill>
          <a:latin typeface="Calibri" panose="020F0502020204030204" pitchFamily="34" charset="0"/>
        </a:defRPr>
      </a:lvl2pPr>
      <a:lvl3pPr algn="ctr" rtl="0" eaLnBrk="1" fontAlgn="base" hangingPunct="1">
        <a:spcBef>
          <a:spcPct val="0"/>
        </a:spcBef>
        <a:spcAft>
          <a:spcPct val="0"/>
        </a:spcAft>
        <a:defRPr>
          <a:solidFill>
            <a:schemeClr val="tx2"/>
          </a:solidFill>
          <a:latin typeface="Calibri" panose="020F0502020204030204" pitchFamily="34" charset="0"/>
        </a:defRPr>
      </a:lvl3pPr>
      <a:lvl4pPr algn="ctr" rtl="0" eaLnBrk="1" fontAlgn="base" hangingPunct="1">
        <a:spcBef>
          <a:spcPct val="0"/>
        </a:spcBef>
        <a:spcAft>
          <a:spcPct val="0"/>
        </a:spcAft>
        <a:defRPr>
          <a:solidFill>
            <a:schemeClr val="tx2"/>
          </a:solidFill>
          <a:latin typeface="Calibri" panose="020F0502020204030204" pitchFamily="34" charset="0"/>
        </a:defRPr>
      </a:lvl4pPr>
      <a:lvl5pPr algn="ctr" rtl="0" eaLnBrk="1" fontAlgn="base" hangingPunct="1">
        <a:spcBef>
          <a:spcPct val="0"/>
        </a:spcBef>
        <a:spcAft>
          <a:spcPct val="0"/>
        </a:spcAft>
        <a:defRPr>
          <a:solidFill>
            <a:schemeClr val="tx2"/>
          </a:solidFill>
          <a:latin typeface="Calibri" panose="020F0502020204030204" pitchFamily="34" charset="0"/>
        </a:defRPr>
      </a:lvl5pPr>
      <a:lvl6pPr marL="203500" algn="ctr" rtl="0" eaLnBrk="1" fontAlgn="base" hangingPunct="1">
        <a:spcBef>
          <a:spcPct val="0"/>
        </a:spcBef>
        <a:spcAft>
          <a:spcPct val="0"/>
        </a:spcAft>
        <a:defRPr>
          <a:solidFill>
            <a:schemeClr val="tx2"/>
          </a:solidFill>
          <a:latin typeface="Calibri" panose="020F0502020204030204" pitchFamily="34" charset="0"/>
        </a:defRPr>
      </a:lvl6pPr>
      <a:lvl7pPr marL="406999" algn="ctr" rtl="0" eaLnBrk="1" fontAlgn="base" hangingPunct="1">
        <a:spcBef>
          <a:spcPct val="0"/>
        </a:spcBef>
        <a:spcAft>
          <a:spcPct val="0"/>
        </a:spcAft>
        <a:defRPr>
          <a:solidFill>
            <a:schemeClr val="tx2"/>
          </a:solidFill>
          <a:latin typeface="Calibri" panose="020F0502020204030204" pitchFamily="34" charset="0"/>
        </a:defRPr>
      </a:lvl7pPr>
      <a:lvl8pPr marL="610499" algn="ctr" rtl="0" eaLnBrk="1" fontAlgn="base" hangingPunct="1">
        <a:spcBef>
          <a:spcPct val="0"/>
        </a:spcBef>
        <a:spcAft>
          <a:spcPct val="0"/>
        </a:spcAft>
        <a:defRPr>
          <a:solidFill>
            <a:schemeClr val="tx2"/>
          </a:solidFill>
          <a:latin typeface="Calibri" panose="020F0502020204030204" pitchFamily="34" charset="0"/>
        </a:defRPr>
      </a:lvl8pPr>
      <a:lvl9pPr marL="813999" algn="ctr" rtl="0" eaLnBrk="1" fontAlgn="base" hangingPunct="1">
        <a:spcBef>
          <a:spcPct val="0"/>
        </a:spcBef>
        <a:spcAft>
          <a:spcPct val="0"/>
        </a:spcAft>
        <a:defRPr>
          <a:solidFill>
            <a:schemeClr val="tx2"/>
          </a:solidFill>
          <a:latin typeface="Calibri" panose="020F0502020204030204" pitchFamily="34" charset="0"/>
        </a:defRPr>
      </a:lvl9pPr>
    </p:titleStyle>
    <p:bodyStyle>
      <a:lvl1pPr algn="l" rtl="0" eaLnBrk="1" fontAlgn="base" hangingPunct="1">
        <a:spcBef>
          <a:spcPct val="20000"/>
        </a:spcBef>
        <a:spcAft>
          <a:spcPct val="0"/>
        </a:spcAft>
        <a:defRPr>
          <a:solidFill>
            <a:schemeClr val="tx1"/>
          </a:solidFill>
          <a:latin typeface="+mn-lt"/>
          <a:ea typeface="+mn-ea"/>
          <a:cs typeface="+mn-cs"/>
        </a:defRPr>
      </a:lvl1pPr>
      <a:lvl2pPr marL="203500" algn="l" rtl="0" eaLnBrk="1" fontAlgn="base" hangingPunct="1">
        <a:spcBef>
          <a:spcPct val="20000"/>
        </a:spcBef>
        <a:spcAft>
          <a:spcPct val="0"/>
        </a:spcAft>
        <a:defRPr>
          <a:solidFill>
            <a:schemeClr val="tx1"/>
          </a:solidFill>
          <a:latin typeface="+mn-lt"/>
          <a:ea typeface="+mn-ea"/>
          <a:cs typeface="+mn-cs"/>
        </a:defRPr>
      </a:lvl2pPr>
      <a:lvl3pPr marL="406999" algn="l" rtl="0" eaLnBrk="1" fontAlgn="base" hangingPunct="1">
        <a:spcBef>
          <a:spcPct val="20000"/>
        </a:spcBef>
        <a:spcAft>
          <a:spcPct val="0"/>
        </a:spcAft>
        <a:defRPr>
          <a:solidFill>
            <a:schemeClr val="tx1"/>
          </a:solidFill>
          <a:latin typeface="+mn-lt"/>
          <a:ea typeface="+mn-ea"/>
          <a:cs typeface="+mn-cs"/>
        </a:defRPr>
      </a:lvl3pPr>
      <a:lvl4pPr marL="610499" algn="l" rtl="0" eaLnBrk="1" fontAlgn="base" hangingPunct="1">
        <a:spcBef>
          <a:spcPct val="20000"/>
        </a:spcBef>
        <a:spcAft>
          <a:spcPct val="0"/>
        </a:spcAft>
        <a:defRPr>
          <a:solidFill>
            <a:schemeClr val="tx1"/>
          </a:solidFill>
          <a:latin typeface="+mn-lt"/>
          <a:ea typeface="+mn-ea"/>
          <a:cs typeface="+mn-cs"/>
        </a:defRPr>
      </a:lvl4pPr>
      <a:lvl5pPr marL="813999" algn="l" rtl="0" eaLnBrk="1" fontAlgn="base" hangingPunct="1">
        <a:spcBef>
          <a:spcPct val="20000"/>
        </a:spcBef>
        <a:spcAft>
          <a:spcPct val="0"/>
        </a:spcAft>
        <a:defRPr>
          <a:solidFill>
            <a:schemeClr val="tx1"/>
          </a:solidFill>
          <a:latin typeface="+mn-lt"/>
          <a:ea typeface="+mn-ea"/>
          <a:cs typeface="+mn-cs"/>
        </a:defRPr>
      </a:lvl5pPr>
      <a:lvl6pPr marL="1017499" eaLnBrk="1" hangingPunct="1">
        <a:defRPr>
          <a:latin typeface="+mn-lt"/>
          <a:ea typeface="+mn-ea"/>
          <a:cs typeface="+mn-cs"/>
        </a:defRPr>
      </a:lvl6pPr>
      <a:lvl7pPr marL="1220998" eaLnBrk="1" hangingPunct="1">
        <a:defRPr>
          <a:latin typeface="+mn-lt"/>
          <a:ea typeface="+mn-ea"/>
          <a:cs typeface="+mn-cs"/>
        </a:defRPr>
      </a:lvl7pPr>
      <a:lvl8pPr marL="1424498" eaLnBrk="1" hangingPunct="1">
        <a:defRPr>
          <a:latin typeface="+mn-lt"/>
          <a:ea typeface="+mn-ea"/>
          <a:cs typeface="+mn-cs"/>
        </a:defRPr>
      </a:lvl8pPr>
      <a:lvl9pPr marL="1627998" eaLnBrk="1" hangingPunct="1">
        <a:defRPr>
          <a:latin typeface="+mn-lt"/>
          <a:ea typeface="+mn-ea"/>
          <a:cs typeface="+mn-cs"/>
        </a:defRPr>
      </a:lvl9pPr>
    </p:bodyStyle>
    <p:otherStyle>
      <a:lvl1pPr marL="0" eaLnBrk="1" hangingPunct="1">
        <a:defRPr>
          <a:latin typeface="+mn-lt"/>
          <a:ea typeface="+mn-ea"/>
          <a:cs typeface="+mn-cs"/>
        </a:defRPr>
      </a:lvl1pPr>
      <a:lvl2pPr marL="203500" eaLnBrk="1" hangingPunct="1">
        <a:defRPr>
          <a:latin typeface="+mn-lt"/>
          <a:ea typeface="+mn-ea"/>
          <a:cs typeface="+mn-cs"/>
        </a:defRPr>
      </a:lvl2pPr>
      <a:lvl3pPr marL="406999" eaLnBrk="1" hangingPunct="1">
        <a:defRPr>
          <a:latin typeface="+mn-lt"/>
          <a:ea typeface="+mn-ea"/>
          <a:cs typeface="+mn-cs"/>
        </a:defRPr>
      </a:lvl3pPr>
      <a:lvl4pPr marL="610499" eaLnBrk="1" hangingPunct="1">
        <a:defRPr>
          <a:latin typeface="+mn-lt"/>
          <a:ea typeface="+mn-ea"/>
          <a:cs typeface="+mn-cs"/>
        </a:defRPr>
      </a:lvl4pPr>
      <a:lvl5pPr marL="813999" eaLnBrk="1" hangingPunct="1">
        <a:defRPr>
          <a:latin typeface="+mn-lt"/>
          <a:ea typeface="+mn-ea"/>
          <a:cs typeface="+mn-cs"/>
        </a:defRPr>
      </a:lvl5pPr>
      <a:lvl6pPr marL="1017499" eaLnBrk="1" hangingPunct="1">
        <a:defRPr>
          <a:latin typeface="+mn-lt"/>
          <a:ea typeface="+mn-ea"/>
          <a:cs typeface="+mn-cs"/>
        </a:defRPr>
      </a:lvl6pPr>
      <a:lvl7pPr marL="1220998" eaLnBrk="1" hangingPunct="1">
        <a:defRPr>
          <a:latin typeface="+mn-lt"/>
          <a:ea typeface="+mn-ea"/>
          <a:cs typeface="+mn-cs"/>
        </a:defRPr>
      </a:lvl7pPr>
      <a:lvl8pPr marL="1424498" eaLnBrk="1" hangingPunct="1">
        <a:defRPr>
          <a:latin typeface="+mn-lt"/>
          <a:ea typeface="+mn-ea"/>
          <a:cs typeface="+mn-cs"/>
        </a:defRPr>
      </a:lvl8pPr>
      <a:lvl9pPr marL="1627998"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1779375" y="1600241"/>
            <a:ext cx="5358208" cy="1200329"/>
          </a:xfrm>
          <a:prstGeom prst="rect">
            <a:avLst/>
          </a:prstGeom>
          <a:noFill/>
        </p:spPr>
        <p:txBody>
          <a:bodyPr wrap="square" lIns="91440" tIns="45720" rIns="91440" bIns="45720">
            <a:spAutoFit/>
          </a:bodyPr>
          <a:lstStyle>
            <a:defPPr marR="0" lvl="0" algn="l" rtl="0">
              <a:lnSpc>
                <a:spcPct val="100000"/>
              </a:lnSpc>
              <a:spcBef>
                <a:spcPts val="0"/>
              </a:spcBef>
              <a:spcAft>
                <a:spcPts val="0"/>
              </a:spcAft>
              <a:defRPr/>
            </a:defPPr>
            <a:lvl1pPr marL="0" defTabSz="457200" eaLnBrk="1" latinLnBrk="0" hangingPunct="1">
              <a:defRPr sz="3600" b="1" kern="1200" spc="0">
                <a:ln w="0"/>
                <a:solidFill>
                  <a:srgbClr val="EA1457"/>
                </a:solidFill>
                <a:latin typeface="Lato" panose="020F0502020204030203" pitchFamily="34" charset="0"/>
                <a:ea typeface="+mn-ea"/>
                <a:cs typeface="Calibri Light" panose="020F0302020204030204" pitchFamily="34" charset="0"/>
              </a:defRPr>
            </a:lvl1pPr>
            <a:lvl2pPr marL="457200" defTabSz="457200" eaLnBrk="1" latinLnBrk="0" hangingPunct="1">
              <a:defRPr sz="1800" kern="1200">
                <a:solidFill>
                  <a:schemeClr val="tx1"/>
                </a:solidFill>
                <a:latin typeface="+mn-lt"/>
                <a:ea typeface="+mn-ea"/>
                <a:cs typeface="+mn-cs"/>
              </a:defRPr>
            </a:lvl2pPr>
            <a:lvl3pPr marL="914400" defTabSz="457200" eaLnBrk="1" latinLnBrk="0" hangingPunct="1">
              <a:defRPr sz="1800" kern="1200">
                <a:solidFill>
                  <a:schemeClr val="tx1"/>
                </a:solidFill>
                <a:latin typeface="+mn-lt"/>
                <a:ea typeface="+mn-ea"/>
                <a:cs typeface="+mn-cs"/>
              </a:defRPr>
            </a:lvl3pPr>
            <a:lvl4pPr marL="1371600" defTabSz="457200" eaLnBrk="1" latinLnBrk="0" hangingPunct="1">
              <a:defRPr sz="1800" kern="1200">
                <a:solidFill>
                  <a:schemeClr val="tx1"/>
                </a:solidFill>
                <a:latin typeface="+mn-lt"/>
                <a:ea typeface="+mn-ea"/>
                <a:cs typeface="+mn-cs"/>
              </a:defRPr>
            </a:lvl4pPr>
            <a:lvl5pPr marL="1828800" defTabSz="457200" eaLnBrk="1" latinLnBrk="0" hangingPunct="1">
              <a:defRPr sz="1800" kern="1200">
                <a:solidFill>
                  <a:schemeClr val="tx1"/>
                </a:solidFill>
                <a:latin typeface="+mn-lt"/>
                <a:ea typeface="+mn-ea"/>
                <a:cs typeface="+mn-cs"/>
              </a:defRPr>
            </a:lvl5pPr>
            <a:lvl6pPr marL="2286000" defTabSz="457200" eaLnBrk="1" latinLnBrk="0" hangingPunct="1">
              <a:defRPr sz="1800" kern="1200">
                <a:solidFill>
                  <a:schemeClr val="tx1"/>
                </a:solidFill>
                <a:latin typeface="+mn-lt"/>
                <a:ea typeface="+mn-ea"/>
                <a:cs typeface="+mn-cs"/>
              </a:defRPr>
            </a:lvl6pPr>
            <a:lvl7pPr marL="2743200" defTabSz="457200" eaLnBrk="1" latinLnBrk="0" hangingPunct="1">
              <a:defRPr sz="1800" kern="1200">
                <a:solidFill>
                  <a:schemeClr val="tx1"/>
                </a:solidFill>
                <a:latin typeface="+mn-lt"/>
                <a:ea typeface="+mn-ea"/>
                <a:cs typeface="+mn-cs"/>
              </a:defRPr>
            </a:lvl7pPr>
            <a:lvl8pPr marL="3200400" defTabSz="457200" eaLnBrk="1" latinLnBrk="0" hangingPunct="1">
              <a:defRPr sz="1800" kern="1200">
                <a:solidFill>
                  <a:schemeClr val="tx1"/>
                </a:solidFill>
                <a:latin typeface="+mn-lt"/>
                <a:ea typeface="+mn-ea"/>
                <a:cs typeface="+mn-cs"/>
              </a:defRPr>
            </a:lvl8pPr>
            <a:lvl9pPr marL="3657600" defTabSz="457200" eaLnBrk="1" latinLnBrk="0" hangingPunct="1">
              <a:defRPr sz="1800" kern="1200">
                <a:solidFill>
                  <a:schemeClr val="tx1"/>
                </a:solidFill>
                <a:latin typeface="+mn-lt"/>
                <a:ea typeface="+mn-ea"/>
                <a:cs typeface="+mn-cs"/>
              </a:defRPr>
            </a:lvl9pPr>
          </a:lstStyle>
          <a:p>
            <a:r>
              <a:rPr lang="en" dirty="0"/>
              <a:t>MODULE 6 : </a:t>
            </a:r>
          </a:p>
          <a:p>
            <a:r>
              <a:rPr lang="en" dirty="0"/>
              <a:t>Shell Scripting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1487785" y="255515"/>
            <a:ext cx="5906356" cy="57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buClr>
                <a:srgbClr val="000000"/>
              </a:buClr>
              <a:buFont typeface="Arial"/>
            </a:pPr>
            <a:r>
              <a:rPr lang="en" sz="3000" b="1" dirty="0">
                <a:solidFill>
                  <a:srgbClr val="ED1157"/>
                </a:solidFill>
                <a:latin typeface="Lato" panose="020F0502020204030203" pitchFamily="34" charset="0"/>
              </a:rPr>
              <a:t>Relational Operators in Shell </a:t>
            </a:r>
            <a:endParaRPr sz="3000" b="1" dirty="0">
              <a:solidFill>
                <a:srgbClr val="ED1157"/>
              </a:solidFill>
              <a:latin typeface="Lato" panose="020F0502020204030203" pitchFamily="34" charset="0"/>
            </a:endParaRPr>
          </a:p>
        </p:txBody>
      </p:sp>
      <p:pic>
        <p:nvPicPr>
          <p:cNvPr id="96" name="Google Shape;96;p20"/>
          <p:cNvPicPr preferRelativeResize="0"/>
          <p:nvPr/>
        </p:nvPicPr>
        <p:blipFill>
          <a:blip r:embed="rId3">
            <a:alphaModFix/>
          </a:blip>
          <a:stretch>
            <a:fillRect/>
          </a:stretch>
        </p:blipFill>
        <p:spPr>
          <a:xfrm>
            <a:off x="1631865" y="938025"/>
            <a:ext cx="6808499" cy="3629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1602413" y="262093"/>
            <a:ext cx="5386661" cy="57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buClr>
                <a:srgbClr val="000000"/>
              </a:buClr>
              <a:buFont typeface="Arial"/>
            </a:pPr>
            <a:r>
              <a:rPr lang="en" sz="3000" b="1" dirty="0">
                <a:solidFill>
                  <a:srgbClr val="ED1157"/>
                </a:solidFill>
                <a:latin typeface="Lato" panose="020F0502020204030203" pitchFamily="34" charset="0"/>
              </a:rPr>
              <a:t>Arithmetic Operators in Shell </a:t>
            </a:r>
            <a:endParaRPr sz="3000" b="1" dirty="0">
              <a:solidFill>
                <a:srgbClr val="ED1157"/>
              </a:solidFill>
              <a:latin typeface="Lato" panose="020F0502020204030203" pitchFamily="34" charset="0"/>
            </a:endParaRPr>
          </a:p>
        </p:txBody>
      </p:sp>
      <p:pic>
        <p:nvPicPr>
          <p:cNvPr id="102" name="Google Shape;102;p21"/>
          <p:cNvPicPr preferRelativeResize="0"/>
          <p:nvPr/>
        </p:nvPicPr>
        <p:blipFill>
          <a:blip r:embed="rId3">
            <a:alphaModFix/>
          </a:blip>
          <a:stretch>
            <a:fillRect/>
          </a:stretch>
        </p:blipFill>
        <p:spPr>
          <a:xfrm>
            <a:off x="1602413" y="986763"/>
            <a:ext cx="6271952" cy="358890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1805499" y="917599"/>
            <a:ext cx="5193938" cy="1128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buClr>
                <a:srgbClr val="000000"/>
              </a:buClr>
              <a:buFont typeface="Arial"/>
            </a:pPr>
            <a:r>
              <a:rPr lang="en" sz="3000" b="1" dirty="0">
                <a:solidFill>
                  <a:srgbClr val="ED1157"/>
                </a:solidFill>
                <a:latin typeface="Lato" panose="020F0502020204030203" pitchFamily="34" charset="0"/>
              </a:rPr>
              <a:t>Decision Making Constructs in Shell </a:t>
            </a:r>
            <a:endParaRPr sz="3000" b="1" dirty="0">
              <a:solidFill>
                <a:srgbClr val="ED1157"/>
              </a:solidFill>
              <a:latin typeface="Lato" panose="020F0502020204030203" pitchFamily="34" charset="0"/>
            </a:endParaRPr>
          </a:p>
        </p:txBody>
      </p:sp>
      <p:sp>
        <p:nvSpPr>
          <p:cNvPr id="108" name="Google Shape;108;p22"/>
          <p:cNvSpPr txBox="1"/>
          <p:nvPr/>
        </p:nvSpPr>
        <p:spPr>
          <a:xfrm>
            <a:off x="1805499" y="2092502"/>
            <a:ext cx="6042553" cy="1650617"/>
          </a:xfrm>
          <a:prstGeom prst="rect">
            <a:avLst/>
          </a:prstGeom>
          <a:noFill/>
          <a:ln>
            <a:noFill/>
          </a:ln>
        </p:spPr>
        <p:txBody>
          <a:bodyPr spcFirstLastPara="1" wrap="square" lIns="91425" tIns="91425" rIns="91425" bIns="91425" anchor="t" anchorCtr="0">
            <a:noAutofit/>
          </a:bodyPr>
          <a:lstStyle/>
          <a:p>
            <a:pPr marL="25400" marR="25400" lvl="0" indent="0" algn="just" rtl="0">
              <a:lnSpc>
                <a:spcPct val="115000"/>
              </a:lnSpc>
              <a:spcBef>
                <a:spcPts val="600"/>
              </a:spcBef>
              <a:spcAft>
                <a:spcPts val="0"/>
              </a:spcAft>
              <a:buClr>
                <a:schemeClr val="dk1"/>
              </a:buClr>
              <a:buSzPts val="1100"/>
              <a:buFont typeface="Arial"/>
              <a:buNone/>
            </a:pPr>
            <a:r>
              <a:rPr lang="en" sz="1600" dirty="0">
                <a:solidFill>
                  <a:srgbClr val="222222"/>
                </a:solidFill>
                <a:highlight>
                  <a:srgbClr val="FFFFFF"/>
                </a:highlight>
                <a:latin typeface="Lato" panose="020F0502020204030203" pitchFamily="34" charset="0"/>
              </a:rPr>
              <a:t>Unix Shell supports conditional statements which are used to perform different actions based on different conditions. We will now understand two decision-making statements here -</a:t>
            </a:r>
            <a:endParaRPr sz="1600" dirty="0">
              <a:solidFill>
                <a:srgbClr val="222222"/>
              </a:solidFill>
              <a:highlight>
                <a:srgbClr val="FFFFFF"/>
              </a:highlight>
              <a:latin typeface="Lato" panose="020F0502020204030203" pitchFamily="34" charset="0"/>
            </a:endParaRPr>
          </a:p>
          <a:p>
            <a:pPr marL="1371600" lvl="0" indent="-295275" algn="l" rtl="0">
              <a:lnSpc>
                <a:spcPct val="115000"/>
              </a:lnSpc>
              <a:spcBef>
                <a:spcPts val="700"/>
              </a:spcBef>
              <a:spcAft>
                <a:spcPts val="0"/>
              </a:spcAft>
              <a:buClr>
                <a:srgbClr val="E9005D"/>
              </a:buClr>
              <a:buSzPct val="85000"/>
              <a:buChar char="●"/>
            </a:pPr>
            <a:r>
              <a:rPr lang="en" sz="1600" dirty="0">
                <a:solidFill>
                  <a:srgbClr val="222222"/>
                </a:solidFill>
                <a:highlight>
                  <a:srgbClr val="FFFFFF"/>
                </a:highlight>
                <a:latin typeface="Lato" panose="020F0502020204030203" pitchFamily="34" charset="0"/>
              </a:rPr>
              <a:t>The if...else statement</a:t>
            </a:r>
            <a:endParaRPr sz="1600" dirty="0">
              <a:solidFill>
                <a:srgbClr val="222222"/>
              </a:solidFill>
              <a:highlight>
                <a:srgbClr val="FFFFFF"/>
              </a:highlight>
              <a:latin typeface="Lato" panose="020F0502020204030203" pitchFamily="34" charset="0"/>
            </a:endParaRPr>
          </a:p>
          <a:p>
            <a:pPr marL="1371600" lvl="0" indent="-295275" algn="l" rtl="0">
              <a:lnSpc>
                <a:spcPct val="115000"/>
              </a:lnSpc>
              <a:spcBef>
                <a:spcPts val="0"/>
              </a:spcBef>
              <a:spcAft>
                <a:spcPts val="0"/>
              </a:spcAft>
              <a:buClr>
                <a:srgbClr val="E9005D"/>
              </a:buClr>
              <a:buSzPct val="85000"/>
              <a:buChar char="●"/>
            </a:pPr>
            <a:r>
              <a:rPr lang="en" sz="1600" dirty="0">
                <a:solidFill>
                  <a:srgbClr val="222222"/>
                </a:solidFill>
                <a:highlight>
                  <a:srgbClr val="FFFFFF"/>
                </a:highlight>
                <a:latin typeface="Lato" panose="020F0502020204030203" pitchFamily="34" charset="0"/>
              </a:rPr>
              <a:t>The case...esac statement</a:t>
            </a:r>
            <a:endParaRPr dirty="0"/>
          </a:p>
        </p:txBody>
      </p:sp>
    </p:spTree>
    <p:extLst>
      <p:ext uri="{BB962C8B-B14F-4D97-AF65-F5344CB8AC3E}">
        <p14:creationId xmlns:p14="http://schemas.microsoft.com/office/powerpoint/2010/main" val="1861146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22"/>
          <p:cNvSpPr txBox="1"/>
          <p:nvPr/>
        </p:nvSpPr>
        <p:spPr>
          <a:xfrm>
            <a:off x="1902390" y="1504441"/>
            <a:ext cx="5785995" cy="3025029"/>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800"/>
              </a:spcBef>
              <a:spcAft>
                <a:spcPts val="0"/>
              </a:spcAft>
              <a:buClr>
                <a:schemeClr val="dk1"/>
              </a:buClr>
              <a:buSzPts val="1100"/>
              <a:buFont typeface="Arial"/>
              <a:buNone/>
            </a:pPr>
            <a:r>
              <a:rPr lang="en" sz="1800" b="1" dirty="0">
                <a:solidFill>
                  <a:schemeClr val="dk1"/>
                </a:solidFill>
                <a:latin typeface="Lato" panose="020F0502020204030203" pitchFamily="34" charset="0"/>
              </a:rPr>
              <a:t>The if...else statements</a:t>
            </a:r>
            <a:endParaRPr sz="1800" b="1" dirty="0">
              <a:solidFill>
                <a:schemeClr val="dk1"/>
              </a:solidFill>
              <a:latin typeface="Lato" panose="020F0502020204030203" pitchFamily="34" charset="0"/>
            </a:endParaRPr>
          </a:p>
          <a:p>
            <a:pPr marL="25400" marR="25400" lvl="0" indent="0" algn="just" rtl="0">
              <a:lnSpc>
                <a:spcPct val="115000"/>
              </a:lnSpc>
              <a:spcBef>
                <a:spcPts val="600"/>
              </a:spcBef>
              <a:spcAft>
                <a:spcPts val="0"/>
              </a:spcAft>
              <a:buNone/>
            </a:pPr>
            <a:r>
              <a:rPr lang="en" sz="1600" dirty="0">
                <a:solidFill>
                  <a:srgbClr val="222222"/>
                </a:solidFill>
                <a:highlight>
                  <a:srgbClr val="FFFFFF"/>
                </a:highlight>
                <a:latin typeface="Lato" panose="020F0502020204030203" pitchFamily="34" charset="0"/>
              </a:rPr>
              <a:t>If else statements are useful decision-making statements which can be used to select an option from a given set of options.</a:t>
            </a:r>
            <a:r>
              <a:rPr lang="en" sz="1600" dirty="0">
                <a:solidFill>
                  <a:schemeClr val="dk1"/>
                </a:solidFill>
                <a:latin typeface="Lato" panose="020F0502020204030203" pitchFamily="34" charset="0"/>
              </a:rPr>
              <a:t> </a:t>
            </a:r>
            <a:r>
              <a:rPr lang="en" sz="1600" dirty="0">
                <a:solidFill>
                  <a:srgbClr val="222222"/>
                </a:solidFill>
                <a:highlight>
                  <a:srgbClr val="FFFFFF"/>
                </a:highlight>
                <a:latin typeface="Lato" panose="020F0502020204030203" pitchFamily="34" charset="0"/>
              </a:rPr>
              <a:t>Unix Shell supports following forms of if…else statement -</a:t>
            </a:r>
            <a:endParaRPr sz="1600" dirty="0">
              <a:solidFill>
                <a:schemeClr val="dk1"/>
              </a:solidFill>
              <a:latin typeface="Lato" panose="020F0502020204030203" pitchFamily="34" charset="0"/>
            </a:endParaRPr>
          </a:p>
          <a:p>
            <a:pPr marL="1371600" lvl="0" indent="-295275" algn="l" rtl="0">
              <a:lnSpc>
                <a:spcPct val="115000"/>
              </a:lnSpc>
              <a:spcBef>
                <a:spcPts val="700"/>
              </a:spcBef>
              <a:spcAft>
                <a:spcPts val="0"/>
              </a:spcAft>
              <a:buClr>
                <a:srgbClr val="E9005D"/>
              </a:buClr>
              <a:buSzPct val="85000"/>
              <a:buChar char="●"/>
            </a:pPr>
            <a:r>
              <a:rPr lang="en" sz="1600" dirty="0">
                <a:solidFill>
                  <a:srgbClr val="222222"/>
                </a:solidFill>
                <a:highlight>
                  <a:srgbClr val="FFFFFF"/>
                </a:highlight>
                <a:latin typeface="Lato" panose="020F0502020204030203" pitchFamily="34" charset="0"/>
              </a:rPr>
              <a:t>if...fi statement</a:t>
            </a:r>
            <a:endParaRPr sz="1600" dirty="0">
              <a:solidFill>
                <a:srgbClr val="222222"/>
              </a:solidFill>
              <a:highlight>
                <a:srgbClr val="FFFFFF"/>
              </a:highlight>
              <a:latin typeface="Lato" panose="020F0502020204030203" pitchFamily="34" charset="0"/>
            </a:endParaRPr>
          </a:p>
          <a:p>
            <a:pPr marL="1371600" lvl="0" indent="-295275" algn="l" rtl="0">
              <a:lnSpc>
                <a:spcPct val="115000"/>
              </a:lnSpc>
              <a:spcBef>
                <a:spcPts val="0"/>
              </a:spcBef>
              <a:spcAft>
                <a:spcPts val="0"/>
              </a:spcAft>
              <a:buClr>
                <a:srgbClr val="E9005D"/>
              </a:buClr>
              <a:buSzPct val="85000"/>
              <a:buChar char="●"/>
            </a:pPr>
            <a:r>
              <a:rPr lang="en" sz="1600" dirty="0">
                <a:solidFill>
                  <a:srgbClr val="222222"/>
                </a:solidFill>
                <a:highlight>
                  <a:srgbClr val="FFFFFF"/>
                </a:highlight>
                <a:latin typeface="Lato" panose="020F0502020204030203" pitchFamily="34" charset="0"/>
              </a:rPr>
              <a:t>if...else...fi statement</a:t>
            </a:r>
            <a:endParaRPr sz="1600" dirty="0">
              <a:solidFill>
                <a:srgbClr val="222222"/>
              </a:solidFill>
              <a:highlight>
                <a:srgbClr val="FFFFFF"/>
              </a:highlight>
              <a:latin typeface="Lato" panose="020F0502020204030203" pitchFamily="34" charset="0"/>
            </a:endParaRPr>
          </a:p>
          <a:p>
            <a:pPr marL="1371600" lvl="0" indent="-295275" algn="l" rtl="0">
              <a:lnSpc>
                <a:spcPct val="115000"/>
              </a:lnSpc>
              <a:spcBef>
                <a:spcPts val="0"/>
              </a:spcBef>
              <a:spcAft>
                <a:spcPts val="0"/>
              </a:spcAft>
              <a:buClr>
                <a:srgbClr val="E9005D"/>
              </a:buClr>
              <a:buSzPct val="85000"/>
              <a:buChar char="●"/>
            </a:pPr>
            <a:r>
              <a:rPr lang="en" sz="1600" dirty="0">
                <a:solidFill>
                  <a:srgbClr val="222222"/>
                </a:solidFill>
                <a:highlight>
                  <a:srgbClr val="FFFFFF"/>
                </a:highlight>
                <a:latin typeface="Lato" panose="020F0502020204030203" pitchFamily="34" charset="0"/>
              </a:rPr>
              <a:t>if...elif...else...fi statement</a:t>
            </a:r>
            <a:endParaRPr dirty="0"/>
          </a:p>
        </p:txBody>
      </p:sp>
      <p:sp>
        <p:nvSpPr>
          <p:cNvPr id="2" name="Rectangle 1"/>
          <p:cNvSpPr/>
          <p:nvPr/>
        </p:nvSpPr>
        <p:spPr>
          <a:xfrm>
            <a:off x="1884439" y="488778"/>
            <a:ext cx="5529437" cy="1015663"/>
          </a:xfrm>
          <a:prstGeom prst="rect">
            <a:avLst/>
          </a:prstGeom>
        </p:spPr>
        <p:txBody>
          <a:bodyPr wrap="square">
            <a:spAutoFit/>
          </a:bodyPr>
          <a:lstStyle/>
          <a:p>
            <a:r>
              <a:rPr lang="en" sz="3000" b="1" dirty="0">
                <a:solidFill>
                  <a:srgbClr val="ED1157"/>
                </a:solidFill>
                <a:latin typeface="Lato" panose="020F0502020204030203" pitchFamily="34" charset="0"/>
              </a:rPr>
              <a:t>Decision Making Constructs in Shell (contd.) </a:t>
            </a:r>
            <a:endParaRPr lang="en-IN" sz="3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3"/>
          <p:cNvSpPr txBox="1"/>
          <p:nvPr/>
        </p:nvSpPr>
        <p:spPr>
          <a:xfrm>
            <a:off x="1872805" y="2132819"/>
            <a:ext cx="5602500" cy="342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C7254E"/>
                </a:solidFill>
                <a:highlight>
                  <a:srgbClr val="F9F2F4"/>
                </a:highlight>
                <a:latin typeface="Courier New"/>
                <a:ea typeface="Courier New"/>
                <a:cs typeface="Courier New"/>
                <a:sym typeface="Courier New"/>
              </a:rPr>
              <a:t>$ vim myscript.sh</a:t>
            </a:r>
            <a:endParaRPr dirty="0">
              <a:solidFill>
                <a:srgbClr val="C7254E"/>
              </a:solidFill>
              <a:highlight>
                <a:srgbClr val="F9F2F4"/>
              </a:highlight>
              <a:latin typeface="Courier New"/>
              <a:ea typeface="Courier New"/>
              <a:cs typeface="Courier New"/>
              <a:sym typeface="Courier New"/>
            </a:endParaRPr>
          </a:p>
          <a:p>
            <a:pPr marL="0" lvl="0" indent="0" algn="l" rtl="0">
              <a:spcBef>
                <a:spcPts val="0"/>
              </a:spcBef>
              <a:spcAft>
                <a:spcPts val="0"/>
              </a:spcAft>
              <a:buNone/>
            </a:pPr>
            <a:endParaRPr dirty="0">
              <a:solidFill>
                <a:srgbClr val="C7254E"/>
              </a:solidFill>
              <a:highlight>
                <a:srgbClr val="F9F2F4"/>
              </a:highlight>
              <a:latin typeface="Courier New"/>
              <a:ea typeface="Courier New"/>
              <a:cs typeface="Courier New"/>
              <a:sym typeface="Courier New"/>
            </a:endParaRPr>
          </a:p>
          <a:p>
            <a:pPr marL="0" lvl="0" indent="0" algn="l" rtl="0">
              <a:spcBef>
                <a:spcPts val="0"/>
              </a:spcBef>
              <a:spcAft>
                <a:spcPts val="0"/>
              </a:spcAft>
              <a:buNone/>
            </a:pPr>
            <a:r>
              <a:rPr lang="en" dirty="0">
                <a:solidFill>
                  <a:srgbClr val="C7254E"/>
                </a:solidFill>
                <a:highlight>
                  <a:srgbClr val="F9F2F4"/>
                </a:highlight>
                <a:latin typeface="Courier New"/>
                <a:ea typeface="Courier New"/>
                <a:cs typeface="Courier New"/>
                <a:sym typeface="Courier New"/>
              </a:rPr>
              <a:t>#!/bin/bash</a:t>
            </a:r>
            <a:endParaRPr dirty="0">
              <a:solidFill>
                <a:srgbClr val="C7254E"/>
              </a:solidFill>
              <a:highlight>
                <a:srgbClr val="F9F2F4"/>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dirty="0">
              <a:solidFill>
                <a:srgbClr val="C7254E"/>
              </a:solidFill>
              <a:highlight>
                <a:srgbClr val="F9F2F4"/>
              </a:highlight>
              <a:latin typeface="Courier New"/>
              <a:ea typeface="Courier New"/>
              <a:cs typeface="Courier New"/>
              <a:sym typeface="Courier New"/>
            </a:endParaRPr>
          </a:p>
          <a:p>
            <a:pPr marL="0" lvl="0" indent="0" algn="l" rtl="0">
              <a:spcBef>
                <a:spcPts val="0"/>
              </a:spcBef>
              <a:spcAft>
                <a:spcPts val="0"/>
              </a:spcAft>
              <a:buNone/>
            </a:pPr>
            <a:r>
              <a:rPr lang="en" dirty="0">
                <a:solidFill>
                  <a:srgbClr val="C7254E"/>
                </a:solidFill>
                <a:highlight>
                  <a:srgbClr val="F9F2F4"/>
                </a:highlight>
                <a:latin typeface="Courier New"/>
                <a:ea typeface="Courier New"/>
                <a:cs typeface="Courier New"/>
                <a:sym typeface="Courier New"/>
              </a:rPr>
              <a:t> read choice</a:t>
            </a:r>
            <a:endParaRPr dirty="0">
              <a:solidFill>
                <a:srgbClr val="C7254E"/>
              </a:solidFill>
              <a:highlight>
                <a:srgbClr val="F9F2F4"/>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dirty="0">
              <a:solidFill>
                <a:srgbClr val="C7254E"/>
              </a:solidFill>
              <a:highlight>
                <a:srgbClr val="F9F2F4"/>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dirty="0">
                <a:solidFill>
                  <a:srgbClr val="C7254E"/>
                </a:solidFill>
                <a:highlight>
                  <a:srgbClr val="F9F2F4"/>
                </a:highlight>
                <a:latin typeface="Courier New"/>
                <a:ea typeface="Courier New"/>
                <a:cs typeface="Courier New"/>
                <a:sym typeface="Courier New"/>
              </a:rPr>
              <a:t>if [ $choice -gt 0 ]; then</a:t>
            </a:r>
            <a:endParaRPr dirty="0">
              <a:solidFill>
                <a:srgbClr val="C7254E"/>
              </a:solidFill>
              <a:highlight>
                <a:srgbClr val="F9F2F4"/>
              </a:highlight>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 dirty="0">
                <a:solidFill>
                  <a:srgbClr val="C7254E"/>
                </a:solidFill>
                <a:highlight>
                  <a:srgbClr val="F9F2F4"/>
                </a:highlight>
                <a:latin typeface="Courier New"/>
                <a:ea typeface="Courier New"/>
                <a:cs typeface="Courier New"/>
                <a:sym typeface="Courier New"/>
              </a:rPr>
              <a:t>echo "$choice number is positive"</a:t>
            </a:r>
            <a:endParaRPr dirty="0">
              <a:solidFill>
                <a:srgbClr val="C7254E"/>
              </a:solidFill>
              <a:highlight>
                <a:srgbClr val="F9F2F4"/>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dirty="0">
                <a:solidFill>
                  <a:srgbClr val="C7254E"/>
                </a:solidFill>
                <a:highlight>
                  <a:srgbClr val="F9F2F4"/>
                </a:highlight>
                <a:latin typeface="Courier New"/>
                <a:ea typeface="Courier New"/>
                <a:cs typeface="Courier New"/>
                <a:sym typeface="Courier New"/>
              </a:rPr>
              <a:t>else</a:t>
            </a:r>
            <a:endParaRPr dirty="0">
              <a:solidFill>
                <a:srgbClr val="C7254E"/>
              </a:solidFill>
              <a:highlight>
                <a:srgbClr val="F9F2F4"/>
              </a:highlight>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 dirty="0">
                <a:solidFill>
                  <a:srgbClr val="C7254E"/>
                </a:solidFill>
                <a:highlight>
                  <a:srgbClr val="F9F2F4"/>
                </a:highlight>
                <a:latin typeface="Courier New"/>
                <a:ea typeface="Courier New"/>
                <a:cs typeface="Courier New"/>
                <a:sym typeface="Courier New"/>
              </a:rPr>
              <a:t>echo "$ choice number is negative"</a:t>
            </a:r>
            <a:endParaRPr dirty="0">
              <a:solidFill>
                <a:srgbClr val="C7254E"/>
              </a:solidFill>
              <a:highlight>
                <a:srgbClr val="F9F2F4"/>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dirty="0">
                <a:solidFill>
                  <a:srgbClr val="C7254E"/>
                </a:solidFill>
                <a:highlight>
                  <a:srgbClr val="F9F2F4"/>
                </a:highlight>
                <a:latin typeface="Courier New"/>
                <a:ea typeface="Courier New"/>
                <a:cs typeface="Courier New"/>
                <a:sym typeface="Courier New"/>
              </a:rPr>
              <a:t>fi</a:t>
            </a:r>
            <a:endParaRPr dirty="0"/>
          </a:p>
          <a:p>
            <a:pPr marL="0" lvl="0" indent="0" algn="l" rtl="0">
              <a:spcBef>
                <a:spcPts val="0"/>
              </a:spcBef>
              <a:spcAft>
                <a:spcPts val="0"/>
              </a:spcAft>
              <a:buNone/>
            </a:pPr>
            <a:endParaRPr dirty="0"/>
          </a:p>
        </p:txBody>
      </p:sp>
      <p:sp>
        <p:nvSpPr>
          <p:cNvPr id="114" name="Google Shape;114;p23"/>
          <p:cNvSpPr txBox="1"/>
          <p:nvPr/>
        </p:nvSpPr>
        <p:spPr>
          <a:xfrm>
            <a:off x="1819016" y="1618741"/>
            <a:ext cx="6143400" cy="635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800" b="1" dirty="0">
                <a:solidFill>
                  <a:schemeClr val="dk1"/>
                </a:solidFill>
                <a:latin typeface="Lato" panose="020F0502020204030203" pitchFamily="34" charset="0"/>
              </a:rPr>
              <a:t>if...else...fi example</a:t>
            </a:r>
            <a:endParaRPr sz="1800" b="1" dirty="0">
              <a:solidFill>
                <a:schemeClr val="dk1"/>
              </a:solidFill>
              <a:latin typeface="Lato" panose="020F0502020204030203" pitchFamily="34" charset="0"/>
            </a:endParaRPr>
          </a:p>
        </p:txBody>
      </p:sp>
      <p:sp>
        <p:nvSpPr>
          <p:cNvPr id="2" name="Rectangle 1"/>
          <p:cNvSpPr/>
          <p:nvPr/>
        </p:nvSpPr>
        <p:spPr>
          <a:xfrm>
            <a:off x="1819016" y="412797"/>
            <a:ext cx="5368437" cy="1015663"/>
          </a:xfrm>
          <a:prstGeom prst="rect">
            <a:avLst/>
          </a:prstGeom>
        </p:spPr>
        <p:txBody>
          <a:bodyPr wrap="square">
            <a:spAutoFit/>
          </a:bodyPr>
          <a:lstStyle/>
          <a:p>
            <a:r>
              <a:rPr lang="en" sz="3000" b="1" dirty="0">
                <a:solidFill>
                  <a:srgbClr val="ED1157"/>
                </a:solidFill>
                <a:latin typeface="Lato" panose="020F0502020204030203" pitchFamily="34" charset="0"/>
              </a:rPr>
              <a:t>Decision Making Constructs in Shell (contd.) </a:t>
            </a:r>
            <a:endParaRPr lang="en-IN" sz="3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4"/>
          <p:cNvSpPr txBox="1"/>
          <p:nvPr/>
        </p:nvSpPr>
        <p:spPr>
          <a:xfrm>
            <a:off x="1803574" y="730921"/>
            <a:ext cx="6791100" cy="391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C7254E"/>
                </a:solidFill>
                <a:highlight>
                  <a:srgbClr val="F9F2F4"/>
                </a:highlight>
                <a:latin typeface="Courier New"/>
                <a:ea typeface="Courier New"/>
                <a:cs typeface="Courier New"/>
                <a:sym typeface="Courier New"/>
              </a:rPr>
              <a:t>$ vi nestedif.sh</a:t>
            </a:r>
            <a:endParaRPr dirty="0">
              <a:solidFill>
                <a:srgbClr val="C7254E"/>
              </a:solidFill>
              <a:highlight>
                <a:srgbClr val="F9F2F4"/>
              </a:highlight>
              <a:latin typeface="Courier New"/>
              <a:ea typeface="Courier New"/>
              <a:cs typeface="Courier New"/>
              <a:sym typeface="Courier New"/>
            </a:endParaRPr>
          </a:p>
          <a:p>
            <a:pPr marL="0" lvl="0" indent="0" algn="l" rtl="0">
              <a:spcBef>
                <a:spcPts val="0"/>
              </a:spcBef>
              <a:spcAft>
                <a:spcPts val="0"/>
              </a:spcAft>
              <a:buNone/>
            </a:pPr>
            <a:endParaRPr dirty="0">
              <a:solidFill>
                <a:srgbClr val="C7254E"/>
              </a:solidFill>
              <a:highlight>
                <a:srgbClr val="F9F2F4"/>
              </a:highlight>
              <a:latin typeface="Courier New"/>
              <a:ea typeface="Courier New"/>
              <a:cs typeface="Courier New"/>
              <a:sym typeface="Courier New"/>
            </a:endParaRPr>
          </a:p>
          <a:p>
            <a:pPr marL="0" lvl="0" indent="0" algn="l" rtl="0">
              <a:spcBef>
                <a:spcPts val="0"/>
              </a:spcBef>
              <a:spcAft>
                <a:spcPts val="0"/>
              </a:spcAft>
              <a:buNone/>
            </a:pPr>
            <a:r>
              <a:rPr lang="en" dirty="0">
                <a:solidFill>
                  <a:srgbClr val="C7254E"/>
                </a:solidFill>
                <a:highlight>
                  <a:srgbClr val="F9F2F4"/>
                </a:highlight>
                <a:latin typeface="Courier New"/>
                <a:ea typeface="Courier New"/>
                <a:cs typeface="Courier New"/>
                <a:sym typeface="Courier New"/>
              </a:rPr>
              <a:t>#!/bin/bash</a:t>
            </a:r>
            <a:endParaRPr dirty="0">
              <a:solidFill>
                <a:srgbClr val="C7254E"/>
              </a:solidFill>
              <a:highlight>
                <a:srgbClr val="F9F2F4"/>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dirty="0">
              <a:solidFill>
                <a:srgbClr val="C7254E"/>
              </a:solidFill>
              <a:highlight>
                <a:srgbClr val="F9F2F4"/>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dirty="0">
                <a:solidFill>
                  <a:srgbClr val="C7254E"/>
                </a:solidFill>
                <a:highlight>
                  <a:srgbClr val="F9F2F4"/>
                </a:highlight>
                <a:latin typeface="Courier New"/>
                <a:ea typeface="Courier New"/>
                <a:cs typeface="Courier New"/>
                <a:sym typeface="Courier New"/>
              </a:rPr>
              <a:t>echo "1. Unix (Sun Os)"</a:t>
            </a:r>
            <a:endParaRPr dirty="0">
              <a:solidFill>
                <a:srgbClr val="C7254E"/>
              </a:solidFill>
              <a:highlight>
                <a:srgbClr val="F9F2F4"/>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dirty="0">
                <a:solidFill>
                  <a:srgbClr val="C7254E"/>
                </a:solidFill>
                <a:highlight>
                  <a:srgbClr val="F9F2F4"/>
                </a:highlight>
                <a:latin typeface="Courier New"/>
                <a:ea typeface="Courier New"/>
                <a:cs typeface="Courier New"/>
                <a:sym typeface="Courier New"/>
              </a:rPr>
              <a:t>echo "2. Linux (Red Hat)"</a:t>
            </a:r>
            <a:endParaRPr dirty="0">
              <a:solidFill>
                <a:srgbClr val="C7254E"/>
              </a:solidFill>
              <a:highlight>
                <a:srgbClr val="F9F2F4"/>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dirty="0">
                <a:solidFill>
                  <a:srgbClr val="C7254E"/>
                </a:solidFill>
                <a:highlight>
                  <a:srgbClr val="F9F2F4"/>
                </a:highlight>
                <a:latin typeface="Courier New"/>
                <a:ea typeface="Courier New"/>
                <a:cs typeface="Courier New"/>
                <a:sym typeface="Courier New"/>
              </a:rPr>
              <a:t>echo -n "Select your os choice [1 or 2]? "</a:t>
            </a:r>
            <a:endParaRPr dirty="0">
              <a:solidFill>
                <a:srgbClr val="C7254E"/>
              </a:solidFill>
              <a:highlight>
                <a:srgbClr val="F9F2F4"/>
              </a:highlight>
              <a:latin typeface="Courier New"/>
              <a:ea typeface="Courier New"/>
              <a:cs typeface="Courier New"/>
              <a:sym typeface="Courier New"/>
            </a:endParaRPr>
          </a:p>
          <a:p>
            <a:pPr marL="0" lvl="0" indent="0" algn="l" rtl="0">
              <a:spcBef>
                <a:spcPts val="0"/>
              </a:spcBef>
              <a:spcAft>
                <a:spcPts val="0"/>
              </a:spcAft>
              <a:buNone/>
            </a:pPr>
            <a:r>
              <a:rPr lang="en" dirty="0">
                <a:solidFill>
                  <a:srgbClr val="C7254E"/>
                </a:solidFill>
                <a:highlight>
                  <a:srgbClr val="F9F2F4"/>
                </a:highlight>
                <a:latin typeface="Courier New"/>
                <a:ea typeface="Courier New"/>
                <a:cs typeface="Courier New"/>
                <a:sym typeface="Courier New"/>
              </a:rPr>
              <a:t>read osch</a:t>
            </a:r>
            <a:endParaRPr dirty="0">
              <a:solidFill>
                <a:srgbClr val="C7254E"/>
              </a:solidFill>
              <a:highlight>
                <a:srgbClr val="F9F2F4"/>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dirty="0">
              <a:solidFill>
                <a:srgbClr val="C7254E"/>
              </a:solidFill>
              <a:highlight>
                <a:srgbClr val="F9F2F4"/>
              </a:highlight>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 dirty="0">
                <a:solidFill>
                  <a:srgbClr val="C7254E"/>
                </a:solidFill>
                <a:highlight>
                  <a:srgbClr val="F9F2F4"/>
                </a:highlight>
                <a:latin typeface="Courier New"/>
                <a:ea typeface="Courier New"/>
                <a:cs typeface="Courier New"/>
                <a:sym typeface="Courier New"/>
              </a:rPr>
              <a:t>if [ $osch -eq 1 ] ; then</a:t>
            </a:r>
            <a:endParaRPr dirty="0">
              <a:solidFill>
                <a:srgbClr val="C7254E"/>
              </a:solidFill>
              <a:highlight>
                <a:srgbClr val="F9F2F4"/>
              </a:highlight>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 dirty="0">
                <a:solidFill>
                  <a:srgbClr val="C7254E"/>
                </a:solidFill>
                <a:highlight>
                  <a:srgbClr val="F9F2F4"/>
                </a:highlight>
                <a:latin typeface="Courier New"/>
                <a:ea typeface="Courier New"/>
                <a:cs typeface="Courier New"/>
                <a:sym typeface="Courier New"/>
              </a:rPr>
              <a:t>     echo "You Pick up Unix (Sun Os)"</a:t>
            </a:r>
            <a:endParaRPr dirty="0">
              <a:solidFill>
                <a:srgbClr val="C7254E"/>
              </a:solidFill>
              <a:highlight>
                <a:srgbClr val="F9F2F4"/>
              </a:highlight>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 dirty="0">
                <a:solidFill>
                  <a:srgbClr val="C7254E"/>
                </a:solidFill>
                <a:highlight>
                  <a:srgbClr val="F9F2F4"/>
                </a:highlight>
                <a:latin typeface="Courier New"/>
                <a:ea typeface="Courier New"/>
                <a:cs typeface="Courier New"/>
                <a:sym typeface="Courier New"/>
              </a:rPr>
              <a:t>else            </a:t>
            </a:r>
            <a:endParaRPr dirty="0">
              <a:solidFill>
                <a:srgbClr val="C7254E"/>
              </a:solidFill>
              <a:highlight>
                <a:srgbClr val="F9F2F4"/>
              </a:highlight>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 dirty="0">
                <a:solidFill>
                  <a:srgbClr val="C7254E"/>
                </a:solidFill>
                <a:highlight>
                  <a:srgbClr val="F9F2F4"/>
                </a:highlight>
                <a:latin typeface="Courier New"/>
                <a:ea typeface="Courier New"/>
                <a:cs typeface="Courier New"/>
                <a:sym typeface="Courier New"/>
              </a:rPr>
              <a:t>       if [ $osch -eq 2 ] ; then</a:t>
            </a:r>
            <a:endParaRPr dirty="0">
              <a:solidFill>
                <a:srgbClr val="C7254E"/>
              </a:solidFill>
              <a:highlight>
                <a:srgbClr val="F9F2F4"/>
              </a:highlight>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 dirty="0">
                <a:solidFill>
                  <a:srgbClr val="C7254E"/>
                </a:solidFill>
                <a:highlight>
                  <a:srgbClr val="F9F2F4"/>
                </a:highlight>
                <a:latin typeface="Courier New"/>
                <a:ea typeface="Courier New"/>
                <a:cs typeface="Courier New"/>
                <a:sym typeface="Courier New"/>
              </a:rPr>
              <a:t>             echo "You Pick up Linux (Red Hat)"</a:t>
            </a:r>
            <a:endParaRPr dirty="0">
              <a:solidFill>
                <a:srgbClr val="C7254E"/>
              </a:solidFill>
              <a:highlight>
                <a:srgbClr val="F9F2F4"/>
              </a:highlight>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 dirty="0">
                <a:solidFill>
                  <a:srgbClr val="C7254E"/>
                </a:solidFill>
                <a:highlight>
                  <a:srgbClr val="F9F2F4"/>
                </a:highlight>
                <a:latin typeface="Courier New"/>
                <a:ea typeface="Courier New"/>
                <a:cs typeface="Courier New"/>
                <a:sym typeface="Courier New"/>
              </a:rPr>
              <a:t>       else</a:t>
            </a:r>
            <a:endParaRPr dirty="0">
              <a:solidFill>
                <a:srgbClr val="C7254E"/>
              </a:solidFill>
              <a:highlight>
                <a:srgbClr val="F9F2F4"/>
              </a:highlight>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 dirty="0">
                <a:solidFill>
                  <a:srgbClr val="C7254E"/>
                </a:solidFill>
                <a:highlight>
                  <a:srgbClr val="F9F2F4"/>
                </a:highlight>
                <a:latin typeface="Courier New"/>
                <a:ea typeface="Courier New"/>
                <a:cs typeface="Courier New"/>
                <a:sym typeface="Courier New"/>
              </a:rPr>
              <a:t>             echo "What you don't like Unix/Linux OS."</a:t>
            </a:r>
            <a:endParaRPr dirty="0">
              <a:solidFill>
                <a:srgbClr val="C7254E"/>
              </a:solidFill>
              <a:highlight>
                <a:srgbClr val="F9F2F4"/>
              </a:highlight>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 dirty="0">
                <a:solidFill>
                  <a:srgbClr val="C7254E"/>
                </a:solidFill>
                <a:highlight>
                  <a:srgbClr val="F9F2F4"/>
                </a:highlight>
                <a:latin typeface="Courier New"/>
                <a:ea typeface="Courier New"/>
                <a:cs typeface="Courier New"/>
                <a:sym typeface="Courier New"/>
              </a:rPr>
              <a:t>       fi</a:t>
            </a:r>
            <a:endParaRPr dirty="0">
              <a:solidFill>
                <a:srgbClr val="C7254E"/>
              </a:solidFill>
              <a:highlight>
                <a:srgbClr val="F9F2F4"/>
              </a:highlight>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 dirty="0">
                <a:solidFill>
                  <a:srgbClr val="C7254E"/>
                </a:solidFill>
                <a:highlight>
                  <a:srgbClr val="F9F2F4"/>
                </a:highlight>
                <a:latin typeface="Courier New"/>
                <a:ea typeface="Courier New"/>
                <a:cs typeface="Courier New"/>
                <a:sym typeface="Courier New"/>
              </a:rPr>
              <a:t>fi</a:t>
            </a:r>
            <a:endParaRPr dirty="0">
              <a:solidFill>
                <a:srgbClr val="C7254E"/>
              </a:solidFill>
              <a:highlight>
                <a:srgbClr val="F9F2F4"/>
              </a:highlight>
              <a:latin typeface="Courier New"/>
              <a:ea typeface="Courier New"/>
              <a:cs typeface="Courier New"/>
              <a:sym typeface="Courier New"/>
            </a:endParaRPr>
          </a:p>
          <a:p>
            <a:pPr marL="0" lvl="0" indent="0" algn="l" rtl="0">
              <a:spcBef>
                <a:spcPts val="0"/>
              </a:spcBef>
              <a:spcAft>
                <a:spcPts val="0"/>
              </a:spcAft>
              <a:buNone/>
            </a:pPr>
            <a:endParaRPr dirty="0">
              <a:solidFill>
                <a:srgbClr val="C7254E"/>
              </a:solidFill>
              <a:highlight>
                <a:srgbClr val="F9F2F4"/>
              </a:highlight>
              <a:latin typeface="Courier New"/>
              <a:ea typeface="Courier New"/>
              <a:cs typeface="Courier New"/>
              <a:sym typeface="Courier New"/>
            </a:endParaRPr>
          </a:p>
        </p:txBody>
      </p:sp>
      <p:sp>
        <p:nvSpPr>
          <p:cNvPr id="120" name="Google Shape;120;p24"/>
          <p:cNvSpPr txBox="1"/>
          <p:nvPr/>
        </p:nvSpPr>
        <p:spPr>
          <a:xfrm>
            <a:off x="1803574" y="312908"/>
            <a:ext cx="6143400" cy="635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800" b="1" dirty="0">
                <a:solidFill>
                  <a:schemeClr val="dk1"/>
                </a:solidFill>
                <a:latin typeface="Lato" panose="020F0502020204030203" pitchFamily="34" charset="0"/>
              </a:rPr>
              <a:t>Nested if...else...fi example</a:t>
            </a:r>
            <a:endParaRPr sz="1800" b="1" dirty="0">
              <a:solidFill>
                <a:schemeClr val="dk1"/>
              </a:solidFill>
              <a:latin typeface="Lato" panose="020F0502020204030203"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5"/>
          <p:cNvSpPr txBox="1">
            <a:spLocks noGrp="1"/>
          </p:cNvSpPr>
          <p:nvPr>
            <p:ph type="title"/>
          </p:nvPr>
        </p:nvSpPr>
        <p:spPr>
          <a:xfrm>
            <a:off x="1518350" y="459446"/>
            <a:ext cx="5211371" cy="1060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buClr>
                <a:srgbClr val="000000"/>
              </a:buClr>
              <a:buFont typeface="Arial"/>
            </a:pPr>
            <a:r>
              <a:rPr lang="en" sz="3000" b="1" dirty="0">
                <a:solidFill>
                  <a:srgbClr val="ED1157"/>
                </a:solidFill>
                <a:latin typeface="Lato" panose="020F0502020204030203" pitchFamily="34" charset="0"/>
              </a:rPr>
              <a:t>Decision Making Constructs in Shell (contd.)</a:t>
            </a:r>
            <a:endParaRPr sz="3000" b="1" dirty="0">
              <a:solidFill>
                <a:srgbClr val="ED1157"/>
              </a:solidFill>
              <a:latin typeface="Lato" panose="020F0502020204030203" pitchFamily="34" charset="0"/>
            </a:endParaRPr>
          </a:p>
        </p:txBody>
      </p:sp>
      <p:sp>
        <p:nvSpPr>
          <p:cNvPr id="126" name="Google Shape;126;p25"/>
          <p:cNvSpPr txBox="1"/>
          <p:nvPr/>
        </p:nvSpPr>
        <p:spPr>
          <a:xfrm>
            <a:off x="1518350" y="1358165"/>
            <a:ext cx="6540211" cy="3873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800"/>
              </a:spcBef>
              <a:spcAft>
                <a:spcPts val="0"/>
              </a:spcAft>
              <a:buNone/>
            </a:pPr>
            <a:r>
              <a:rPr lang="en" sz="2000" b="1" dirty="0">
                <a:solidFill>
                  <a:schemeClr val="dk1"/>
                </a:solidFill>
                <a:latin typeface="Lato" panose="020F0502020204030203" pitchFamily="34" charset="0"/>
              </a:rPr>
              <a:t>The case...esac Statement</a:t>
            </a:r>
            <a:endParaRPr sz="2000" b="1" dirty="0">
              <a:solidFill>
                <a:schemeClr val="dk1"/>
              </a:solidFill>
              <a:latin typeface="Lato" panose="020F0502020204030203" pitchFamily="34" charset="0"/>
            </a:endParaRPr>
          </a:p>
          <a:p>
            <a:pPr marL="25400" marR="25400" lvl="0" indent="0" algn="just" rtl="0">
              <a:lnSpc>
                <a:spcPct val="115000"/>
              </a:lnSpc>
              <a:spcBef>
                <a:spcPts val="600"/>
              </a:spcBef>
              <a:spcAft>
                <a:spcPts val="0"/>
              </a:spcAft>
              <a:buNone/>
            </a:pPr>
            <a:r>
              <a:rPr lang="en" sz="1600" dirty="0">
                <a:solidFill>
                  <a:srgbClr val="222222"/>
                </a:solidFill>
                <a:highlight>
                  <a:srgbClr val="FFFFFF"/>
                </a:highlight>
                <a:latin typeface="Lato" panose="020F0502020204030203" pitchFamily="34" charset="0"/>
              </a:rPr>
              <a:t>You can use multiple </a:t>
            </a:r>
            <a:r>
              <a:rPr lang="en" sz="1600" b="1" dirty="0">
                <a:solidFill>
                  <a:srgbClr val="222222"/>
                </a:solidFill>
                <a:highlight>
                  <a:srgbClr val="FFFFFF"/>
                </a:highlight>
                <a:latin typeface="Lato" panose="020F0502020204030203" pitchFamily="34" charset="0"/>
              </a:rPr>
              <a:t>if...elif</a:t>
            </a:r>
            <a:r>
              <a:rPr lang="en" sz="1600" dirty="0">
                <a:solidFill>
                  <a:srgbClr val="222222"/>
                </a:solidFill>
                <a:highlight>
                  <a:srgbClr val="FFFFFF"/>
                </a:highlight>
                <a:latin typeface="Lato" panose="020F0502020204030203" pitchFamily="34" charset="0"/>
              </a:rPr>
              <a:t> statements to perform a multiway branch. However, this is not always the best solution, especially when all of the branches depend on the value of a single variable.</a:t>
            </a:r>
            <a:endParaRPr sz="1600" dirty="0">
              <a:solidFill>
                <a:srgbClr val="222222"/>
              </a:solidFill>
              <a:highlight>
                <a:srgbClr val="FFFFFF"/>
              </a:highlight>
              <a:latin typeface="Lato" panose="020F0502020204030203" pitchFamily="34" charset="0"/>
            </a:endParaRPr>
          </a:p>
          <a:p>
            <a:pPr marL="25400" marR="25400" lvl="0" indent="0" algn="just" rtl="0">
              <a:lnSpc>
                <a:spcPct val="115000"/>
              </a:lnSpc>
              <a:spcBef>
                <a:spcPts val="700"/>
              </a:spcBef>
              <a:spcAft>
                <a:spcPts val="0"/>
              </a:spcAft>
              <a:buNone/>
            </a:pPr>
            <a:r>
              <a:rPr lang="en" sz="1600" dirty="0">
                <a:solidFill>
                  <a:srgbClr val="222222"/>
                </a:solidFill>
                <a:highlight>
                  <a:srgbClr val="FFFFFF"/>
                </a:highlight>
                <a:latin typeface="Lato" panose="020F0502020204030203" pitchFamily="34" charset="0"/>
              </a:rPr>
              <a:t>Unix Shell supports case...esac statement which handles exactly this situation, and it does so more efficiently than repeated </a:t>
            </a:r>
            <a:r>
              <a:rPr lang="en" sz="1600" b="1" dirty="0">
                <a:solidFill>
                  <a:srgbClr val="222222"/>
                </a:solidFill>
                <a:highlight>
                  <a:srgbClr val="FFFFFF"/>
                </a:highlight>
                <a:latin typeface="Lato" panose="020F0502020204030203" pitchFamily="34" charset="0"/>
              </a:rPr>
              <a:t>if...elif</a:t>
            </a:r>
            <a:r>
              <a:rPr lang="en" sz="1600" dirty="0">
                <a:solidFill>
                  <a:srgbClr val="222222"/>
                </a:solidFill>
                <a:highlight>
                  <a:srgbClr val="FFFFFF"/>
                </a:highlight>
                <a:latin typeface="Lato" panose="020F0502020204030203" pitchFamily="34" charset="0"/>
              </a:rPr>
              <a:t> statements.</a:t>
            </a:r>
            <a:endParaRPr sz="1600" dirty="0">
              <a:solidFill>
                <a:srgbClr val="222222"/>
              </a:solidFill>
              <a:highlight>
                <a:srgbClr val="FFFFFF"/>
              </a:highlight>
              <a:latin typeface="Lato" panose="020F0502020204030203" pitchFamily="34" charset="0"/>
            </a:endParaRPr>
          </a:p>
          <a:p>
            <a:pPr marL="25400" marR="25400" lvl="0" indent="0" algn="just" rtl="0">
              <a:lnSpc>
                <a:spcPct val="115000"/>
              </a:lnSpc>
              <a:spcBef>
                <a:spcPts val="700"/>
              </a:spcBef>
              <a:spcAft>
                <a:spcPts val="0"/>
              </a:spcAft>
              <a:buNone/>
            </a:pPr>
            <a:r>
              <a:rPr lang="en" sz="1600" dirty="0">
                <a:solidFill>
                  <a:srgbClr val="222222"/>
                </a:solidFill>
                <a:highlight>
                  <a:srgbClr val="FFFFFF"/>
                </a:highlight>
                <a:latin typeface="Lato" panose="020F0502020204030203" pitchFamily="34" charset="0"/>
              </a:rPr>
              <a:t>There is only one form of case...esac statement which has been described in detail here -</a:t>
            </a:r>
            <a:endParaRPr sz="1600" dirty="0">
              <a:solidFill>
                <a:schemeClr val="dk1"/>
              </a:solidFill>
              <a:latin typeface="Lato" panose="020F0502020204030203" pitchFamily="34" charset="0"/>
            </a:endParaRPr>
          </a:p>
          <a:p>
            <a:pPr marL="1828800" lvl="0" indent="-295275" algn="l" rtl="0">
              <a:lnSpc>
                <a:spcPct val="115000"/>
              </a:lnSpc>
              <a:spcBef>
                <a:spcPts val="700"/>
              </a:spcBef>
              <a:spcAft>
                <a:spcPts val="0"/>
              </a:spcAft>
              <a:buClr>
                <a:schemeClr val="dk1"/>
              </a:buClr>
              <a:buSzPts val="1050"/>
              <a:buChar char="●"/>
            </a:pPr>
            <a:r>
              <a:rPr lang="en" sz="1600" dirty="0">
                <a:solidFill>
                  <a:schemeClr val="dk1"/>
                </a:solidFill>
                <a:highlight>
                  <a:srgbClr val="FFFFFF"/>
                </a:highlight>
                <a:latin typeface="Lato" panose="020F0502020204030203" pitchFamily="34" charset="0"/>
              </a:rPr>
              <a:t>case...esac statement</a:t>
            </a:r>
            <a:endParaRPr sz="1600" dirty="0">
              <a:solidFill>
                <a:srgbClr val="222222"/>
              </a:solidFill>
              <a:highlight>
                <a:srgbClr val="FFFFFF"/>
              </a:highlight>
              <a:latin typeface="Lato" panose="020F0502020204030203" pitchFamily="34" charset="0"/>
            </a:endParaRPr>
          </a:p>
          <a:p>
            <a:pPr marL="0" lvl="0" indent="0" algn="l" rtl="0">
              <a:lnSpc>
                <a:spcPct val="115000"/>
              </a:lnSpc>
              <a:spcBef>
                <a:spcPts val="1200"/>
              </a:spcBef>
              <a:spcAft>
                <a:spcPts val="0"/>
              </a:spcAft>
              <a:buNone/>
            </a:pPr>
            <a:endParaRPr sz="1350" dirty="0">
              <a:solidFill>
                <a:srgbClr val="222222"/>
              </a:solidFill>
              <a:highlight>
                <a:srgbClr val="FFFFFF"/>
              </a:highlight>
            </a:endParaRPr>
          </a:p>
          <a:p>
            <a:pPr marL="0" lvl="0" indent="0" algn="l" rtl="0">
              <a:spcBef>
                <a:spcPts val="1200"/>
              </a:spcBef>
              <a:spcAft>
                <a:spcPts val="0"/>
              </a:spcAft>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6"/>
          <p:cNvSpPr txBox="1"/>
          <p:nvPr/>
        </p:nvSpPr>
        <p:spPr>
          <a:xfrm>
            <a:off x="1657881" y="1703048"/>
            <a:ext cx="6791100" cy="391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C7254E"/>
                </a:solidFill>
                <a:highlight>
                  <a:srgbClr val="F9F2F4"/>
                </a:highlight>
                <a:latin typeface="Courier New"/>
                <a:ea typeface="Courier New"/>
                <a:cs typeface="Courier New"/>
                <a:sym typeface="Courier New"/>
              </a:rPr>
              <a:t>$ vi case-esac.sh</a:t>
            </a:r>
            <a:endParaRPr dirty="0">
              <a:solidFill>
                <a:srgbClr val="C7254E"/>
              </a:solidFill>
              <a:highlight>
                <a:srgbClr val="F9F2F4"/>
              </a:highlight>
              <a:latin typeface="Courier New"/>
              <a:ea typeface="Courier New"/>
              <a:cs typeface="Courier New"/>
              <a:sym typeface="Courier New"/>
            </a:endParaRPr>
          </a:p>
          <a:p>
            <a:pPr marL="0" lvl="0" indent="0" algn="l" rtl="0">
              <a:spcBef>
                <a:spcPts val="0"/>
              </a:spcBef>
              <a:spcAft>
                <a:spcPts val="0"/>
              </a:spcAft>
              <a:buNone/>
            </a:pPr>
            <a:endParaRPr dirty="0">
              <a:solidFill>
                <a:srgbClr val="C7254E"/>
              </a:solidFill>
              <a:highlight>
                <a:srgbClr val="F9F2F4"/>
              </a:highlight>
              <a:latin typeface="Courier New"/>
              <a:ea typeface="Courier New"/>
              <a:cs typeface="Courier New"/>
              <a:sym typeface="Courier New"/>
            </a:endParaRPr>
          </a:p>
          <a:p>
            <a:pPr marL="0" lvl="0" indent="0" algn="l" rtl="0">
              <a:spcBef>
                <a:spcPts val="0"/>
              </a:spcBef>
              <a:spcAft>
                <a:spcPts val="0"/>
              </a:spcAft>
              <a:buNone/>
            </a:pPr>
            <a:r>
              <a:rPr lang="en" dirty="0">
                <a:solidFill>
                  <a:srgbClr val="C7254E"/>
                </a:solidFill>
                <a:highlight>
                  <a:srgbClr val="F9F2F4"/>
                </a:highlight>
                <a:latin typeface="Courier New"/>
                <a:ea typeface="Courier New"/>
                <a:cs typeface="Courier New"/>
                <a:sym typeface="Courier New"/>
              </a:rPr>
              <a:t>#!/bin/bash</a:t>
            </a:r>
            <a:endParaRPr dirty="0">
              <a:solidFill>
                <a:srgbClr val="C7254E"/>
              </a:solidFill>
              <a:highlight>
                <a:srgbClr val="F9F2F4"/>
              </a:highlight>
              <a:latin typeface="Courier New"/>
              <a:ea typeface="Courier New"/>
              <a:cs typeface="Courier New"/>
              <a:sym typeface="Courier New"/>
            </a:endParaRPr>
          </a:p>
          <a:p>
            <a:pPr marL="0" lvl="0" indent="0" algn="l" rtl="0">
              <a:spcBef>
                <a:spcPts val="0"/>
              </a:spcBef>
              <a:spcAft>
                <a:spcPts val="0"/>
              </a:spcAft>
              <a:buNone/>
            </a:pPr>
            <a:endParaRPr dirty="0">
              <a:solidFill>
                <a:srgbClr val="C7254E"/>
              </a:solidFill>
              <a:highlight>
                <a:srgbClr val="F9F2F4"/>
              </a:highlight>
              <a:latin typeface="Courier New"/>
              <a:ea typeface="Courier New"/>
              <a:cs typeface="Courier New"/>
              <a:sym typeface="Courier New"/>
            </a:endParaRPr>
          </a:p>
          <a:p>
            <a:pPr marL="0" lvl="0" indent="457200" algn="l" rtl="0">
              <a:spcBef>
                <a:spcPts val="0"/>
              </a:spcBef>
              <a:spcAft>
                <a:spcPts val="0"/>
              </a:spcAft>
              <a:buNone/>
            </a:pPr>
            <a:r>
              <a:rPr lang="en" dirty="0">
                <a:solidFill>
                  <a:srgbClr val="C7254E"/>
                </a:solidFill>
                <a:highlight>
                  <a:srgbClr val="F9F2F4"/>
                </a:highlight>
                <a:latin typeface="Courier New"/>
                <a:ea typeface="Courier New"/>
                <a:cs typeface="Courier New"/>
                <a:sym typeface="Courier New"/>
              </a:rPr>
              <a:t>echo "Enter Number in between 1 to 4"</a:t>
            </a:r>
            <a:endParaRPr dirty="0">
              <a:solidFill>
                <a:srgbClr val="C7254E"/>
              </a:solidFill>
              <a:highlight>
                <a:srgbClr val="F9F2F4"/>
              </a:highlight>
              <a:latin typeface="Courier New"/>
              <a:ea typeface="Courier New"/>
              <a:cs typeface="Courier New"/>
              <a:sym typeface="Courier New"/>
            </a:endParaRPr>
          </a:p>
          <a:p>
            <a:pPr marL="0" lvl="0" indent="457200" algn="l" rtl="0">
              <a:spcBef>
                <a:spcPts val="0"/>
              </a:spcBef>
              <a:spcAft>
                <a:spcPts val="0"/>
              </a:spcAft>
              <a:buNone/>
            </a:pPr>
            <a:r>
              <a:rPr lang="en" dirty="0">
                <a:solidFill>
                  <a:srgbClr val="C7254E"/>
                </a:solidFill>
                <a:highlight>
                  <a:srgbClr val="F9F2F4"/>
                </a:highlight>
                <a:latin typeface="Courier New"/>
                <a:ea typeface="Courier New"/>
                <a:cs typeface="Courier New"/>
                <a:sym typeface="Courier New"/>
              </a:rPr>
              <a:t>read var</a:t>
            </a:r>
            <a:endParaRPr dirty="0">
              <a:solidFill>
                <a:srgbClr val="C7254E"/>
              </a:solidFill>
              <a:highlight>
                <a:srgbClr val="F9F2F4"/>
              </a:highlight>
              <a:latin typeface="Courier New"/>
              <a:ea typeface="Courier New"/>
              <a:cs typeface="Courier New"/>
              <a:sym typeface="Courier New"/>
            </a:endParaRPr>
          </a:p>
          <a:p>
            <a:pPr marL="0" lvl="0" indent="457200" algn="l" rtl="0">
              <a:spcBef>
                <a:spcPts val="0"/>
              </a:spcBef>
              <a:spcAft>
                <a:spcPts val="0"/>
              </a:spcAft>
              <a:buNone/>
            </a:pPr>
            <a:endParaRPr dirty="0">
              <a:solidFill>
                <a:srgbClr val="C7254E"/>
              </a:solidFill>
              <a:highlight>
                <a:srgbClr val="F9F2F4"/>
              </a:highlight>
              <a:latin typeface="Courier New"/>
              <a:ea typeface="Courier New"/>
              <a:cs typeface="Courier New"/>
              <a:sym typeface="Courier New"/>
            </a:endParaRPr>
          </a:p>
          <a:p>
            <a:pPr marL="0" lvl="0" indent="457200" algn="l" rtl="0">
              <a:spcBef>
                <a:spcPts val="0"/>
              </a:spcBef>
              <a:spcAft>
                <a:spcPts val="0"/>
              </a:spcAft>
              <a:buNone/>
            </a:pPr>
            <a:r>
              <a:rPr lang="en" dirty="0">
                <a:solidFill>
                  <a:srgbClr val="C7254E"/>
                </a:solidFill>
                <a:highlight>
                  <a:srgbClr val="F9F2F4"/>
                </a:highlight>
                <a:latin typeface="Courier New"/>
                <a:ea typeface="Courier New"/>
                <a:cs typeface="Courier New"/>
                <a:sym typeface="Courier New"/>
              </a:rPr>
              <a:t> case $var in</a:t>
            </a:r>
            <a:endParaRPr dirty="0">
              <a:solidFill>
                <a:srgbClr val="C7254E"/>
              </a:solidFill>
              <a:highlight>
                <a:srgbClr val="F9F2F4"/>
              </a:highlight>
              <a:latin typeface="Courier New"/>
              <a:ea typeface="Courier New"/>
              <a:cs typeface="Courier New"/>
              <a:sym typeface="Courier New"/>
            </a:endParaRPr>
          </a:p>
          <a:p>
            <a:pPr marL="0" lvl="0" indent="457200" algn="l" rtl="0">
              <a:spcBef>
                <a:spcPts val="0"/>
              </a:spcBef>
              <a:spcAft>
                <a:spcPts val="0"/>
              </a:spcAft>
              <a:buNone/>
            </a:pPr>
            <a:r>
              <a:rPr lang="en" dirty="0">
                <a:solidFill>
                  <a:srgbClr val="C7254E"/>
                </a:solidFill>
                <a:highlight>
                  <a:srgbClr val="F9F2F4"/>
                </a:highlight>
                <a:latin typeface="Courier New"/>
                <a:ea typeface="Courier New"/>
                <a:cs typeface="Courier New"/>
                <a:sym typeface="Courier New"/>
              </a:rPr>
              <a:t>   1) echo “One”;;</a:t>
            </a:r>
            <a:endParaRPr dirty="0">
              <a:solidFill>
                <a:srgbClr val="C7254E"/>
              </a:solidFill>
              <a:highlight>
                <a:srgbClr val="F9F2F4"/>
              </a:highlight>
              <a:latin typeface="Courier New"/>
              <a:ea typeface="Courier New"/>
              <a:cs typeface="Courier New"/>
              <a:sym typeface="Courier New"/>
            </a:endParaRPr>
          </a:p>
          <a:p>
            <a:pPr marL="0" lvl="0" indent="457200" algn="l" rtl="0">
              <a:spcBef>
                <a:spcPts val="0"/>
              </a:spcBef>
              <a:spcAft>
                <a:spcPts val="0"/>
              </a:spcAft>
              <a:buNone/>
            </a:pPr>
            <a:r>
              <a:rPr lang="en" dirty="0">
                <a:solidFill>
                  <a:srgbClr val="C7254E"/>
                </a:solidFill>
                <a:highlight>
                  <a:srgbClr val="F9F2F4"/>
                </a:highlight>
                <a:latin typeface="Courier New"/>
                <a:ea typeface="Courier New"/>
                <a:cs typeface="Courier New"/>
                <a:sym typeface="Courier New"/>
              </a:rPr>
              <a:t>   2) echo “Two”;;</a:t>
            </a:r>
            <a:endParaRPr dirty="0">
              <a:solidFill>
                <a:srgbClr val="C7254E"/>
              </a:solidFill>
              <a:highlight>
                <a:srgbClr val="F9F2F4"/>
              </a:highlight>
              <a:latin typeface="Courier New"/>
              <a:ea typeface="Courier New"/>
              <a:cs typeface="Courier New"/>
              <a:sym typeface="Courier New"/>
            </a:endParaRPr>
          </a:p>
          <a:p>
            <a:pPr marL="0" lvl="0" indent="457200" algn="l" rtl="0">
              <a:spcBef>
                <a:spcPts val="0"/>
              </a:spcBef>
              <a:spcAft>
                <a:spcPts val="0"/>
              </a:spcAft>
              <a:buNone/>
            </a:pPr>
            <a:r>
              <a:rPr lang="en" dirty="0">
                <a:solidFill>
                  <a:srgbClr val="C7254E"/>
                </a:solidFill>
                <a:highlight>
                  <a:srgbClr val="F9F2F4"/>
                </a:highlight>
                <a:latin typeface="Courier New"/>
                <a:ea typeface="Courier New"/>
                <a:cs typeface="Courier New"/>
                <a:sym typeface="Courier New"/>
              </a:rPr>
              <a:t>   3) echo “Three”;;</a:t>
            </a:r>
            <a:endParaRPr dirty="0">
              <a:solidFill>
                <a:srgbClr val="C7254E"/>
              </a:solidFill>
              <a:highlight>
                <a:srgbClr val="F9F2F4"/>
              </a:highlight>
              <a:latin typeface="Courier New"/>
              <a:ea typeface="Courier New"/>
              <a:cs typeface="Courier New"/>
              <a:sym typeface="Courier New"/>
            </a:endParaRPr>
          </a:p>
          <a:p>
            <a:pPr marL="0" lvl="0" indent="457200" algn="l" rtl="0">
              <a:spcBef>
                <a:spcPts val="0"/>
              </a:spcBef>
              <a:spcAft>
                <a:spcPts val="0"/>
              </a:spcAft>
              <a:buNone/>
            </a:pPr>
            <a:r>
              <a:rPr lang="en" dirty="0">
                <a:solidFill>
                  <a:srgbClr val="C7254E"/>
                </a:solidFill>
                <a:highlight>
                  <a:srgbClr val="F9F2F4"/>
                </a:highlight>
                <a:latin typeface="Courier New"/>
                <a:ea typeface="Courier New"/>
                <a:cs typeface="Courier New"/>
                <a:sym typeface="Courier New"/>
              </a:rPr>
              <a:t>   4) echo “Four”;;</a:t>
            </a:r>
            <a:endParaRPr dirty="0">
              <a:solidFill>
                <a:srgbClr val="C7254E"/>
              </a:solidFill>
              <a:highlight>
                <a:srgbClr val="F9F2F4"/>
              </a:highlight>
              <a:latin typeface="Courier New"/>
              <a:ea typeface="Courier New"/>
              <a:cs typeface="Courier New"/>
              <a:sym typeface="Courier New"/>
            </a:endParaRPr>
          </a:p>
          <a:p>
            <a:pPr marL="0" lvl="0" indent="457200" algn="l" rtl="0">
              <a:spcBef>
                <a:spcPts val="0"/>
              </a:spcBef>
              <a:spcAft>
                <a:spcPts val="0"/>
              </a:spcAft>
              <a:buNone/>
            </a:pPr>
            <a:r>
              <a:rPr lang="en" dirty="0">
                <a:solidFill>
                  <a:srgbClr val="C7254E"/>
                </a:solidFill>
                <a:highlight>
                  <a:srgbClr val="F9F2F4"/>
                </a:highlight>
                <a:latin typeface="Courier New"/>
                <a:ea typeface="Courier New"/>
                <a:cs typeface="Courier New"/>
                <a:sym typeface="Courier New"/>
              </a:rPr>
              <a:t>   *) echo "Sorry, it is bigger than Four";;</a:t>
            </a:r>
            <a:endParaRPr dirty="0">
              <a:solidFill>
                <a:srgbClr val="C7254E"/>
              </a:solidFill>
              <a:highlight>
                <a:srgbClr val="F9F2F4"/>
              </a:highlight>
              <a:latin typeface="Courier New"/>
              <a:ea typeface="Courier New"/>
              <a:cs typeface="Courier New"/>
              <a:sym typeface="Courier New"/>
            </a:endParaRPr>
          </a:p>
          <a:p>
            <a:pPr marL="0" lvl="0" indent="457200" algn="l" rtl="0">
              <a:spcBef>
                <a:spcPts val="0"/>
              </a:spcBef>
              <a:spcAft>
                <a:spcPts val="0"/>
              </a:spcAft>
              <a:buNone/>
            </a:pPr>
            <a:r>
              <a:rPr lang="en" dirty="0">
                <a:solidFill>
                  <a:srgbClr val="C7254E"/>
                </a:solidFill>
                <a:highlight>
                  <a:srgbClr val="F9F2F4"/>
                </a:highlight>
                <a:latin typeface="Courier New"/>
                <a:ea typeface="Courier New"/>
                <a:cs typeface="Courier New"/>
                <a:sym typeface="Courier New"/>
              </a:rPr>
              <a:t>esac</a:t>
            </a:r>
            <a:endParaRPr dirty="0">
              <a:solidFill>
                <a:srgbClr val="C7254E"/>
              </a:solidFill>
              <a:highlight>
                <a:srgbClr val="F9F2F4"/>
              </a:highlight>
              <a:latin typeface="Courier New"/>
              <a:ea typeface="Courier New"/>
              <a:cs typeface="Courier New"/>
              <a:sym typeface="Courier New"/>
            </a:endParaRPr>
          </a:p>
          <a:p>
            <a:pPr marL="0" lvl="0" indent="457200" algn="l" rtl="0">
              <a:spcBef>
                <a:spcPts val="0"/>
              </a:spcBef>
              <a:spcAft>
                <a:spcPts val="0"/>
              </a:spcAft>
              <a:buNone/>
            </a:pPr>
            <a:endParaRPr dirty="0">
              <a:solidFill>
                <a:srgbClr val="C7254E"/>
              </a:solidFill>
              <a:highlight>
                <a:srgbClr val="F9F2F4"/>
              </a:highlight>
              <a:latin typeface="Courier New"/>
              <a:ea typeface="Courier New"/>
              <a:cs typeface="Courier New"/>
              <a:sym typeface="Courier New"/>
            </a:endParaRPr>
          </a:p>
          <a:p>
            <a:pPr marL="0" lvl="0" indent="457200" algn="l" rtl="0">
              <a:spcBef>
                <a:spcPts val="0"/>
              </a:spcBef>
              <a:spcAft>
                <a:spcPts val="0"/>
              </a:spcAft>
              <a:buNone/>
            </a:pPr>
            <a:endParaRPr dirty="0">
              <a:solidFill>
                <a:srgbClr val="C7254E"/>
              </a:solidFill>
              <a:highlight>
                <a:srgbClr val="F9F2F4"/>
              </a:highlight>
              <a:latin typeface="Courier New"/>
              <a:ea typeface="Courier New"/>
              <a:cs typeface="Courier New"/>
              <a:sym typeface="Courier New"/>
            </a:endParaRPr>
          </a:p>
          <a:p>
            <a:pPr marL="0" lvl="0" indent="457200" algn="l" rtl="0">
              <a:spcBef>
                <a:spcPts val="0"/>
              </a:spcBef>
              <a:spcAft>
                <a:spcPts val="0"/>
              </a:spcAft>
              <a:buNone/>
            </a:pPr>
            <a:endParaRPr dirty="0">
              <a:solidFill>
                <a:srgbClr val="C7254E"/>
              </a:solidFill>
              <a:highlight>
                <a:srgbClr val="F9F2F4"/>
              </a:highlight>
              <a:latin typeface="Courier New"/>
              <a:ea typeface="Courier New"/>
              <a:cs typeface="Courier New"/>
              <a:sym typeface="Courier New"/>
            </a:endParaRPr>
          </a:p>
          <a:p>
            <a:pPr marL="0" lvl="0" indent="0" algn="l" rtl="0">
              <a:spcBef>
                <a:spcPts val="0"/>
              </a:spcBef>
              <a:spcAft>
                <a:spcPts val="0"/>
              </a:spcAft>
              <a:buNone/>
            </a:pPr>
            <a:endParaRPr dirty="0">
              <a:solidFill>
                <a:srgbClr val="C7254E"/>
              </a:solidFill>
              <a:highlight>
                <a:srgbClr val="F9F2F4"/>
              </a:highlight>
              <a:latin typeface="Courier New"/>
              <a:ea typeface="Courier New"/>
              <a:cs typeface="Courier New"/>
              <a:sym typeface="Courier New"/>
            </a:endParaRPr>
          </a:p>
        </p:txBody>
      </p:sp>
      <p:sp>
        <p:nvSpPr>
          <p:cNvPr id="132" name="Google Shape;132;p26"/>
          <p:cNvSpPr txBox="1"/>
          <p:nvPr/>
        </p:nvSpPr>
        <p:spPr>
          <a:xfrm>
            <a:off x="1657881" y="1213115"/>
            <a:ext cx="6143400" cy="635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800" b="1" dirty="0">
                <a:solidFill>
                  <a:schemeClr val="dk1"/>
                </a:solidFill>
                <a:latin typeface="Lato" panose="020F0502020204030203" pitchFamily="34" charset="0"/>
              </a:rPr>
              <a:t>case….esac example</a:t>
            </a:r>
            <a:endParaRPr sz="1800" b="1" dirty="0">
              <a:solidFill>
                <a:schemeClr val="dk1"/>
              </a:solidFill>
              <a:latin typeface="Lato" panose="020F0502020204030203" pitchFamily="34" charset="0"/>
            </a:endParaRPr>
          </a:p>
        </p:txBody>
      </p:sp>
      <p:sp>
        <p:nvSpPr>
          <p:cNvPr id="2" name="Rectangle 1"/>
          <p:cNvSpPr/>
          <p:nvPr/>
        </p:nvSpPr>
        <p:spPr>
          <a:xfrm>
            <a:off x="1657881" y="158756"/>
            <a:ext cx="5505221" cy="1015663"/>
          </a:xfrm>
          <a:prstGeom prst="rect">
            <a:avLst/>
          </a:prstGeom>
        </p:spPr>
        <p:txBody>
          <a:bodyPr wrap="square">
            <a:spAutoFit/>
          </a:bodyPr>
          <a:lstStyle/>
          <a:p>
            <a:r>
              <a:rPr lang="en" sz="3000" b="1" dirty="0">
                <a:solidFill>
                  <a:srgbClr val="ED1157"/>
                </a:solidFill>
                <a:latin typeface="Lato" panose="020F0502020204030203" pitchFamily="34" charset="0"/>
              </a:rPr>
              <a:t>Decision Making Constructs in Shell (contd.)</a:t>
            </a:r>
            <a:endParaRPr lang="en-IN" sz="3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7"/>
          <p:cNvSpPr txBox="1">
            <a:spLocks noGrp="1"/>
          </p:cNvSpPr>
          <p:nvPr>
            <p:ph type="title"/>
          </p:nvPr>
        </p:nvSpPr>
        <p:spPr>
          <a:xfrm>
            <a:off x="1682811" y="492338"/>
            <a:ext cx="4612735" cy="57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buClr>
                <a:srgbClr val="000000"/>
              </a:buClr>
              <a:buFont typeface="Arial"/>
            </a:pPr>
            <a:r>
              <a:rPr lang="en" sz="3000" b="1" dirty="0">
                <a:solidFill>
                  <a:srgbClr val="ED1157"/>
                </a:solidFill>
                <a:latin typeface="Lato" panose="020F0502020204030203" pitchFamily="34" charset="0"/>
              </a:rPr>
              <a:t>Loop Constructs in Shell </a:t>
            </a:r>
            <a:endParaRPr sz="3000" b="1" dirty="0">
              <a:solidFill>
                <a:srgbClr val="ED1157"/>
              </a:solidFill>
              <a:latin typeface="Lato" panose="020F0502020204030203" pitchFamily="34" charset="0"/>
            </a:endParaRPr>
          </a:p>
        </p:txBody>
      </p:sp>
      <p:sp>
        <p:nvSpPr>
          <p:cNvPr id="138" name="Google Shape;138;p27"/>
          <p:cNvSpPr txBox="1"/>
          <p:nvPr/>
        </p:nvSpPr>
        <p:spPr>
          <a:xfrm>
            <a:off x="1682811" y="1065039"/>
            <a:ext cx="6163114" cy="3698348"/>
          </a:xfrm>
          <a:prstGeom prst="rect">
            <a:avLst/>
          </a:prstGeom>
          <a:noFill/>
          <a:ln>
            <a:noFill/>
          </a:ln>
        </p:spPr>
        <p:txBody>
          <a:bodyPr spcFirstLastPara="1" wrap="square" lIns="91425" tIns="91425" rIns="91425" bIns="91425" anchor="t" anchorCtr="0">
            <a:noAutofit/>
          </a:bodyPr>
          <a:lstStyle/>
          <a:p>
            <a:pPr marL="25400" marR="25400" lvl="0" indent="0" algn="just" rtl="0">
              <a:lnSpc>
                <a:spcPct val="115000"/>
              </a:lnSpc>
              <a:spcBef>
                <a:spcPts val="600"/>
              </a:spcBef>
              <a:spcAft>
                <a:spcPts val="0"/>
              </a:spcAft>
              <a:buNone/>
            </a:pPr>
            <a:r>
              <a:rPr lang="en" sz="1600" dirty="0">
                <a:solidFill>
                  <a:srgbClr val="222222"/>
                </a:solidFill>
                <a:highlight>
                  <a:srgbClr val="FFFFFF"/>
                </a:highlight>
                <a:latin typeface="Lato" panose="020F0502020204030203" pitchFamily="34" charset="0"/>
              </a:rPr>
              <a:t>Bash supports the following loop constructs -</a:t>
            </a:r>
            <a:endParaRPr sz="1600" dirty="0">
              <a:solidFill>
                <a:srgbClr val="222222"/>
              </a:solidFill>
              <a:highlight>
                <a:srgbClr val="FFFFFF"/>
              </a:highlight>
              <a:latin typeface="Lato" panose="020F0502020204030203" pitchFamily="34" charset="0"/>
            </a:endParaRPr>
          </a:p>
          <a:p>
            <a:pPr marL="1828800" marR="25400" lvl="0" indent="-314325" algn="just" rtl="0">
              <a:lnSpc>
                <a:spcPct val="115000"/>
              </a:lnSpc>
              <a:spcBef>
                <a:spcPts val="700"/>
              </a:spcBef>
              <a:spcAft>
                <a:spcPts val="0"/>
              </a:spcAft>
              <a:buClr>
                <a:srgbClr val="E9005D"/>
              </a:buClr>
              <a:buSzPct val="85000"/>
              <a:buChar char="●"/>
            </a:pPr>
            <a:r>
              <a:rPr lang="en" sz="1600" dirty="0">
                <a:solidFill>
                  <a:srgbClr val="222222"/>
                </a:solidFill>
                <a:highlight>
                  <a:srgbClr val="FFFFFF"/>
                </a:highlight>
                <a:latin typeface="Lato" panose="020F0502020204030203" pitchFamily="34" charset="0"/>
              </a:rPr>
              <a:t>for loop</a:t>
            </a:r>
            <a:endParaRPr sz="1600" dirty="0">
              <a:solidFill>
                <a:srgbClr val="222222"/>
              </a:solidFill>
              <a:highlight>
                <a:srgbClr val="FFFFFF"/>
              </a:highlight>
              <a:latin typeface="Lato" panose="020F0502020204030203" pitchFamily="34" charset="0"/>
            </a:endParaRPr>
          </a:p>
          <a:p>
            <a:pPr marL="1828800" marR="25400" lvl="0" indent="-314325" algn="just" rtl="0">
              <a:lnSpc>
                <a:spcPct val="115000"/>
              </a:lnSpc>
              <a:spcBef>
                <a:spcPts val="0"/>
              </a:spcBef>
              <a:spcAft>
                <a:spcPts val="0"/>
              </a:spcAft>
              <a:buClr>
                <a:srgbClr val="E9005D"/>
              </a:buClr>
              <a:buSzPct val="85000"/>
              <a:buChar char="●"/>
            </a:pPr>
            <a:r>
              <a:rPr lang="en" sz="1600" dirty="0">
                <a:solidFill>
                  <a:srgbClr val="222222"/>
                </a:solidFill>
                <a:highlight>
                  <a:srgbClr val="FFFFFF"/>
                </a:highlight>
                <a:latin typeface="Lato" panose="020F0502020204030203" pitchFamily="34" charset="0"/>
              </a:rPr>
              <a:t>while loop</a:t>
            </a:r>
          </a:p>
          <a:p>
            <a:pPr marL="1828800" marR="25400" lvl="0" indent="-314325" algn="just" rtl="0">
              <a:lnSpc>
                <a:spcPct val="115000"/>
              </a:lnSpc>
              <a:spcBef>
                <a:spcPts val="0"/>
              </a:spcBef>
              <a:spcAft>
                <a:spcPts val="0"/>
              </a:spcAft>
              <a:buClr>
                <a:srgbClr val="222222"/>
              </a:buClr>
              <a:buSzPts val="1350"/>
              <a:buChar char="●"/>
            </a:pPr>
            <a:endParaRPr sz="1600" dirty="0">
              <a:solidFill>
                <a:srgbClr val="222222"/>
              </a:solidFill>
              <a:highlight>
                <a:srgbClr val="FFFFFF"/>
              </a:highlight>
              <a:latin typeface="Lato" panose="020F0502020204030203" pitchFamily="34" charset="0"/>
            </a:endParaRPr>
          </a:p>
          <a:p>
            <a:pPr marL="25400" marR="25400" lvl="0" indent="0" algn="just" rtl="0">
              <a:lnSpc>
                <a:spcPct val="115000"/>
              </a:lnSpc>
              <a:spcBef>
                <a:spcPts val="700"/>
              </a:spcBef>
              <a:spcAft>
                <a:spcPts val="0"/>
              </a:spcAft>
              <a:buNone/>
            </a:pPr>
            <a:r>
              <a:rPr lang="en" sz="1600" dirty="0">
                <a:solidFill>
                  <a:srgbClr val="222222"/>
                </a:solidFill>
                <a:highlight>
                  <a:srgbClr val="FFFFFF"/>
                </a:highlight>
                <a:latin typeface="Lato" panose="020F0502020204030203" pitchFamily="34" charset="0"/>
              </a:rPr>
              <a:t>Note that in each and every loop:</a:t>
            </a:r>
            <a:endParaRPr sz="1600" dirty="0">
              <a:solidFill>
                <a:srgbClr val="222222"/>
              </a:solidFill>
              <a:highlight>
                <a:srgbClr val="FFFFFF"/>
              </a:highlight>
              <a:latin typeface="Lato" panose="020F0502020204030203" pitchFamily="34" charset="0"/>
            </a:endParaRPr>
          </a:p>
          <a:p>
            <a:pPr marL="485775" marR="25400" lvl="0" indent="-342900" algn="just" rtl="0">
              <a:lnSpc>
                <a:spcPct val="115000"/>
              </a:lnSpc>
              <a:spcBef>
                <a:spcPts val="700"/>
              </a:spcBef>
              <a:spcAft>
                <a:spcPts val="0"/>
              </a:spcAft>
              <a:buClr>
                <a:srgbClr val="FF0066"/>
              </a:buClr>
              <a:buSzPct val="130000"/>
              <a:buFont typeface="Arial" panose="020B0604020202020204" pitchFamily="34" charset="0"/>
              <a:buChar char="•"/>
            </a:pPr>
            <a:r>
              <a:rPr lang="en" sz="1600" dirty="0">
                <a:solidFill>
                  <a:srgbClr val="222222"/>
                </a:solidFill>
                <a:highlight>
                  <a:srgbClr val="FFFFFF"/>
                </a:highlight>
                <a:latin typeface="Lato" panose="020F0502020204030203" pitchFamily="34" charset="0"/>
              </a:rPr>
              <a:t>First, the variable used in loop condition must be initialized, then execution of the loop begins.</a:t>
            </a:r>
            <a:endParaRPr sz="1600" dirty="0">
              <a:solidFill>
                <a:srgbClr val="222222"/>
              </a:solidFill>
              <a:highlight>
                <a:srgbClr val="FFFFFF"/>
              </a:highlight>
              <a:latin typeface="Lato" panose="020F0502020204030203" pitchFamily="34" charset="0"/>
            </a:endParaRPr>
          </a:p>
          <a:p>
            <a:pPr marL="485775" marR="25400" lvl="0" indent="-342900" algn="just" rtl="0">
              <a:lnSpc>
                <a:spcPct val="115000"/>
              </a:lnSpc>
              <a:spcBef>
                <a:spcPts val="0"/>
              </a:spcBef>
              <a:spcAft>
                <a:spcPts val="0"/>
              </a:spcAft>
              <a:buClr>
                <a:srgbClr val="FF0066"/>
              </a:buClr>
              <a:buSzPct val="130000"/>
              <a:buFont typeface="Arial" panose="020B0604020202020204" pitchFamily="34" charset="0"/>
              <a:buChar char="•"/>
            </a:pPr>
            <a:r>
              <a:rPr lang="en" sz="1600" dirty="0">
                <a:solidFill>
                  <a:srgbClr val="222222"/>
                </a:solidFill>
                <a:highlight>
                  <a:srgbClr val="FFFFFF"/>
                </a:highlight>
                <a:latin typeface="Lato" panose="020F0502020204030203" pitchFamily="34" charset="0"/>
              </a:rPr>
              <a:t>A test (condition) is made at the beginning of each iteration.</a:t>
            </a:r>
            <a:endParaRPr sz="1600" dirty="0">
              <a:solidFill>
                <a:srgbClr val="222222"/>
              </a:solidFill>
              <a:highlight>
                <a:srgbClr val="FFFFFF"/>
              </a:highlight>
              <a:latin typeface="Lato" panose="020F0502020204030203" pitchFamily="34" charset="0"/>
            </a:endParaRPr>
          </a:p>
          <a:p>
            <a:pPr marL="485775" marR="25400" lvl="0" indent="-342900" algn="just" rtl="0">
              <a:lnSpc>
                <a:spcPct val="115000"/>
              </a:lnSpc>
              <a:spcBef>
                <a:spcPts val="0"/>
              </a:spcBef>
              <a:spcAft>
                <a:spcPts val="0"/>
              </a:spcAft>
              <a:buClr>
                <a:srgbClr val="FF0066"/>
              </a:buClr>
              <a:buSzPct val="130000"/>
              <a:buFont typeface="Arial" panose="020B0604020202020204" pitchFamily="34" charset="0"/>
              <a:buChar char="•"/>
            </a:pPr>
            <a:r>
              <a:rPr lang="en" sz="1600" dirty="0">
                <a:solidFill>
                  <a:srgbClr val="222222"/>
                </a:solidFill>
                <a:highlight>
                  <a:srgbClr val="FFFFFF"/>
                </a:highlight>
                <a:latin typeface="Lato" panose="020F0502020204030203" pitchFamily="34" charset="0"/>
              </a:rPr>
              <a:t>The body of loop ends with a statement that modifies the value of the test (condition) variable.</a:t>
            </a:r>
            <a:endParaRPr sz="1600" dirty="0">
              <a:latin typeface="Lato" panose="020F0502020204030203" pitchFamily="34" charset="0"/>
            </a:endParaRPr>
          </a:p>
          <a:p>
            <a:pPr marL="0" lvl="0" indent="0" algn="l" rtl="0">
              <a:spcBef>
                <a:spcPts val="700"/>
              </a:spcBef>
              <a:spcAft>
                <a:spcPts val="0"/>
              </a:spcAft>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8"/>
          <p:cNvSpPr txBox="1">
            <a:spLocks noGrp="1"/>
          </p:cNvSpPr>
          <p:nvPr>
            <p:ph type="title"/>
          </p:nvPr>
        </p:nvSpPr>
        <p:spPr>
          <a:xfrm>
            <a:off x="1589674" y="705929"/>
            <a:ext cx="3942775" cy="57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buClr>
                <a:srgbClr val="000000"/>
              </a:buClr>
              <a:buFont typeface="Arial"/>
            </a:pPr>
            <a:r>
              <a:rPr lang="en" sz="3000" b="1" dirty="0">
                <a:solidFill>
                  <a:srgbClr val="ED1157"/>
                </a:solidFill>
                <a:latin typeface="Lato" panose="020F0502020204030203" pitchFamily="34" charset="0"/>
              </a:rPr>
              <a:t>Other Commands</a:t>
            </a:r>
            <a:endParaRPr sz="3000" b="1" dirty="0">
              <a:solidFill>
                <a:srgbClr val="ED1157"/>
              </a:solidFill>
              <a:latin typeface="Lato" panose="020F0502020204030203" pitchFamily="34" charset="0"/>
            </a:endParaRPr>
          </a:p>
        </p:txBody>
      </p:sp>
      <p:sp>
        <p:nvSpPr>
          <p:cNvPr id="144" name="Google Shape;144;p28"/>
          <p:cNvSpPr txBox="1">
            <a:spLocks noGrp="1"/>
          </p:cNvSpPr>
          <p:nvPr>
            <p:ph type="body" idx="1"/>
          </p:nvPr>
        </p:nvSpPr>
        <p:spPr>
          <a:xfrm>
            <a:off x="1589674" y="1495717"/>
            <a:ext cx="6225486" cy="307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rgbClr val="C7254E"/>
                </a:solidFill>
                <a:highlight>
                  <a:srgbClr val="F9F2F4"/>
                </a:highlight>
                <a:latin typeface="Courier New"/>
                <a:ea typeface="Courier New"/>
                <a:cs typeface="Courier New"/>
                <a:sym typeface="Courier New"/>
              </a:rPr>
              <a:t>sleep</a:t>
            </a:r>
            <a:r>
              <a:rPr lang="en" sz="1600" dirty="0">
                <a:solidFill>
                  <a:srgbClr val="222222"/>
                </a:solidFill>
                <a:highlight>
                  <a:srgbClr val="FFFFFF"/>
                </a:highlight>
              </a:rPr>
              <a:t> </a:t>
            </a:r>
            <a:r>
              <a:rPr lang="en" sz="1600" dirty="0">
                <a:solidFill>
                  <a:srgbClr val="222222"/>
                </a:solidFill>
                <a:highlight>
                  <a:srgbClr val="FFFFFF"/>
                </a:highlight>
                <a:latin typeface="Lato" panose="020F0502020204030203" pitchFamily="34" charset="0"/>
              </a:rPr>
              <a:t>:  </a:t>
            </a:r>
            <a:r>
              <a:rPr lang="en" sz="1600" dirty="0">
                <a:solidFill>
                  <a:schemeClr val="dk1"/>
                </a:solidFill>
                <a:highlight>
                  <a:srgbClr val="FFFFFF"/>
                </a:highlight>
                <a:latin typeface="Lato" panose="020F0502020204030203" pitchFamily="34" charset="0"/>
                <a:ea typeface="Roboto"/>
                <a:cs typeface="Roboto"/>
                <a:sym typeface="Roboto"/>
              </a:rPr>
              <a:t>It is used to delay for a fixed amount of time during the execution of any script. When the coder needs to pause the execution of any command for the particular purpose then this command is used with the particular time value. You can set the delay amount by </a:t>
            </a:r>
            <a:r>
              <a:rPr lang="en" sz="1600" b="1" dirty="0">
                <a:solidFill>
                  <a:schemeClr val="dk1"/>
                </a:solidFill>
                <a:highlight>
                  <a:srgbClr val="FFFFFF"/>
                </a:highlight>
                <a:latin typeface="Lato" panose="020F0502020204030203" pitchFamily="34" charset="0"/>
                <a:ea typeface="Roboto"/>
                <a:cs typeface="Roboto"/>
                <a:sym typeface="Roboto"/>
              </a:rPr>
              <a:t>seconds</a:t>
            </a:r>
            <a:r>
              <a:rPr lang="en" sz="1600" dirty="0">
                <a:solidFill>
                  <a:schemeClr val="dk1"/>
                </a:solidFill>
                <a:highlight>
                  <a:srgbClr val="FFFFFF"/>
                </a:highlight>
                <a:latin typeface="Lato" panose="020F0502020204030203" pitchFamily="34" charset="0"/>
                <a:ea typeface="Roboto"/>
                <a:cs typeface="Roboto"/>
                <a:sym typeface="Roboto"/>
              </a:rPr>
              <a:t> (s), </a:t>
            </a:r>
            <a:r>
              <a:rPr lang="en" sz="1600" b="1" dirty="0">
                <a:solidFill>
                  <a:schemeClr val="dk1"/>
                </a:solidFill>
                <a:highlight>
                  <a:srgbClr val="FFFFFF"/>
                </a:highlight>
                <a:latin typeface="Lato" panose="020F0502020204030203" pitchFamily="34" charset="0"/>
                <a:ea typeface="Roboto"/>
                <a:cs typeface="Roboto"/>
                <a:sym typeface="Roboto"/>
              </a:rPr>
              <a:t>minutes</a:t>
            </a:r>
            <a:r>
              <a:rPr lang="en" sz="1600" dirty="0">
                <a:solidFill>
                  <a:schemeClr val="dk1"/>
                </a:solidFill>
                <a:highlight>
                  <a:srgbClr val="FFFFFF"/>
                </a:highlight>
                <a:latin typeface="Lato" panose="020F0502020204030203" pitchFamily="34" charset="0"/>
                <a:ea typeface="Roboto"/>
                <a:cs typeface="Roboto"/>
                <a:sym typeface="Roboto"/>
              </a:rPr>
              <a:t> (m), </a:t>
            </a:r>
            <a:r>
              <a:rPr lang="en" sz="1600" b="1" dirty="0">
                <a:solidFill>
                  <a:schemeClr val="dk1"/>
                </a:solidFill>
                <a:highlight>
                  <a:srgbClr val="FFFFFF"/>
                </a:highlight>
                <a:latin typeface="Lato" panose="020F0502020204030203" pitchFamily="34" charset="0"/>
                <a:ea typeface="Roboto"/>
                <a:cs typeface="Roboto"/>
                <a:sym typeface="Roboto"/>
              </a:rPr>
              <a:t>hours</a:t>
            </a:r>
            <a:r>
              <a:rPr lang="en" sz="1600" dirty="0">
                <a:solidFill>
                  <a:schemeClr val="dk1"/>
                </a:solidFill>
                <a:highlight>
                  <a:srgbClr val="FFFFFF"/>
                </a:highlight>
                <a:latin typeface="Lato" panose="020F0502020204030203" pitchFamily="34" charset="0"/>
                <a:ea typeface="Roboto"/>
                <a:cs typeface="Roboto"/>
                <a:sym typeface="Roboto"/>
              </a:rPr>
              <a:t> (h) and </a:t>
            </a:r>
            <a:r>
              <a:rPr lang="en" sz="1600" b="1" dirty="0">
                <a:solidFill>
                  <a:schemeClr val="dk1"/>
                </a:solidFill>
                <a:highlight>
                  <a:srgbClr val="FFFFFF"/>
                </a:highlight>
                <a:latin typeface="Lato" panose="020F0502020204030203" pitchFamily="34" charset="0"/>
                <a:ea typeface="Roboto"/>
                <a:cs typeface="Roboto"/>
                <a:sym typeface="Roboto"/>
              </a:rPr>
              <a:t>days</a:t>
            </a:r>
            <a:r>
              <a:rPr lang="en" sz="1600" dirty="0">
                <a:solidFill>
                  <a:schemeClr val="dk1"/>
                </a:solidFill>
                <a:highlight>
                  <a:srgbClr val="FFFFFF"/>
                </a:highlight>
                <a:latin typeface="Lato" panose="020F0502020204030203" pitchFamily="34" charset="0"/>
                <a:ea typeface="Roboto"/>
                <a:cs typeface="Roboto"/>
                <a:sym typeface="Roboto"/>
              </a:rPr>
              <a:t> (d)</a:t>
            </a:r>
            <a:r>
              <a:rPr lang="en" sz="1600" b="1" dirty="0">
                <a:solidFill>
                  <a:srgbClr val="444444"/>
                </a:solidFill>
                <a:highlight>
                  <a:srgbClr val="FFFFFF"/>
                </a:highlight>
                <a:latin typeface="Lato" panose="020F0502020204030203" pitchFamily="34" charset="0"/>
              </a:rPr>
              <a:t>.</a:t>
            </a:r>
            <a:endParaRPr sz="1600" dirty="0">
              <a:solidFill>
                <a:srgbClr val="222222"/>
              </a:solidFill>
              <a:highlight>
                <a:srgbClr val="FFFFFF"/>
              </a:highlight>
              <a:latin typeface="Lato" panose="020F0502020204030203" pitchFamily="34" charset="0"/>
            </a:endParaRPr>
          </a:p>
          <a:p>
            <a:pPr marL="0" lvl="0" indent="0" algn="l" rtl="0">
              <a:spcBef>
                <a:spcPts val="1600"/>
              </a:spcBef>
              <a:spcAft>
                <a:spcPts val="0"/>
              </a:spcAft>
              <a:buNone/>
            </a:pPr>
            <a:r>
              <a:rPr lang="en" sz="1600" dirty="0">
                <a:solidFill>
                  <a:srgbClr val="C7254E"/>
                </a:solidFill>
                <a:highlight>
                  <a:srgbClr val="F9F2F4"/>
                </a:highlight>
                <a:latin typeface="Courier New"/>
                <a:ea typeface="Courier New"/>
                <a:cs typeface="Courier New"/>
                <a:sym typeface="Courier New"/>
              </a:rPr>
              <a:t>script</a:t>
            </a:r>
            <a:r>
              <a:rPr lang="en" sz="1600" dirty="0">
                <a:solidFill>
                  <a:srgbClr val="222222"/>
                </a:solidFill>
                <a:highlight>
                  <a:srgbClr val="FFFFFF"/>
                </a:highlight>
              </a:rPr>
              <a:t> </a:t>
            </a:r>
            <a:r>
              <a:rPr lang="en" sz="1600" dirty="0">
                <a:solidFill>
                  <a:srgbClr val="222222"/>
                </a:solidFill>
                <a:highlight>
                  <a:srgbClr val="FFFFFF"/>
                </a:highlight>
                <a:latin typeface="Lato" panose="020F0502020204030203" pitchFamily="34" charset="0"/>
              </a:rPr>
              <a:t>:  </a:t>
            </a:r>
            <a:r>
              <a:rPr lang="en" sz="1600" dirty="0">
                <a:solidFill>
                  <a:schemeClr val="dk1"/>
                </a:solidFill>
                <a:highlight>
                  <a:srgbClr val="FFFFFF"/>
                </a:highlight>
                <a:latin typeface="Lato" panose="020F0502020204030203" pitchFamily="34" charset="0"/>
                <a:ea typeface="Roboto"/>
                <a:cs typeface="Roboto"/>
                <a:sym typeface="Roboto"/>
              </a:rPr>
              <a:t>Make a typescript of a terminal session.</a:t>
            </a:r>
            <a:endParaRPr sz="1600" dirty="0">
              <a:solidFill>
                <a:srgbClr val="222222"/>
              </a:solidFill>
              <a:highlight>
                <a:srgbClr val="FFFFFF"/>
              </a:highlight>
              <a:latin typeface="Lato" panose="020F0502020204030203" pitchFamily="34" charset="0"/>
            </a:endParaRPr>
          </a:p>
          <a:p>
            <a:pPr marL="0" lvl="0" indent="0" algn="l" rtl="0">
              <a:spcBef>
                <a:spcPts val="1600"/>
              </a:spcBef>
              <a:spcAft>
                <a:spcPts val="0"/>
              </a:spcAft>
              <a:buNone/>
            </a:pPr>
            <a:r>
              <a:rPr lang="en" sz="1600" dirty="0">
                <a:solidFill>
                  <a:srgbClr val="C7254E"/>
                </a:solidFill>
                <a:highlight>
                  <a:srgbClr val="F9F2F4"/>
                </a:highlight>
                <a:latin typeface="Courier New"/>
                <a:ea typeface="Courier New"/>
                <a:cs typeface="Courier New"/>
                <a:sym typeface="Courier New"/>
              </a:rPr>
              <a:t>eval</a:t>
            </a:r>
            <a:r>
              <a:rPr lang="en" sz="1600" dirty="0">
                <a:solidFill>
                  <a:srgbClr val="222222"/>
                </a:solidFill>
                <a:highlight>
                  <a:srgbClr val="FFFFFF"/>
                </a:highlight>
              </a:rPr>
              <a:t>  </a:t>
            </a:r>
            <a:r>
              <a:rPr lang="en" sz="1600" dirty="0">
                <a:solidFill>
                  <a:srgbClr val="222222"/>
                </a:solidFill>
                <a:highlight>
                  <a:srgbClr val="FFFFFF"/>
                </a:highlight>
                <a:latin typeface="Lato" panose="020F0502020204030203" pitchFamily="34" charset="0"/>
              </a:rPr>
              <a:t>:  </a:t>
            </a:r>
            <a:r>
              <a:rPr lang="en" sz="1600" dirty="0">
                <a:solidFill>
                  <a:schemeClr val="dk1"/>
                </a:solidFill>
                <a:highlight>
                  <a:srgbClr val="FFFFFF"/>
                </a:highlight>
                <a:latin typeface="Lato" panose="020F0502020204030203" pitchFamily="34" charset="0"/>
                <a:ea typeface="Roboto"/>
                <a:cs typeface="Roboto"/>
                <a:sym typeface="Roboto"/>
              </a:rPr>
              <a:t> execute arguments as a shell command.</a:t>
            </a:r>
            <a:endParaRPr sz="1600" dirty="0">
              <a:solidFill>
                <a:schemeClr val="dk1"/>
              </a:solidFill>
              <a:highlight>
                <a:srgbClr val="FFFFFF"/>
              </a:highlight>
              <a:latin typeface="Lato" panose="020F0502020204030203" pitchFamily="34" charset="0"/>
              <a:ea typeface="Roboto"/>
              <a:cs typeface="Roboto"/>
              <a:sym typeface="Roboto"/>
            </a:endParaRPr>
          </a:p>
          <a:p>
            <a:pPr marL="0" lvl="0" indent="0" algn="l" rtl="0">
              <a:spcBef>
                <a:spcPts val="1600"/>
              </a:spcBef>
              <a:spcAft>
                <a:spcPts val="0"/>
              </a:spcAft>
              <a:buNone/>
            </a:pPr>
            <a:r>
              <a:rPr lang="en" sz="1600" dirty="0">
                <a:solidFill>
                  <a:srgbClr val="C7254E"/>
                </a:solidFill>
                <a:highlight>
                  <a:srgbClr val="F9F2F4"/>
                </a:highlight>
                <a:latin typeface="Courier New"/>
                <a:ea typeface="Courier New"/>
                <a:cs typeface="Courier New"/>
                <a:sym typeface="Courier New"/>
              </a:rPr>
              <a:t>exec</a:t>
            </a:r>
            <a:r>
              <a:rPr lang="en" sz="1600" dirty="0">
                <a:solidFill>
                  <a:schemeClr val="dk1"/>
                </a:solidFill>
                <a:highlight>
                  <a:srgbClr val="FFFFFF"/>
                </a:highlight>
                <a:latin typeface="Roboto"/>
                <a:ea typeface="Roboto"/>
                <a:cs typeface="Roboto"/>
                <a:sym typeface="Roboto"/>
              </a:rPr>
              <a:t>  </a:t>
            </a:r>
            <a:r>
              <a:rPr lang="en" sz="1600" dirty="0">
                <a:solidFill>
                  <a:schemeClr val="dk1"/>
                </a:solidFill>
                <a:highlight>
                  <a:srgbClr val="FFFFFF"/>
                </a:highlight>
                <a:latin typeface="Lato" panose="020F0502020204030203" pitchFamily="34" charset="0"/>
                <a:ea typeface="Roboto"/>
                <a:cs typeface="Roboto"/>
                <a:sym typeface="Roboto"/>
              </a:rPr>
              <a:t>: command in Linux is used to execute a command from the bash itself. </a:t>
            </a:r>
            <a:endParaRPr sz="1600" dirty="0">
              <a:solidFill>
                <a:schemeClr val="dk1"/>
              </a:solidFill>
              <a:highlight>
                <a:srgbClr val="FFFFFF"/>
              </a:highlight>
              <a:latin typeface="Lato" panose="020F0502020204030203" pitchFamily="34" charset="0"/>
              <a:ea typeface="Roboto"/>
              <a:cs typeface="Roboto"/>
              <a:sym typeface="Roboto"/>
            </a:endParaRPr>
          </a:p>
          <a:p>
            <a:pPr marL="0" lvl="0" indent="0" algn="l" rtl="0">
              <a:spcBef>
                <a:spcPts val="1600"/>
              </a:spcBef>
              <a:spcAft>
                <a:spcPts val="0"/>
              </a:spcAft>
              <a:buNone/>
            </a:pPr>
            <a:endParaRPr sz="1100" dirty="0">
              <a:solidFill>
                <a:srgbClr val="111111"/>
              </a:solidFill>
              <a:highlight>
                <a:srgbClr val="F7F7F7"/>
              </a:highlight>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1476048" y="530545"/>
            <a:ext cx="4503701" cy="57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buClr>
                <a:srgbClr val="000000"/>
              </a:buClr>
              <a:buFont typeface="Arial"/>
            </a:pPr>
            <a:r>
              <a:rPr lang="en" sz="3000" b="1" dirty="0">
                <a:solidFill>
                  <a:srgbClr val="ED1157"/>
                </a:solidFill>
                <a:latin typeface="Lato" panose="020F0502020204030203" pitchFamily="34" charset="0"/>
              </a:rPr>
              <a:t>Shell Scripting in Unix</a:t>
            </a:r>
            <a:endParaRPr sz="3000" b="1" dirty="0">
              <a:solidFill>
                <a:srgbClr val="ED1157"/>
              </a:solidFill>
              <a:latin typeface="Lato" panose="020F0502020204030203" pitchFamily="34" charset="0"/>
            </a:endParaRPr>
          </a:p>
        </p:txBody>
      </p:sp>
      <p:sp>
        <p:nvSpPr>
          <p:cNvPr id="60" name="Google Shape;60;p14"/>
          <p:cNvSpPr txBox="1">
            <a:spLocks noGrp="1"/>
          </p:cNvSpPr>
          <p:nvPr>
            <p:ph type="body" idx="1"/>
          </p:nvPr>
        </p:nvSpPr>
        <p:spPr>
          <a:xfrm>
            <a:off x="1476048" y="1528990"/>
            <a:ext cx="6172305" cy="27169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rgbClr val="222222"/>
                </a:solidFill>
                <a:highlight>
                  <a:srgbClr val="FFFFFF"/>
                </a:highlight>
                <a:latin typeface="Lato" panose="020F0502020204030203" pitchFamily="34" charset="0"/>
              </a:rPr>
              <a:t>A shell is a program constructed of shell commands </a:t>
            </a:r>
            <a:r>
              <a:rPr lang="en" sz="1600" dirty="0">
                <a:solidFill>
                  <a:srgbClr val="222222"/>
                </a:solidFill>
                <a:highlight>
                  <a:srgbClr val="FFFFFF"/>
                </a:highlight>
              </a:rPr>
              <a:t>( </a:t>
            </a:r>
            <a:r>
              <a:rPr lang="en" sz="1600" dirty="0">
                <a:solidFill>
                  <a:srgbClr val="C7254E"/>
                </a:solidFill>
                <a:highlight>
                  <a:srgbClr val="F9F2F4"/>
                </a:highlight>
                <a:latin typeface="Courier New"/>
                <a:ea typeface="Courier New"/>
                <a:cs typeface="Courier New"/>
                <a:sym typeface="Courier New"/>
              </a:rPr>
              <a:t>$shell</a:t>
            </a:r>
            <a:r>
              <a:rPr lang="en" sz="1600" dirty="0">
                <a:solidFill>
                  <a:srgbClr val="222222"/>
                </a:solidFill>
                <a:highlight>
                  <a:srgbClr val="FFFFFF"/>
                </a:highlight>
              </a:rPr>
              <a:t>, </a:t>
            </a:r>
            <a:r>
              <a:rPr lang="en" sz="1600" dirty="0">
                <a:solidFill>
                  <a:srgbClr val="C7254E"/>
                </a:solidFill>
                <a:highlight>
                  <a:srgbClr val="F9F2F4"/>
                </a:highlight>
                <a:latin typeface="Courier New"/>
                <a:ea typeface="Courier New"/>
                <a:cs typeface="Courier New"/>
                <a:sym typeface="Courier New"/>
              </a:rPr>
              <a:t>$path</a:t>
            </a:r>
            <a:r>
              <a:rPr lang="en" sz="1600" dirty="0">
                <a:solidFill>
                  <a:srgbClr val="222222"/>
                </a:solidFill>
                <a:highlight>
                  <a:srgbClr val="FFFFFF"/>
                </a:highlight>
              </a:rPr>
              <a:t>, </a:t>
            </a:r>
            <a:r>
              <a:rPr lang="en" sz="1600" dirty="0">
                <a:solidFill>
                  <a:srgbClr val="C7254E"/>
                </a:solidFill>
                <a:highlight>
                  <a:srgbClr val="F9F2F4"/>
                </a:highlight>
                <a:latin typeface="Courier New"/>
                <a:ea typeface="Courier New"/>
                <a:cs typeface="Courier New"/>
                <a:sym typeface="Courier New"/>
              </a:rPr>
              <a:t>ls</a:t>
            </a:r>
            <a:r>
              <a:rPr lang="en" sz="1600" dirty="0">
                <a:solidFill>
                  <a:srgbClr val="222222"/>
                </a:solidFill>
                <a:highlight>
                  <a:srgbClr val="FFFFFF"/>
                </a:highlight>
              </a:rPr>
              <a:t>, </a:t>
            </a:r>
            <a:r>
              <a:rPr lang="en" sz="1600" dirty="0">
                <a:solidFill>
                  <a:srgbClr val="C7254E"/>
                </a:solidFill>
                <a:highlight>
                  <a:srgbClr val="F9F2F4"/>
                </a:highlight>
                <a:latin typeface="Courier New"/>
                <a:ea typeface="Courier New"/>
                <a:cs typeface="Courier New"/>
                <a:sym typeface="Courier New"/>
              </a:rPr>
              <a:t>pwd</a:t>
            </a:r>
            <a:r>
              <a:rPr lang="en" sz="1600" dirty="0">
                <a:solidFill>
                  <a:srgbClr val="222222"/>
                </a:solidFill>
                <a:highlight>
                  <a:srgbClr val="FFFFFF"/>
                </a:highlight>
              </a:rPr>
              <a:t>, </a:t>
            </a:r>
            <a:r>
              <a:rPr lang="en" sz="1600" dirty="0">
                <a:solidFill>
                  <a:srgbClr val="C7254E"/>
                </a:solidFill>
                <a:highlight>
                  <a:srgbClr val="F9F2F4"/>
                </a:highlight>
                <a:latin typeface="Courier New"/>
                <a:ea typeface="Courier New"/>
                <a:cs typeface="Courier New"/>
                <a:sym typeface="Courier New"/>
              </a:rPr>
              <a:t>mkdir…</a:t>
            </a:r>
            <a:r>
              <a:rPr lang="en" sz="1600" dirty="0">
                <a:solidFill>
                  <a:srgbClr val="222222"/>
                </a:solidFill>
                <a:highlight>
                  <a:srgbClr val="FFFFFF"/>
                </a:highlight>
              </a:rPr>
              <a:t> )</a:t>
            </a:r>
            <a:endParaRPr sz="1600" dirty="0">
              <a:solidFill>
                <a:srgbClr val="222222"/>
              </a:solidFill>
              <a:highlight>
                <a:srgbClr val="FFFFFF"/>
              </a:highlight>
            </a:endParaRPr>
          </a:p>
          <a:p>
            <a:pPr marL="457200" lvl="0" indent="-314325" algn="l" rtl="0">
              <a:spcBef>
                <a:spcPts val="1600"/>
              </a:spcBef>
              <a:spcAft>
                <a:spcPts val="0"/>
              </a:spcAft>
              <a:buClr>
                <a:srgbClr val="E9005D"/>
              </a:buClr>
              <a:buSzPts val="1350"/>
              <a:buFont typeface="Arial" panose="020B0604020202020204" pitchFamily="34" charset="0"/>
              <a:buChar char="•"/>
            </a:pPr>
            <a:r>
              <a:rPr lang="en" sz="1600" dirty="0">
                <a:solidFill>
                  <a:srgbClr val="222222"/>
                </a:solidFill>
                <a:highlight>
                  <a:srgbClr val="FFFFFF"/>
                </a:highlight>
                <a:latin typeface="Lato" panose="020F0502020204030203" pitchFamily="34" charset="0"/>
              </a:rPr>
              <a:t>Shell is an environment for user interaction, but it is not a part of kernel.</a:t>
            </a:r>
            <a:endParaRPr sz="1600" dirty="0">
              <a:solidFill>
                <a:srgbClr val="222222"/>
              </a:solidFill>
              <a:highlight>
                <a:srgbClr val="FFFFFF"/>
              </a:highlight>
              <a:latin typeface="Lato" panose="020F0502020204030203" pitchFamily="34" charset="0"/>
            </a:endParaRPr>
          </a:p>
          <a:p>
            <a:pPr marL="457200" lvl="0" indent="-314325" algn="l" rtl="0">
              <a:spcBef>
                <a:spcPts val="0"/>
              </a:spcBef>
              <a:spcAft>
                <a:spcPts val="0"/>
              </a:spcAft>
              <a:buClr>
                <a:srgbClr val="E9005D"/>
              </a:buClr>
              <a:buSzPts val="1350"/>
              <a:buFont typeface="Arial" panose="020B0604020202020204" pitchFamily="34" charset="0"/>
              <a:buChar char="•"/>
            </a:pPr>
            <a:endParaRPr lang="en" sz="1600" dirty="0">
              <a:solidFill>
                <a:srgbClr val="222222"/>
              </a:solidFill>
              <a:highlight>
                <a:srgbClr val="FFFFFF"/>
              </a:highlight>
              <a:latin typeface="Lato" panose="020F0502020204030203" pitchFamily="34" charset="0"/>
            </a:endParaRPr>
          </a:p>
          <a:p>
            <a:pPr marL="457200" lvl="0" indent="-314325" algn="l" rtl="0">
              <a:spcBef>
                <a:spcPts val="0"/>
              </a:spcBef>
              <a:spcAft>
                <a:spcPts val="0"/>
              </a:spcAft>
              <a:buClr>
                <a:srgbClr val="E9005D"/>
              </a:buClr>
              <a:buSzPts val="1350"/>
              <a:buFont typeface="Arial" panose="020B0604020202020204" pitchFamily="34" charset="0"/>
              <a:buChar char="•"/>
            </a:pPr>
            <a:r>
              <a:rPr lang="en" sz="1600" dirty="0">
                <a:solidFill>
                  <a:srgbClr val="222222"/>
                </a:solidFill>
                <a:highlight>
                  <a:srgbClr val="FFFFFF"/>
                </a:highlight>
                <a:latin typeface="Lato" panose="020F0502020204030203" pitchFamily="34" charset="0"/>
              </a:rPr>
              <a:t>Shell is just like as BAT files in MS-DOS.</a:t>
            </a:r>
            <a:endParaRPr sz="1600" dirty="0">
              <a:solidFill>
                <a:srgbClr val="222222"/>
              </a:solidFill>
              <a:highlight>
                <a:srgbClr val="FFFFFF"/>
              </a:highlight>
              <a:latin typeface="Lato" panose="020F0502020204030203" pitchFamily="34" charset="0"/>
            </a:endParaRPr>
          </a:p>
          <a:p>
            <a:pPr marL="457200" lvl="0" indent="-314325" algn="l" rtl="0">
              <a:spcBef>
                <a:spcPts val="0"/>
              </a:spcBef>
              <a:spcAft>
                <a:spcPts val="0"/>
              </a:spcAft>
              <a:buClr>
                <a:srgbClr val="E9005D"/>
              </a:buClr>
              <a:buSzPts val="1350"/>
              <a:buFont typeface="Arial" panose="020B0604020202020204" pitchFamily="34" charset="0"/>
              <a:buChar char="•"/>
            </a:pPr>
            <a:endParaRPr lang="en" sz="1600" dirty="0">
              <a:solidFill>
                <a:srgbClr val="222222"/>
              </a:solidFill>
              <a:highlight>
                <a:srgbClr val="FFFFFF"/>
              </a:highlight>
              <a:latin typeface="Lato" panose="020F0502020204030203" pitchFamily="34" charset="0"/>
            </a:endParaRPr>
          </a:p>
          <a:p>
            <a:pPr marL="457200" lvl="0" indent="-314325" algn="l" rtl="0">
              <a:spcBef>
                <a:spcPts val="0"/>
              </a:spcBef>
              <a:spcAft>
                <a:spcPts val="0"/>
              </a:spcAft>
              <a:buClr>
                <a:srgbClr val="E9005D"/>
              </a:buClr>
              <a:buSzPts val="1350"/>
              <a:buFont typeface="Arial" panose="020B0604020202020204" pitchFamily="34" charset="0"/>
              <a:buChar char="•"/>
            </a:pPr>
            <a:r>
              <a:rPr lang="en" sz="1600" dirty="0">
                <a:solidFill>
                  <a:srgbClr val="222222"/>
                </a:solidFill>
                <a:highlight>
                  <a:srgbClr val="FFFFFF"/>
                </a:highlight>
                <a:latin typeface="Lato" panose="020F0502020204030203" pitchFamily="34" charset="0"/>
              </a:rPr>
              <a:t>By default, Bash shell is default shell for Linux.</a:t>
            </a:r>
            <a:endParaRPr sz="1600" dirty="0">
              <a:solidFill>
                <a:srgbClr val="222222"/>
              </a:solidFill>
              <a:highlight>
                <a:srgbClr val="FFFFFF"/>
              </a:highlight>
              <a:latin typeface="Lato" panose="020F0502020204030203" pitchFamily="34" charset="0"/>
            </a:endParaRPr>
          </a:p>
          <a:p>
            <a:pPr marL="457200" lvl="0" indent="0" algn="l" rtl="0">
              <a:spcBef>
                <a:spcPts val="0"/>
              </a:spcBef>
              <a:spcAft>
                <a:spcPts val="1600"/>
              </a:spcAft>
              <a:buNone/>
            </a:pPr>
            <a:endParaRPr sz="1350" dirty="0">
              <a:solidFill>
                <a:srgbClr val="222222"/>
              </a:solidFill>
              <a:highlight>
                <a:srgbClr val="FFFFFF"/>
              </a:highlight>
            </a:endParaRPr>
          </a:p>
        </p:txBody>
      </p:sp>
    </p:spTree>
    <p:extLst>
      <p:ext uri="{BB962C8B-B14F-4D97-AF65-F5344CB8AC3E}">
        <p14:creationId xmlns:p14="http://schemas.microsoft.com/office/powerpoint/2010/main" val="2725902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8"/>
          <p:cNvSpPr txBox="1">
            <a:spLocks noGrp="1"/>
          </p:cNvSpPr>
          <p:nvPr>
            <p:ph type="title"/>
          </p:nvPr>
        </p:nvSpPr>
        <p:spPr>
          <a:xfrm>
            <a:off x="3496447" y="2285400"/>
            <a:ext cx="2266400" cy="57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buClr>
                <a:srgbClr val="000000"/>
              </a:buClr>
              <a:buFont typeface="Arial"/>
            </a:pPr>
            <a:r>
              <a:rPr lang="en-IN" sz="3000" b="1" dirty="0">
                <a:solidFill>
                  <a:srgbClr val="ED1157"/>
                </a:solidFill>
                <a:latin typeface="Lato" panose="020F0502020204030203" pitchFamily="34" charset="0"/>
              </a:rPr>
              <a:t>Thank You!</a:t>
            </a:r>
            <a:endParaRPr sz="3000" b="1" dirty="0">
              <a:solidFill>
                <a:srgbClr val="ED1157"/>
              </a:solidFill>
              <a:latin typeface="Lato" panose="020F0502020204030203" pitchFamily="34" charset="0"/>
            </a:endParaRPr>
          </a:p>
        </p:txBody>
      </p:sp>
    </p:spTree>
    <p:extLst>
      <p:ext uri="{BB962C8B-B14F-4D97-AF65-F5344CB8AC3E}">
        <p14:creationId xmlns:p14="http://schemas.microsoft.com/office/powerpoint/2010/main" val="3469778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1476048" y="530545"/>
            <a:ext cx="5300436" cy="57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buClr>
                <a:srgbClr val="000000"/>
              </a:buClr>
              <a:buFont typeface="Arial"/>
            </a:pPr>
            <a:r>
              <a:rPr lang="en" sz="3000" b="1" dirty="0">
                <a:solidFill>
                  <a:srgbClr val="ED1157"/>
                </a:solidFill>
                <a:latin typeface="Lato" panose="020F0502020204030203" pitchFamily="34" charset="0"/>
              </a:rPr>
              <a:t>Shell Scripting in Unix(</a:t>
            </a:r>
            <a:r>
              <a:rPr lang="en-IN" sz="3000" b="1" dirty="0">
                <a:solidFill>
                  <a:srgbClr val="ED1157"/>
                </a:solidFill>
                <a:latin typeface="Lato" panose="020F0502020204030203" pitchFamily="34" charset="0"/>
              </a:rPr>
              <a:t>contd.)</a:t>
            </a:r>
            <a:endParaRPr sz="3000" b="1" dirty="0">
              <a:solidFill>
                <a:srgbClr val="ED1157"/>
              </a:solidFill>
              <a:latin typeface="Lato" panose="020F0502020204030203" pitchFamily="34" charset="0"/>
            </a:endParaRPr>
          </a:p>
        </p:txBody>
      </p:sp>
      <p:sp>
        <p:nvSpPr>
          <p:cNvPr id="60" name="Google Shape;60;p14"/>
          <p:cNvSpPr txBox="1">
            <a:spLocks noGrp="1"/>
          </p:cNvSpPr>
          <p:nvPr>
            <p:ph type="body" idx="1"/>
          </p:nvPr>
        </p:nvSpPr>
        <p:spPr>
          <a:xfrm>
            <a:off x="1545264" y="1443488"/>
            <a:ext cx="6301614" cy="2837890"/>
          </a:xfrm>
          <a:prstGeom prst="rect">
            <a:avLst/>
          </a:prstGeom>
        </p:spPr>
        <p:txBody>
          <a:bodyPr spcFirstLastPara="1" wrap="square" lIns="91425" tIns="91425" rIns="91425" bIns="91425" anchor="t" anchorCtr="0">
            <a:noAutofit/>
          </a:bodyPr>
          <a:lstStyle/>
          <a:p>
            <a:pPr marL="142875" lvl="0" indent="0" algn="l" rtl="0">
              <a:spcBef>
                <a:spcPts val="0"/>
              </a:spcBef>
              <a:spcAft>
                <a:spcPts val="0"/>
              </a:spcAft>
              <a:buClr>
                <a:srgbClr val="222222"/>
              </a:buClr>
              <a:buSzPts val="1350"/>
              <a:buNone/>
            </a:pPr>
            <a:r>
              <a:rPr lang="en-US" sz="1600" dirty="0">
                <a:solidFill>
                  <a:srgbClr val="222222"/>
                </a:solidFill>
                <a:highlight>
                  <a:srgbClr val="FFFFFF"/>
                </a:highlight>
                <a:latin typeface="Lato" panose="020F0502020204030203" pitchFamily="34" charset="0"/>
              </a:rPr>
              <a:t>To find your default shell in Unix OS, type the following in your terminal </a:t>
            </a:r>
          </a:p>
          <a:p>
            <a:pPr marL="1371600" lvl="0" indent="457200" algn="l" rtl="0">
              <a:lnSpc>
                <a:spcPct val="100000"/>
              </a:lnSpc>
              <a:spcBef>
                <a:spcPts val="1600"/>
              </a:spcBef>
              <a:spcAft>
                <a:spcPts val="0"/>
              </a:spcAft>
              <a:buClr>
                <a:schemeClr val="dk1"/>
              </a:buClr>
              <a:buSzPts val="1100"/>
              <a:buFont typeface="Arial"/>
              <a:buNone/>
            </a:pPr>
            <a:r>
              <a:rPr lang="en" sz="1600" dirty="0">
                <a:solidFill>
                  <a:srgbClr val="C7254E"/>
                </a:solidFill>
                <a:highlight>
                  <a:srgbClr val="F9F2F4"/>
                </a:highlight>
                <a:latin typeface="Courier New"/>
                <a:ea typeface="Courier New"/>
                <a:cs typeface="Courier New"/>
                <a:sym typeface="Courier New"/>
              </a:rPr>
              <a:t>❯ echo $SHELL</a:t>
            </a:r>
            <a:endParaRPr sz="1600" dirty="0">
              <a:solidFill>
                <a:srgbClr val="C7254E"/>
              </a:solidFill>
              <a:highlight>
                <a:srgbClr val="F9F2F4"/>
              </a:highlight>
              <a:latin typeface="Courier New"/>
              <a:ea typeface="Courier New"/>
              <a:cs typeface="Courier New"/>
              <a:sym typeface="Courier New"/>
            </a:endParaRPr>
          </a:p>
          <a:p>
            <a:pPr marL="1371600" lvl="0" indent="457200" algn="l" rtl="0">
              <a:lnSpc>
                <a:spcPct val="100000"/>
              </a:lnSpc>
              <a:spcBef>
                <a:spcPts val="0"/>
              </a:spcBef>
              <a:spcAft>
                <a:spcPts val="0"/>
              </a:spcAft>
              <a:buNone/>
            </a:pPr>
            <a:r>
              <a:rPr lang="en" sz="1600" dirty="0">
                <a:solidFill>
                  <a:srgbClr val="C7254E"/>
                </a:solidFill>
                <a:highlight>
                  <a:srgbClr val="F9F2F4"/>
                </a:highlight>
                <a:latin typeface="Courier New"/>
                <a:ea typeface="Courier New"/>
                <a:cs typeface="Courier New"/>
                <a:sym typeface="Courier New"/>
              </a:rPr>
              <a:t>/bin/bash</a:t>
            </a:r>
            <a:endParaRPr sz="1600" dirty="0">
              <a:solidFill>
                <a:srgbClr val="C7254E"/>
              </a:solidFill>
              <a:highlight>
                <a:srgbClr val="F9F2F4"/>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lang="en" sz="1600" b="1" dirty="0">
              <a:solidFill>
                <a:srgbClr val="C7254E"/>
              </a:solidFill>
              <a:highlight>
                <a:srgbClr val="F9F2F4"/>
              </a:highlight>
              <a:latin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600" dirty="0">
                <a:solidFill>
                  <a:srgbClr val="222222"/>
                </a:solidFill>
                <a:highlight>
                  <a:srgbClr val="FFFFFF"/>
                </a:highlight>
                <a:latin typeface="Lato" panose="020F0502020204030203" pitchFamily="34" charset="0"/>
              </a:rPr>
              <a:t>To check what are the different types of shells supported, </a:t>
            </a:r>
            <a:r>
              <a:rPr lang="en" sz="1600" dirty="0">
                <a:solidFill>
                  <a:srgbClr val="C7254E"/>
                </a:solidFill>
                <a:highlight>
                  <a:srgbClr val="F9F2F4"/>
                </a:highlight>
                <a:latin typeface="Courier New"/>
                <a:ea typeface="Courier New"/>
                <a:cs typeface="Courier New"/>
                <a:sym typeface="Courier New"/>
              </a:rPr>
              <a:t>cat</a:t>
            </a:r>
            <a:r>
              <a:rPr lang="en" sz="1600" dirty="0">
                <a:solidFill>
                  <a:srgbClr val="222222"/>
                </a:solidFill>
                <a:highlight>
                  <a:srgbClr val="FFFFFF"/>
                </a:highlight>
              </a:rPr>
              <a:t> </a:t>
            </a:r>
            <a:r>
              <a:rPr lang="en" sz="1600" dirty="0">
                <a:solidFill>
                  <a:srgbClr val="222222"/>
                </a:solidFill>
                <a:highlight>
                  <a:srgbClr val="FFFFFF"/>
                </a:highlight>
                <a:latin typeface="Lato" panose="020F0502020204030203" pitchFamily="34" charset="0"/>
              </a:rPr>
              <a:t>the contents of </a:t>
            </a:r>
            <a:r>
              <a:rPr lang="en" sz="1600" dirty="0">
                <a:solidFill>
                  <a:srgbClr val="C7254E"/>
                </a:solidFill>
                <a:highlight>
                  <a:srgbClr val="F9F2F4"/>
                </a:highlight>
                <a:latin typeface="Courier New"/>
                <a:ea typeface="Courier New"/>
                <a:cs typeface="Courier New"/>
                <a:sym typeface="Courier New"/>
              </a:rPr>
              <a:t>/etc/shells</a:t>
            </a:r>
            <a:r>
              <a:rPr lang="en" sz="1600" dirty="0">
                <a:solidFill>
                  <a:srgbClr val="222222"/>
                </a:solidFill>
                <a:highlight>
                  <a:srgbClr val="FFFFFF"/>
                </a:highlight>
              </a:rPr>
              <a:t> file.</a:t>
            </a:r>
            <a:endParaRPr sz="1600" b="1" dirty="0">
              <a:solidFill>
                <a:srgbClr val="C7254E"/>
              </a:solidFill>
              <a:highlight>
                <a:srgbClr val="F9F2F4"/>
              </a:highlight>
              <a:latin typeface="Courier New"/>
              <a:ea typeface="Courier New"/>
              <a:cs typeface="Courier New"/>
              <a:sym typeface="Courier New"/>
            </a:endParaRPr>
          </a:p>
          <a:p>
            <a:pPr marL="457200" lvl="0" indent="0" algn="l" rtl="0">
              <a:spcBef>
                <a:spcPts val="0"/>
              </a:spcBef>
              <a:spcAft>
                <a:spcPts val="1600"/>
              </a:spcAft>
              <a:buNone/>
            </a:pPr>
            <a:endParaRPr sz="1350" dirty="0">
              <a:solidFill>
                <a:srgbClr val="222222"/>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1453933" y="777651"/>
            <a:ext cx="5686171" cy="57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buClr>
                <a:srgbClr val="000000"/>
              </a:buClr>
              <a:buFont typeface="Arial"/>
            </a:pPr>
            <a:r>
              <a:rPr lang="en" sz="3000" b="1" dirty="0">
                <a:solidFill>
                  <a:srgbClr val="ED1157"/>
                </a:solidFill>
                <a:latin typeface="Lato" panose="020F0502020204030203" pitchFamily="34" charset="0"/>
              </a:rPr>
              <a:t>Structure of a Script</a:t>
            </a:r>
            <a:endParaRPr sz="3000" b="1" dirty="0">
              <a:solidFill>
                <a:srgbClr val="ED1157"/>
              </a:solidFill>
              <a:latin typeface="Lato" panose="020F0502020204030203" pitchFamily="34" charset="0"/>
            </a:endParaRPr>
          </a:p>
        </p:txBody>
      </p:sp>
      <p:sp>
        <p:nvSpPr>
          <p:cNvPr id="66" name="Google Shape;66;p15"/>
          <p:cNvSpPr txBox="1">
            <a:spLocks noGrp="1"/>
          </p:cNvSpPr>
          <p:nvPr>
            <p:ph type="body" idx="1"/>
          </p:nvPr>
        </p:nvSpPr>
        <p:spPr>
          <a:xfrm>
            <a:off x="1453933" y="1876101"/>
            <a:ext cx="7484503" cy="201174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dirty="0">
                <a:solidFill>
                  <a:srgbClr val="C7254E"/>
                </a:solidFill>
                <a:highlight>
                  <a:srgbClr val="F9F2F4"/>
                </a:highlight>
                <a:latin typeface="Courier New"/>
                <a:ea typeface="Courier New"/>
                <a:cs typeface="Courier New"/>
                <a:sym typeface="Courier New"/>
              </a:rPr>
              <a:t>#!/bin/bash</a:t>
            </a:r>
            <a:r>
              <a:rPr lang="en" sz="1600" dirty="0">
                <a:solidFill>
                  <a:srgbClr val="222222"/>
                </a:solidFill>
                <a:highlight>
                  <a:srgbClr val="FFFFFF"/>
                </a:highlight>
              </a:rPr>
              <a:t>	              </a:t>
            </a:r>
            <a:r>
              <a:rPr lang="en" sz="1600" dirty="0">
                <a:solidFill>
                  <a:srgbClr val="222222"/>
                </a:solidFill>
                <a:highlight>
                  <a:srgbClr val="FFFFFF"/>
                </a:highlight>
                <a:latin typeface="Lato" panose="020F0502020204030203" pitchFamily="34" charset="0"/>
              </a:rPr>
              <a:t>– It defines which shell will be used to run the script.</a:t>
            </a:r>
            <a:endParaRPr sz="1600" dirty="0">
              <a:solidFill>
                <a:srgbClr val="222222"/>
              </a:solidFill>
              <a:highlight>
                <a:srgbClr val="FFFFFF"/>
              </a:highlight>
              <a:latin typeface="Lato" panose="020F0502020204030203" pitchFamily="34" charset="0"/>
            </a:endParaRPr>
          </a:p>
          <a:p>
            <a:pPr marL="0" lvl="0" indent="0" algn="l" rtl="0">
              <a:spcBef>
                <a:spcPts val="1600"/>
              </a:spcBef>
              <a:spcAft>
                <a:spcPts val="0"/>
              </a:spcAft>
              <a:buClr>
                <a:schemeClr val="dk1"/>
              </a:buClr>
              <a:buSzPts val="1100"/>
              <a:buFont typeface="Arial"/>
              <a:buNone/>
            </a:pPr>
            <a:r>
              <a:rPr lang="en" sz="1600" dirty="0">
                <a:solidFill>
                  <a:srgbClr val="C7254E"/>
                </a:solidFill>
                <a:highlight>
                  <a:srgbClr val="F9F2F4"/>
                </a:highlight>
                <a:latin typeface="Courier New"/>
                <a:ea typeface="Courier New"/>
                <a:cs typeface="Courier New"/>
                <a:sym typeface="Courier New"/>
              </a:rPr>
              <a:t>#comments</a:t>
            </a:r>
            <a:r>
              <a:rPr lang="en" sz="1600" dirty="0">
                <a:solidFill>
                  <a:srgbClr val="222222"/>
                </a:solidFill>
                <a:highlight>
                  <a:srgbClr val="FFFFFF"/>
                </a:highlight>
              </a:rPr>
              <a:t> 	              </a:t>
            </a:r>
            <a:r>
              <a:rPr lang="en" sz="1600" dirty="0">
                <a:solidFill>
                  <a:srgbClr val="222222"/>
                </a:solidFill>
                <a:highlight>
                  <a:srgbClr val="FFFFFF"/>
                </a:highlight>
                <a:latin typeface="Lato" panose="020F0502020204030203" pitchFamily="34" charset="0"/>
              </a:rPr>
              <a:t>– Comments can be made by using # symbol in a script.</a:t>
            </a:r>
            <a:endParaRPr sz="1600" dirty="0">
              <a:solidFill>
                <a:srgbClr val="222222"/>
              </a:solidFill>
              <a:highlight>
                <a:srgbClr val="FFFFFF"/>
              </a:highlight>
              <a:latin typeface="Lato" panose="020F0502020204030203" pitchFamily="34" charset="0"/>
            </a:endParaRPr>
          </a:p>
          <a:p>
            <a:pPr marL="0" lvl="0" indent="0" algn="l" rtl="0">
              <a:spcBef>
                <a:spcPts val="1600"/>
              </a:spcBef>
              <a:spcAft>
                <a:spcPts val="0"/>
              </a:spcAft>
              <a:buClr>
                <a:schemeClr val="dk1"/>
              </a:buClr>
              <a:buSzPts val="1100"/>
              <a:buFont typeface="Arial"/>
              <a:buNone/>
            </a:pPr>
            <a:r>
              <a:rPr lang="en" sz="1600" dirty="0">
                <a:solidFill>
                  <a:srgbClr val="C7254E"/>
                </a:solidFill>
                <a:highlight>
                  <a:srgbClr val="F9F2F4"/>
                </a:highlight>
                <a:latin typeface="Courier New"/>
                <a:ea typeface="Courier New"/>
                <a:cs typeface="Courier New"/>
                <a:sym typeface="Courier New"/>
              </a:rPr>
              <a:t>chmod +x script.sh</a:t>
            </a:r>
            <a:r>
              <a:rPr lang="en" sz="1600" dirty="0">
                <a:solidFill>
                  <a:srgbClr val="222222"/>
                </a:solidFill>
                <a:highlight>
                  <a:srgbClr val="FFFFFF"/>
                </a:highlight>
              </a:rPr>
              <a:t>      </a:t>
            </a:r>
            <a:r>
              <a:rPr lang="en" sz="1600" dirty="0">
                <a:solidFill>
                  <a:srgbClr val="222222"/>
                </a:solidFill>
                <a:highlight>
                  <a:srgbClr val="FFFFFF"/>
                </a:highlight>
                <a:latin typeface="Lato" panose="020F0502020204030203" pitchFamily="34" charset="0"/>
              </a:rPr>
              <a:t>–  To tell the linux that file is executable.</a:t>
            </a:r>
            <a:endParaRPr sz="1600" dirty="0">
              <a:solidFill>
                <a:srgbClr val="222222"/>
              </a:solidFill>
              <a:highlight>
                <a:srgbClr val="FFFFFF"/>
              </a:highlight>
              <a:latin typeface="Lato" panose="020F0502020204030203" pitchFamily="34" charset="0"/>
            </a:endParaRPr>
          </a:p>
          <a:p>
            <a:pPr marL="0" lvl="0" indent="0" algn="l" rtl="0">
              <a:spcBef>
                <a:spcPts val="1600"/>
              </a:spcBef>
              <a:spcAft>
                <a:spcPts val="0"/>
              </a:spcAft>
              <a:buClr>
                <a:schemeClr val="dk1"/>
              </a:buClr>
              <a:buSzPts val="1100"/>
              <a:buFont typeface="Arial"/>
              <a:buNone/>
            </a:pPr>
            <a:r>
              <a:rPr lang="en" sz="1600" dirty="0">
                <a:solidFill>
                  <a:srgbClr val="C7254E"/>
                </a:solidFill>
                <a:highlight>
                  <a:srgbClr val="F9F2F4"/>
                </a:highlight>
                <a:latin typeface="Courier New"/>
                <a:ea typeface="Courier New"/>
                <a:cs typeface="Courier New"/>
                <a:sym typeface="Courier New"/>
              </a:rPr>
              <a:t>./script.sh </a:t>
            </a:r>
            <a:r>
              <a:rPr lang="en" sz="1600" dirty="0">
                <a:solidFill>
                  <a:srgbClr val="222222"/>
                </a:solidFill>
                <a:highlight>
                  <a:srgbClr val="FFFFFF"/>
                </a:highlight>
              </a:rPr>
              <a:t>	              </a:t>
            </a:r>
            <a:r>
              <a:rPr lang="en" sz="1600" dirty="0">
                <a:solidFill>
                  <a:srgbClr val="222222"/>
                </a:solidFill>
                <a:highlight>
                  <a:schemeClr val="lt1"/>
                </a:highlight>
                <a:latin typeface="Lato" panose="020F0502020204030203" pitchFamily="34" charset="0"/>
              </a:rPr>
              <a:t>– </a:t>
            </a:r>
            <a:r>
              <a:rPr lang="en" sz="1600" dirty="0">
                <a:solidFill>
                  <a:srgbClr val="222222"/>
                </a:solidFill>
                <a:highlight>
                  <a:srgbClr val="FFFFFF"/>
                </a:highlight>
                <a:latin typeface="Lato" panose="020F0502020204030203" pitchFamily="34" charset="0"/>
              </a:rPr>
              <a:t>To execute the script.</a:t>
            </a:r>
            <a:endParaRPr sz="1600" dirty="0">
              <a:latin typeface="Lato" panose="020F050202020403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1682284" y="219738"/>
            <a:ext cx="5415829" cy="57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buClr>
                <a:srgbClr val="000000"/>
              </a:buClr>
              <a:buFont typeface="Arial"/>
            </a:pPr>
            <a:r>
              <a:rPr lang="en" sz="3000" b="1" dirty="0">
                <a:solidFill>
                  <a:srgbClr val="ED1157"/>
                </a:solidFill>
                <a:latin typeface="Lato" panose="020F0502020204030203" pitchFamily="34" charset="0"/>
              </a:rPr>
              <a:t>Variables in Shell Scripts</a:t>
            </a:r>
            <a:endParaRPr sz="3000" b="1" dirty="0">
              <a:solidFill>
                <a:srgbClr val="ED1157"/>
              </a:solidFill>
              <a:latin typeface="Lato" panose="020F0502020204030203" pitchFamily="34" charset="0"/>
            </a:endParaRPr>
          </a:p>
        </p:txBody>
      </p:sp>
      <p:sp>
        <p:nvSpPr>
          <p:cNvPr id="72" name="Google Shape;72;p16"/>
          <p:cNvSpPr txBox="1">
            <a:spLocks noGrp="1"/>
          </p:cNvSpPr>
          <p:nvPr>
            <p:ph type="body" idx="1"/>
          </p:nvPr>
        </p:nvSpPr>
        <p:spPr>
          <a:xfrm>
            <a:off x="1682284" y="884303"/>
            <a:ext cx="6106562" cy="408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rgbClr val="222222"/>
                </a:solidFill>
                <a:highlight>
                  <a:srgbClr val="FFFFFF"/>
                </a:highlight>
                <a:latin typeface="Lato" panose="020F0502020204030203" pitchFamily="34" charset="0"/>
              </a:rPr>
              <a:t>In shell scripts you can use variables, they are just </a:t>
            </a:r>
            <a:r>
              <a:rPr lang="en" sz="1600" i="1" dirty="0">
                <a:solidFill>
                  <a:srgbClr val="222222"/>
                </a:solidFill>
                <a:highlight>
                  <a:srgbClr val="FFFFFF"/>
                </a:highlight>
                <a:latin typeface="Lato" panose="020F0502020204030203" pitchFamily="34" charset="0"/>
              </a:rPr>
              <a:t>symbolic name to a chunk of memory to which we assign values</a:t>
            </a:r>
            <a:r>
              <a:rPr lang="en" sz="1600" dirty="0">
                <a:solidFill>
                  <a:srgbClr val="222222"/>
                </a:solidFill>
                <a:highlight>
                  <a:srgbClr val="FFFFFF"/>
                </a:highlight>
                <a:latin typeface="Lato" panose="020F0502020204030203" pitchFamily="34" charset="0"/>
              </a:rPr>
              <a:t>.</a:t>
            </a:r>
            <a:endParaRPr sz="1600" dirty="0">
              <a:solidFill>
                <a:srgbClr val="222222"/>
              </a:solidFill>
              <a:highlight>
                <a:srgbClr val="FFFFFF"/>
              </a:highlight>
              <a:latin typeface="Lato" panose="020F0502020204030203" pitchFamily="34" charset="0"/>
            </a:endParaRPr>
          </a:p>
          <a:p>
            <a:pPr marL="0" lvl="0" indent="0" algn="l" rtl="0">
              <a:spcBef>
                <a:spcPts val="1600"/>
              </a:spcBef>
              <a:spcAft>
                <a:spcPts val="0"/>
              </a:spcAft>
              <a:buNone/>
            </a:pPr>
            <a:r>
              <a:rPr lang="en" sz="1600" dirty="0">
                <a:solidFill>
                  <a:srgbClr val="222222"/>
                </a:solidFill>
                <a:highlight>
                  <a:srgbClr val="FFFFFF"/>
                </a:highlight>
                <a:latin typeface="Lato" panose="020F0502020204030203" pitchFamily="34" charset="0"/>
              </a:rPr>
              <a:t>The variable assignment can be done with the following syntax</a:t>
            </a:r>
            <a:endParaRPr sz="1600" dirty="0">
              <a:latin typeface="Lato" panose="020F0502020204030203" pitchFamily="34" charset="0"/>
            </a:endParaRPr>
          </a:p>
          <a:p>
            <a:pPr marL="0" lvl="0" indent="457200" algn="l" rtl="0">
              <a:spcBef>
                <a:spcPts val="1600"/>
              </a:spcBef>
              <a:spcAft>
                <a:spcPts val="0"/>
              </a:spcAft>
              <a:buNone/>
            </a:pPr>
            <a:r>
              <a:rPr lang="en" sz="1600" dirty="0"/>
              <a:t> 	</a:t>
            </a:r>
            <a:r>
              <a:rPr lang="en" sz="1600" dirty="0">
                <a:solidFill>
                  <a:srgbClr val="222222"/>
                </a:solidFill>
                <a:highlight>
                  <a:srgbClr val="FFFFFF"/>
                </a:highlight>
                <a:latin typeface="Lato" panose="020F0502020204030203" pitchFamily="34" charset="0"/>
                <a:sym typeface="Courier New"/>
              </a:rPr>
              <a:t>	</a:t>
            </a:r>
            <a:r>
              <a:rPr lang="en" sz="1600" dirty="0">
                <a:solidFill>
                  <a:srgbClr val="C7254E"/>
                </a:solidFill>
                <a:highlight>
                  <a:srgbClr val="F9F2F4"/>
                </a:highlight>
                <a:latin typeface="Courier New"/>
                <a:ea typeface="Courier New"/>
                <a:cs typeface="Courier New"/>
                <a:sym typeface="Courier New"/>
              </a:rPr>
              <a:t>VARIABLE=value</a:t>
            </a:r>
            <a:r>
              <a:rPr lang="en" sz="1600" dirty="0"/>
              <a:t> </a:t>
            </a:r>
            <a:endParaRPr sz="1600" dirty="0"/>
          </a:p>
          <a:p>
            <a:pPr marL="0" lvl="0" indent="0" algn="l" rtl="0">
              <a:spcBef>
                <a:spcPts val="1600"/>
              </a:spcBef>
              <a:spcAft>
                <a:spcPts val="0"/>
              </a:spcAft>
              <a:buNone/>
            </a:pPr>
            <a:r>
              <a:rPr lang="en" sz="1600" dirty="0">
                <a:solidFill>
                  <a:srgbClr val="222222"/>
                </a:solidFill>
                <a:highlight>
                  <a:srgbClr val="FFFFFF"/>
                </a:highlight>
                <a:latin typeface="Lato" panose="020F0502020204030203" pitchFamily="34" charset="0"/>
              </a:rPr>
              <a:t>Note</a:t>
            </a:r>
            <a:r>
              <a:rPr lang="en-IN" sz="1600" dirty="0">
                <a:solidFill>
                  <a:srgbClr val="222222"/>
                </a:solidFill>
                <a:highlight>
                  <a:srgbClr val="FFFFFF"/>
                </a:highlight>
                <a:latin typeface="Lato" panose="020F0502020204030203" pitchFamily="34" charset="0"/>
              </a:rPr>
              <a:t>s</a:t>
            </a:r>
            <a:r>
              <a:rPr lang="en" sz="1600" dirty="0">
                <a:solidFill>
                  <a:srgbClr val="222222"/>
                </a:solidFill>
                <a:highlight>
                  <a:srgbClr val="FFFFFF"/>
                </a:highlight>
                <a:latin typeface="Lato" panose="020F0502020204030203" pitchFamily="34" charset="0"/>
              </a:rPr>
              <a:t>:  </a:t>
            </a:r>
          </a:p>
          <a:p>
            <a:pPr marL="285750" lvl="0" indent="-285750" algn="l" rtl="0">
              <a:spcBef>
                <a:spcPts val="1600"/>
              </a:spcBef>
              <a:spcAft>
                <a:spcPts val="0"/>
              </a:spcAft>
              <a:buClr>
                <a:srgbClr val="E9005D"/>
              </a:buClr>
              <a:buSzPct val="85000"/>
              <a:buFont typeface="Arial" panose="020B0604020202020204" pitchFamily="34" charset="0"/>
              <a:buChar char="•"/>
            </a:pPr>
            <a:r>
              <a:rPr lang="en" sz="1600" dirty="0">
                <a:solidFill>
                  <a:srgbClr val="222222"/>
                </a:solidFill>
                <a:highlight>
                  <a:srgbClr val="FFFFFF"/>
                </a:highlight>
                <a:latin typeface="Lato" panose="020F0502020204030203" pitchFamily="34" charset="0"/>
              </a:rPr>
              <a:t>There should be </a:t>
            </a:r>
            <a:r>
              <a:rPr lang="en" sz="1600" b="1" dirty="0">
                <a:solidFill>
                  <a:srgbClr val="222222"/>
                </a:solidFill>
                <a:highlight>
                  <a:srgbClr val="FFFFFF"/>
                </a:highlight>
                <a:latin typeface="Lato" panose="020F0502020204030203" pitchFamily="34" charset="0"/>
              </a:rPr>
              <a:t>no space</a:t>
            </a:r>
            <a:r>
              <a:rPr lang="en" sz="1600" dirty="0">
                <a:solidFill>
                  <a:srgbClr val="222222"/>
                </a:solidFill>
                <a:highlight>
                  <a:srgbClr val="FFFFFF"/>
                </a:highlight>
                <a:latin typeface="Lato" panose="020F0502020204030203" pitchFamily="34" charset="0"/>
              </a:rPr>
              <a:t> around the “</a:t>
            </a:r>
            <a:r>
              <a:rPr lang="en" sz="1600" dirty="0">
                <a:solidFill>
                  <a:srgbClr val="C7254E"/>
                </a:solidFill>
                <a:highlight>
                  <a:srgbClr val="F9F2F4"/>
                </a:highlight>
                <a:latin typeface="Lato" panose="020F0502020204030203" pitchFamily="34" charset="0"/>
                <a:ea typeface="Courier New"/>
                <a:cs typeface="Courier New"/>
                <a:sym typeface="Courier New"/>
              </a:rPr>
              <a:t>=</a:t>
            </a:r>
            <a:r>
              <a:rPr lang="en" sz="1600" dirty="0">
                <a:solidFill>
                  <a:srgbClr val="222222"/>
                </a:solidFill>
                <a:highlight>
                  <a:srgbClr val="FFFFFF"/>
                </a:highlight>
                <a:latin typeface="Lato" panose="020F0502020204030203" pitchFamily="34" charset="0"/>
              </a:rPr>
              <a:t>” sign.</a:t>
            </a:r>
          </a:p>
          <a:p>
            <a:pPr marL="285750" lvl="0" indent="-285750" algn="l" rtl="0">
              <a:spcBef>
                <a:spcPts val="1600"/>
              </a:spcBef>
              <a:spcAft>
                <a:spcPts val="0"/>
              </a:spcAft>
              <a:buClr>
                <a:srgbClr val="E9005D"/>
              </a:buClr>
              <a:buSzPct val="85000"/>
              <a:buFont typeface="Arial" panose="020B0604020202020204" pitchFamily="34" charset="0"/>
              <a:buChar char="•"/>
            </a:pPr>
            <a:r>
              <a:rPr lang="en" sz="1600" dirty="0">
                <a:solidFill>
                  <a:srgbClr val="222222"/>
                </a:solidFill>
                <a:highlight>
                  <a:srgbClr val="FFFFFF"/>
                </a:highlight>
                <a:latin typeface="Lato" panose="020F0502020204030203" pitchFamily="34" charset="0"/>
                <a:ea typeface="Courier New"/>
                <a:cs typeface="Courier New"/>
                <a:sym typeface="Courier New"/>
              </a:rPr>
              <a:t>If there is a space, </a:t>
            </a:r>
            <a:r>
              <a:rPr lang="en" sz="1600" dirty="0">
                <a:solidFill>
                  <a:srgbClr val="C7254E"/>
                </a:solidFill>
                <a:highlight>
                  <a:srgbClr val="F9F2F4"/>
                </a:highlight>
                <a:latin typeface="Lato" panose="020F0502020204030203" pitchFamily="34" charset="0"/>
                <a:ea typeface="Courier New"/>
                <a:cs typeface="Courier New"/>
                <a:sym typeface="Courier New"/>
              </a:rPr>
              <a:t>VARIABLE = value</a:t>
            </a:r>
            <a:r>
              <a:rPr lang="en" sz="1600" dirty="0">
                <a:solidFill>
                  <a:srgbClr val="222222"/>
                </a:solidFill>
                <a:highlight>
                  <a:srgbClr val="FFFFFF"/>
                </a:highlight>
                <a:latin typeface="Lato" panose="020F0502020204030203" pitchFamily="34" charset="0"/>
              </a:rPr>
              <a:t> won’t work. </a:t>
            </a:r>
          </a:p>
          <a:p>
            <a:pPr marL="285750" lvl="0" indent="-285750" algn="l" rtl="0">
              <a:spcBef>
                <a:spcPts val="1600"/>
              </a:spcBef>
              <a:spcAft>
                <a:spcPts val="0"/>
              </a:spcAft>
              <a:buClr>
                <a:srgbClr val="E9005D"/>
              </a:buClr>
              <a:buSzPct val="85000"/>
              <a:buFont typeface="Arial" panose="020B0604020202020204" pitchFamily="34" charset="0"/>
              <a:buChar char="•"/>
            </a:pPr>
            <a:r>
              <a:rPr lang="en" sz="1600" dirty="0">
                <a:solidFill>
                  <a:srgbClr val="222222"/>
                </a:solidFill>
                <a:highlight>
                  <a:srgbClr val="FFFFFF"/>
                </a:highlight>
                <a:latin typeface="Lato" panose="020F0502020204030203" pitchFamily="34" charset="0"/>
              </a:rPr>
              <a:t>Also Variables are </a:t>
            </a:r>
            <a:r>
              <a:rPr lang="en" sz="1600" b="1" dirty="0">
                <a:solidFill>
                  <a:srgbClr val="222222"/>
                </a:solidFill>
                <a:highlight>
                  <a:srgbClr val="FFFFFF"/>
                </a:highlight>
                <a:latin typeface="Lato" panose="020F0502020204030203" pitchFamily="34" charset="0"/>
              </a:rPr>
              <a:t>case-sensitive</a:t>
            </a:r>
            <a:r>
              <a:rPr lang="en" sz="1600" dirty="0">
                <a:solidFill>
                  <a:srgbClr val="222222"/>
                </a:solidFill>
                <a:highlight>
                  <a:srgbClr val="FFFFFF"/>
                </a:highlight>
                <a:latin typeface="Lato" panose="020F0502020204030203" pitchFamily="34" charset="0"/>
              </a:rPr>
              <a:t>.</a:t>
            </a:r>
            <a:endParaRPr sz="1600" dirty="0">
              <a:solidFill>
                <a:srgbClr val="222222"/>
              </a:solidFill>
              <a:highlight>
                <a:srgbClr val="FFFFFF"/>
              </a:highlight>
              <a:latin typeface="Lato" panose="020F0502020204030203" pitchFamily="34" charset="0"/>
            </a:endParaRPr>
          </a:p>
          <a:p>
            <a:pPr marL="0" lvl="0" indent="0" algn="l" rtl="0">
              <a:spcBef>
                <a:spcPts val="1600"/>
              </a:spcBef>
              <a:spcAft>
                <a:spcPts val="0"/>
              </a:spcAft>
              <a:buNone/>
            </a:pPr>
            <a:r>
              <a:rPr lang="en" sz="1600" dirty="0">
                <a:solidFill>
                  <a:srgbClr val="222222"/>
                </a:solidFill>
                <a:highlight>
                  <a:srgbClr val="FFFFFF"/>
                </a:highlight>
                <a:latin typeface="Lato" panose="020F0502020204030203" pitchFamily="34" charset="0"/>
              </a:rPr>
              <a:t>Consider the example below: </a:t>
            </a:r>
            <a:endParaRPr sz="1600" dirty="0">
              <a:solidFill>
                <a:srgbClr val="222222"/>
              </a:solidFill>
              <a:highlight>
                <a:srgbClr val="FFFFFF"/>
              </a:highlight>
              <a:latin typeface="Lato" panose="020F0502020204030203" pitchFamily="34" charset="0"/>
            </a:endParaRPr>
          </a:p>
          <a:p>
            <a:pPr marL="0" lvl="0" indent="0" algn="l" rtl="0">
              <a:lnSpc>
                <a:spcPct val="100000"/>
              </a:lnSpc>
              <a:spcBef>
                <a:spcPts val="1600"/>
              </a:spcBef>
              <a:spcAft>
                <a:spcPts val="0"/>
              </a:spcAft>
              <a:buNone/>
            </a:pPr>
            <a:r>
              <a:rPr lang="en" sz="1600" dirty="0">
                <a:solidFill>
                  <a:srgbClr val="222222"/>
                </a:solidFill>
                <a:highlight>
                  <a:srgbClr val="FFFFFF"/>
                </a:highlight>
              </a:rPr>
              <a:t>			</a:t>
            </a:r>
            <a:r>
              <a:rPr lang="en" sz="1600" dirty="0">
                <a:solidFill>
                  <a:srgbClr val="C7254E"/>
                </a:solidFill>
                <a:highlight>
                  <a:srgbClr val="F9F2F4"/>
                </a:highlight>
                <a:latin typeface="Courier New"/>
                <a:ea typeface="Courier New"/>
                <a:cs typeface="Courier New"/>
                <a:sym typeface="Courier New"/>
              </a:rPr>
              <a:t>#!/bin/sh</a:t>
            </a:r>
            <a:endParaRPr sz="1600" dirty="0">
              <a:solidFill>
                <a:srgbClr val="C7254E"/>
              </a:solidFill>
              <a:highlight>
                <a:srgbClr val="F9F2F4"/>
              </a:highlight>
              <a:latin typeface="Courier New"/>
              <a:ea typeface="Courier New"/>
              <a:cs typeface="Courier New"/>
              <a:sym typeface="Courier New"/>
            </a:endParaRPr>
          </a:p>
          <a:p>
            <a:pPr marL="914400" lvl="0" indent="457200" algn="l" rtl="0">
              <a:lnSpc>
                <a:spcPct val="100000"/>
              </a:lnSpc>
              <a:spcBef>
                <a:spcPts val="1000"/>
              </a:spcBef>
              <a:spcAft>
                <a:spcPts val="0"/>
              </a:spcAft>
              <a:buNone/>
            </a:pPr>
            <a:r>
              <a:rPr lang="en" sz="1600" dirty="0">
                <a:solidFill>
                  <a:srgbClr val="C7254E"/>
                </a:solidFill>
                <a:highlight>
                  <a:srgbClr val="F9F2F4"/>
                </a:highlight>
                <a:latin typeface="Courier New"/>
                <a:ea typeface="Courier New"/>
                <a:cs typeface="Courier New"/>
                <a:sym typeface="Courier New"/>
              </a:rPr>
              <a:t>MY_MESSAGE="Hello World"</a:t>
            </a:r>
            <a:endParaRPr sz="1600" dirty="0">
              <a:solidFill>
                <a:srgbClr val="C7254E"/>
              </a:solidFill>
              <a:highlight>
                <a:srgbClr val="F9F2F4"/>
              </a:highlight>
              <a:latin typeface="Courier New"/>
              <a:ea typeface="Courier New"/>
              <a:cs typeface="Courier New"/>
              <a:sym typeface="Courier New"/>
            </a:endParaRPr>
          </a:p>
          <a:p>
            <a:pPr marL="939800" marR="25400" lvl="0" indent="431800" algn="l" rtl="0">
              <a:lnSpc>
                <a:spcPct val="100000"/>
              </a:lnSpc>
              <a:spcBef>
                <a:spcPts val="1000"/>
              </a:spcBef>
              <a:spcAft>
                <a:spcPts val="0"/>
              </a:spcAft>
              <a:buClr>
                <a:schemeClr val="dk1"/>
              </a:buClr>
              <a:buSzPts val="1100"/>
              <a:buFont typeface="Arial"/>
              <a:buNone/>
            </a:pPr>
            <a:r>
              <a:rPr lang="en" sz="1600" dirty="0">
                <a:solidFill>
                  <a:srgbClr val="C7254E"/>
                </a:solidFill>
                <a:highlight>
                  <a:srgbClr val="F9F2F4"/>
                </a:highlight>
                <a:latin typeface="Courier New"/>
                <a:ea typeface="Courier New"/>
                <a:cs typeface="Courier New"/>
                <a:sym typeface="Courier New"/>
              </a:rPr>
              <a:t>echo $MY_MESSAGE</a:t>
            </a:r>
            <a:endParaRPr sz="1600" dirty="0">
              <a:solidFill>
                <a:schemeClr val="dk1"/>
              </a:solidFill>
              <a:highlight>
                <a:srgbClr val="F5F5F5"/>
              </a:highlight>
              <a:latin typeface="Courier New"/>
              <a:ea typeface="Courier New"/>
              <a:cs typeface="Courier New"/>
              <a:sym typeface="Courier New"/>
            </a:endParaRPr>
          </a:p>
          <a:p>
            <a:pPr marL="0" lvl="0" indent="0" algn="l" rtl="0">
              <a:spcBef>
                <a:spcPts val="1000"/>
              </a:spcBef>
              <a:spcAft>
                <a:spcPts val="0"/>
              </a:spcAft>
              <a:buNone/>
            </a:pPr>
            <a:endParaRPr sz="1350" dirty="0">
              <a:solidFill>
                <a:srgbClr val="222222"/>
              </a:solidFill>
              <a:highlight>
                <a:srgbClr val="FFFFFF"/>
              </a:highlight>
            </a:endParaRPr>
          </a:p>
          <a:p>
            <a:pPr marL="0" lvl="0" indent="0" algn="l" rtl="0">
              <a:spcBef>
                <a:spcPts val="1600"/>
              </a:spcBef>
              <a:spcAft>
                <a:spcPts val="16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1682284" y="219738"/>
            <a:ext cx="5415829" cy="57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buClr>
                <a:srgbClr val="000000"/>
              </a:buClr>
              <a:buFont typeface="Arial"/>
            </a:pPr>
            <a:r>
              <a:rPr lang="en" sz="3000" b="1" dirty="0">
                <a:solidFill>
                  <a:srgbClr val="ED1157"/>
                </a:solidFill>
                <a:latin typeface="Lato" panose="020F0502020204030203" pitchFamily="34" charset="0"/>
              </a:rPr>
              <a:t>Variables in Shell Scripts(</a:t>
            </a:r>
            <a:r>
              <a:rPr lang="en-IN" sz="3000" b="1" dirty="0">
                <a:solidFill>
                  <a:srgbClr val="ED1157"/>
                </a:solidFill>
                <a:latin typeface="Lato" panose="020F0502020204030203" pitchFamily="34" charset="0"/>
              </a:rPr>
              <a:t>contd.)</a:t>
            </a:r>
            <a:endParaRPr sz="3000" b="1" dirty="0">
              <a:solidFill>
                <a:srgbClr val="ED1157"/>
              </a:solidFill>
              <a:latin typeface="Lato" panose="020F0502020204030203" pitchFamily="34" charset="0"/>
            </a:endParaRPr>
          </a:p>
        </p:txBody>
      </p:sp>
      <p:sp>
        <p:nvSpPr>
          <p:cNvPr id="72" name="Google Shape;72;p16"/>
          <p:cNvSpPr txBox="1">
            <a:spLocks noGrp="1"/>
          </p:cNvSpPr>
          <p:nvPr>
            <p:ph type="body" idx="1"/>
          </p:nvPr>
        </p:nvSpPr>
        <p:spPr>
          <a:xfrm>
            <a:off x="1682284" y="884303"/>
            <a:ext cx="6106562" cy="408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dirty="0">
              <a:solidFill>
                <a:srgbClr val="222222"/>
              </a:solidFill>
              <a:highlight>
                <a:srgbClr val="FFFFFF"/>
              </a:highlight>
              <a:latin typeface="Lato" panose="020F0502020204030203" pitchFamily="34" charset="0"/>
            </a:endParaRPr>
          </a:p>
          <a:p>
            <a:pPr marL="0" lvl="0" indent="0" algn="l" rtl="0">
              <a:spcBef>
                <a:spcPts val="1600"/>
              </a:spcBef>
              <a:spcAft>
                <a:spcPts val="0"/>
              </a:spcAft>
              <a:buNone/>
            </a:pPr>
            <a:r>
              <a:rPr lang="en" sz="1600" dirty="0">
                <a:solidFill>
                  <a:srgbClr val="222222"/>
                </a:solidFill>
                <a:highlight>
                  <a:srgbClr val="FFFFFF"/>
                </a:highlight>
                <a:latin typeface="Lato" panose="020F0502020204030203" pitchFamily="34" charset="0"/>
              </a:rPr>
              <a:t>Consider the example below: </a:t>
            </a:r>
            <a:endParaRPr sz="1600" dirty="0">
              <a:solidFill>
                <a:srgbClr val="222222"/>
              </a:solidFill>
              <a:highlight>
                <a:srgbClr val="FFFFFF"/>
              </a:highlight>
              <a:latin typeface="Lato" panose="020F0502020204030203" pitchFamily="34" charset="0"/>
            </a:endParaRPr>
          </a:p>
          <a:p>
            <a:pPr marL="0" lvl="0" indent="0" algn="l" rtl="0">
              <a:lnSpc>
                <a:spcPct val="100000"/>
              </a:lnSpc>
              <a:spcBef>
                <a:spcPts val="1600"/>
              </a:spcBef>
              <a:spcAft>
                <a:spcPts val="0"/>
              </a:spcAft>
              <a:buNone/>
            </a:pPr>
            <a:r>
              <a:rPr lang="en" sz="1600" dirty="0">
                <a:solidFill>
                  <a:srgbClr val="C7254E"/>
                </a:solidFill>
                <a:highlight>
                  <a:srgbClr val="F9F2F4"/>
                </a:highlight>
                <a:latin typeface="Courier New"/>
                <a:ea typeface="Courier New"/>
                <a:cs typeface="Courier New"/>
                <a:sym typeface="Courier New"/>
              </a:rPr>
              <a:t>#!/bin/sh</a:t>
            </a:r>
          </a:p>
          <a:p>
            <a:pPr marL="0" lvl="0" indent="0" algn="l" rtl="0">
              <a:lnSpc>
                <a:spcPct val="100000"/>
              </a:lnSpc>
              <a:spcBef>
                <a:spcPts val="1600"/>
              </a:spcBef>
              <a:spcAft>
                <a:spcPts val="0"/>
              </a:spcAft>
              <a:buNone/>
            </a:pPr>
            <a:r>
              <a:rPr lang="en" sz="1600" dirty="0">
                <a:solidFill>
                  <a:srgbClr val="C7254E"/>
                </a:solidFill>
                <a:highlight>
                  <a:srgbClr val="F9F2F4"/>
                </a:highlight>
                <a:latin typeface="Courier New"/>
                <a:ea typeface="Courier New"/>
                <a:cs typeface="Courier New"/>
                <a:sym typeface="Courier New"/>
              </a:rPr>
              <a:t>MY_MESSAGE="Hello World“</a:t>
            </a:r>
          </a:p>
          <a:p>
            <a:pPr marL="0" lvl="0" indent="0" algn="l" rtl="0">
              <a:lnSpc>
                <a:spcPct val="100000"/>
              </a:lnSpc>
              <a:spcBef>
                <a:spcPts val="1600"/>
              </a:spcBef>
              <a:spcAft>
                <a:spcPts val="0"/>
              </a:spcAft>
              <a:buNone/>
            </a:pPr>
            <a:r>
              <a:rPr lang="en" sz="1600" dirty="0">
                <a:solidFill>
                  <a:srgbClr val="C7254E"/>
                </a:solidFill>
                <a:highlight>
                  <a:srgbClr val="F9F2F4"/>
                </a:highlight>
                <a:latin typeface="Courier New"/>
                <a:ea typeface="Courier New"/>
                <a:cs typeface="Courier New"/>
                <a:sym typeface="Courier New"/>
              </a:rPr>
              <a:t>echo $MY_MESSAGE</a:t>
            </a:r>
            <a:endParaRPr sz="1600" dirty="0">
              <a:solidFill>
                <a:schemeClr val="dk1"/>
              </a:solidFill>
              <a:highlight>
                <a:srgbClr val="F5F5F5"/>
              </a:highlight>
              <a:latin typeface="Courier New"/>
              <a:ea typeface="Courier New"/>
              <a:cs typeface="Courier New"/>
              <a:sym typeface="Courier New"/>
            </a:endParaRPr>
          </a:p>
          <a:p>
            <a:pPr marL="0" lvl="0" indent="0" algn="l" rtl="0">
              <a:spcBef>
                <a:spcPts val="1000"/>
              </a:spcBef>
              <a:spcAft>
                <a:spcPts val="0"/>
              </a:spcAft>
              <a:buNone/>
            </a:pPr>
            <a:endParaRPr sz="1350" dirty="0">
              <a:solidFill>
                <a:srgbClr val="222222"/>
              </a:solidFill>
              <a:highlight>
                <a:srgbClr val="FFFFFF"/>
              </a:highlight>
            </a:endParaRPr>
          </a:p>
          <a:p>
            <a:pPr marL="0" lvl="0" indent="0" algn="l" rtl="0">
              <a:spcBef>
                <a:spcPts val="1600"/>
              </a:spcBef>
              <a:spcAft>
                <a:spcPts val="1600"/>
              </a:spcAft>
              <a:buNone/>
            </a:pPr>
            <a:endParaRPr dirty="0"/>
          </a:p>
        </p:txBody>
      </p:sp>
    </p:spTree>
    <p:extLst>
      <p:ext uri="{BB962C8B-B14F-4D97-AF65-F5344CB8AC3E}">
        <p14:creationId xmlns:p14="http://schemas.microsoft.com/office/powerpoint/2010/main" val="4055707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1581335" y="586637"/>
            <a:ext cx="5293112" cy="57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buClr>
                <a:srgbClr val="000000"/>
              </a:buClr>
              <a:buFont typeface="Arial"/>
            </a:pPr>
            <a:r>
              <a:rPr lang="en" sz="3000" b="1" dirty="0">
                <a:solidFill>
                  <a:srgbClr val="ED1157"/>
                </a:solidFill>
                <a:latin typeface="Lato" panose="020F0502020204030203" pitchFamily="34" charset="0"/>
              </a:rPr>
              <a:t>Shell BUILTINS Commands</a:t>
            </a:r>
            <a:endParaRPr sz="3000" b="1" dirty="0">
              <a:solidFill>
                <a:srgbClr val="ED1157"/>
              </a:solidFill>
              <a:latin typeface="Lato" panose="020F0502020204030203" pitchFamily="34" charset="0"/>
            </a:endParaRPr>
          </a:p>
        </p:txBody>
      </p:sp>
      <p:sp>
        <p:nvSpPr>
          <p:cNvPr id="78" name="Google Shape;78;p17"/>
          <p:cNvSpPr txBox="1">
            <a:spLocks noGrp="1"/>
          </p:cNvSpPr>
          <p:nvPr>
            <p:ph type="body" idx="1"/>
          </p:nvPr>
        </p:nvSpPr>
        <p:spPr>
          <a:xfrm>
            <a:off x="1581335" y="1377304"/>
            <a:ext cx="6699257" cy="36483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rgbClr val="C7254E"/>
                </a:solidFill>
                <a:highlight>
                  <a:srgbClr val="F9F2F4"/>
                </a:highlight>
                <a:latin typeface="Courier New"/>
                <a:ea typeface="Courier New"/>
                <a:cs typeface="Courier New"/>
                <a:sym typeface="Courier New"/>
              </a:rPr>
              <a:t>export</a:t>
            </a:r>
            <a:r>
              <a:rPr lang="en" sz="1600" dirty="0">
                <a:solidFill>
                  <a:srgbClr val="222222"/>
                </a:solidFill>
                <a:highlight>
                  <a:srgbClr val="FFFFFF"/>
                </a:highlight>
              </a:rPr>
              <a:t> </a:t>
            </a:r>
            <a:r>
              <a:rPr lang="en" sz="1600" dirty="0">
                <a:solidFill>
                  <a:srgbClr val="222222"/>
                </a:solidFill>
                <a:highlight>
                  <a:srgbClr val="FFFFFF"/>
                </a:highlight>
                <a:latin typeface="Lato" panose="020F0502020204030203" pitchFamily="34" charset="0"/>
              </a:rPr>
              <a:t>:  The export command marks an environment variable to be exported. </a:t>
            </a:r>
            <a:endParaRPr sz="1600" dirty="0">
              <a:solidFill>
                <a:srgbClr val="222222"/>
              </a:solidFill>
              <a:highlight>
                <a:srgbClr val="FFFFFF"/>
              </a:highlight>
              <a:latin typeface="Lato" panose="020F0502020204030203" pitchFamily="34" charset="0"/>
            </a:endParaRPr>
          </a:p>
          <a:p>
            <a:pPr marL="0" lvl="0" indent="0" algn="l" rtl="0">
              <a:spcBef>
                <a:spcPts val="1600"/>
              </a:spcBef>
              <a:spcAft>
                <a:spcPts val="0"/>
              </a:spcAft>
              <a:buNone/>
            </a:pPr>
            <a:r>
              <a:rPr lang="en" sz="1600" dirty="0">
                <a:solidFill>
                  <a:srgbClr val="C7254E"/>
                </a:solidFill>
                <a:highlight>
                  <a:srgbClr val="F9F2F4"/>
                </a:highlight>
                <a:latin typeface="Courier New"/>
                <a:ea typeface="Courier New"/>
                <a:cs typeface="Courier New"/>
                <a:sym typeface="Courier New"/>
              </a:rPr>
              <a:t>read</a:t>
            </a:r>
            <a:r>
              <a:rPr lang="en" sz="1600" dirty="0">
                <a:solidFill>
                  <a:srgbClr val="222222"/>
                </a:solidFill>
                <a:highlight>
                  <a:srgbClr val="FFFFFF"/>
                </a:highlight>
              </a:rPr>
              <a:t> </a:t>
            </a:r>
            <a:r>
              <a:rPr lang="en" sz="1600" dirty="0">
                <a:solidFill>
                  <a:srgbClr val="222222"/>
                </a:solidFill>
                <a:highlight>
                  <a:srgbClr val="FFFFFF"/>
                </a:highlight>
                <a:latin typeface="Lato" panose="020F0502020204030203" pitchFamily="34" charset="0"/>
              </a:rPr>
              <a:t>:  Use to get input (data from user) from keyboard and store (data) to variable. </a:t>
            </a:r>
            <a:endParaRPr sz="1600" dirty="0">
              <a:solidFill>
                <a:srgbClr val="222222"/>
              </a:solidFill>
              <a:highlight>
                <a:srgbClr val="FFFFFF"/>
              </a:highlight>
              <a:latin typeface="Lato" panose="020F0502020204030203" pitchFamily="34" charset="0"/>
            </a:endParaRPr>
          </a:p>
          <a:p>
            <a:pPr marL="0" lvl="0" indent="0" algn="l" rtl="0">
              <a:spcBef>
                <a:spcPts val="1600"/>
              </a:spcBef>
              <a:spcAft>
                <a:spcPts val="0"/>
              </a:spcAft>
              <a:buNone/>
            </a:pPr>
            <a:r>
              <a:rPr lang="en" sz="1600" dirty="0">
                <a:solidFill>
                  <a:srgbClr val="C7254E"/>
                </a:solidFill>
                <a:highlight>
                  <a:srgbClr val="F9F2F4"/>
                </a:highlight>
                <a:latin typeface="Courier New"/>
                <a:ea typeface="Courier New"/>
                <a:cs typeface="Courier New"/>
                <a:sym typeface="Courier New"/>
              </a:rPr>
              <a:t>exit</a:t>
            </a:r>
            <a:r>
              <a:rPr lang="en" sz="1600" dirty="0">
                <a:solidFill>
                  <a:srgbClr val="222222"/>
                </a:solidFill>
                <a:highlight>
                  <a:srgbClr val="FFFFFF"/>
                </a:highlight>
              </a:rPr>
              <a:t>  </a:t>
            </a:r>
            <a:r>
              <a:rPr lang="en" sz="1600" dirty="0">
                <a:solidFill>
                  <a:srgbClr val="222222"/>
                </a:solidFill>
                <a:highlight>
                  <a:srgbClr val="FFFFFF"/>
                </a:highlight>
                <a:latin typeface="Lato" panose="020F0502020204030203" pitchFamily="34" charset="0"/>
              </a:rPr>
              <a:t>: The exit command lets you quit the shell where it's run.</a:t>
            </a:r>
            <a:endParaRPr sz="1600" dirty="0">
              <a:solidFill>
                <a:srgbClr val="222222"/>
              </a:solidFill>
              <a:highlight>
                <a:srgbClr val="FFFFFF"/>
              </a:highlight>
              <a:latin typeface="Lato" panose="020F0502020204030203" pitchFamily="34" charset="0"/>
            </a:endParaRPr>
          </a:p>
          <a:p>
            <a:pPr marL="0" lvl="0" indent="0" algn="l" rtl="0">
              <a:spcBef>
                <a:spcPts val="1600"/>
              </a:spcBef>
              <a:spcAft>
                <a:spcPts val="0"/>
              </a:spcAft>
              <a:buNone/>
            </a:pPr>
            <a:r>
              <a:rPr lang="en" sz="1600" dirty="0">
                <a:solidFill>
                  <a:srgbClr val="222222"/>
                </a:solidFill>
                <a:highlight>
                  <a:srgbClr val="FFFFFF"/>
                </a:highlight>
                <a:latin typeface="Lato" panose="020F0502020204030203" pitchFamily="34" charset="0"/>
              </a:rPr>
              <a:t>Other shell Builtins are…</a:t>
            </a:r>
            <a:endParaRPr sz="1600" dirty="0">
              <a:solidFill>
                <a:srgbClr val="222222"/>
              </a:solidFill>
              <a:highlight>
                <a:srgbClr val="FFFFFF"/>
              </a:highlight>
              <a:latin typeface="Lato" panose="020F0502020204030203" pitchFamily="34" charset="0"/>
            </a:endParaRPr>
          </a:p>
          <a:p>
            <a:pPr marL="0" lvl="0" indent="0" algn="l" rtl="0">
              <a:spcBef>
                <a:spcPts val="1600"/>
              </a:spcBef>
              <a:spcAft>
                <a:spcPts val="0"/>
              </a:spcAft>
              <a:buNone/>
            </a:pPr>
            <a:r>
              <a:rPr lang="en" sz="1600" dirty="0">
                <a:solidFill>
                  <a:srgbClr val="C7254E"/>
                </a:solidFill>
                <a:highlight>
                  <a:srgbClr val="F9F2F4"/>
                </a:highlight>
                <a:latin typeface="Courier New"/>
                <a:ea typeface="Courier New"/>
                <a:cs typeface="Courier New"/>
                <a:sym typeface="Courier New"/>
              </a:rPr>
              <a:t>alias, bg, break, cd, logout, popd, printf, pushd, pwd, read, ulimit, umask, help, history, set, help, history, if, jobs, kill, fg, exec, exit, continue, declare, shopt, source, wait, test, while and many more….</a:t>
            </a:r>
            <a:endParaRPr sz="1600" dirty="0">
              <a:solidFill>
                <a:srgbClr val="111111"/>
              </a:solidFill>
              <a:highlight>
                <a:srgbClr val="F7F7F7"/>
              </a:highlight>
              <a:latin typeface="Courier New"/>
              <a:ea typeface="Courier New"/>
              <a:cs typeface="Courier New"/>
              <a:sym typeface="Courier New"/>
            </a:endParaRPr>
          </a:p>
          <a:p>
            <a:pPr marL="0" lvl="0" indent="0" algn="l" rtl="0">
              <a:spcBef>
                <a:spcPts val="0"/>
              </a:spcBef>
              <a:spcAft>
                <a:spcPts val="0"/>
              </a:spcAft>
              <a:buNone/>
            </a:pPr>
            <a:endParaRPr sz="1100" dirty="0">
              <a:solidFill>
                <a:srgbClr val="111111"/>
              </a:solidFill>
              <a:highlight>
                <a:srgbClr val="F7F7F7"/>
              </a:highlight>
              <a:latin typeface="Courier New"/>
              <a:ea typeface="Courier New"/>
              <a:cs typeface="Courier New"/>
              <a:sym typeface="Courier New"/>
            </a:endParaRPr>
          </a:p>
          <a:p>
            <a:pPr marL="0" lvl="0" indent="0" algn="l" rtl="0">
              <a:spcBef>
                <a:spcPts val="0"/>
              </a:spcBef>
              <a:spcAft>
                <a:spcPts val="0"/>
              </a:spcAft>
              <a:buNone/>
            </a:pPr>
            <a:endParaRPr sz="1100" dirty="0">
              <a:solidFill>
                <a:srgbClr val="111111"/>
              </a:solidFill>
              <a:highlight>
                <a:srgbClr val="F7F7F7"/>
              </a:highlight>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18"/>
          <p:cNvSpPr txBox="1">
            <a:spLocks noGrp="1"/>
          </p:cNvSpPr>
          <p:nvPr>
            <p:ph type="title"/>
          </p:nvPr>
        </p:nvSpPr>
        <p:spPr>
          <a:xfrm>
            <a:off x="1892359" y="632573"/>
            <a:ext cx="3475629" cy="57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buClr>
                <a:srgbClr val="000000"/>
              </a:buClr>
              <a:buFont typeface="Arial"/>
            </a:pPr>
            <a:r>
              <a:rPr lang="en" sz="3000" b="1" dirty="0">
                <a:solidFill>
                  <a:srgbClr val="ED1157"/>
                </a:solidFill>
                <a:latin typeface="Lato" panose="020F0502020204030203" pitchFamily="34" charset="0"/>
              </a:rPr>
              <a:t>Shell Arithmetic</a:t>
            </a:r>
            <a:endParaRPr sz="3000" b="1" dirty="0">
              <a:solidFill>
                <a:srgbClr val="ED1157"/>
              </a:solidFill>
              <a:latin typeface="Lato" panose="020F0502020204030203" pitchFamily="34" charset="0"/>
            </a:endParaRPr>
          </a:p>
        </p:txBody>
      </p:sp>
      <p:sp>
        <p:nvSpPr>
          <p:cNvPr id="83" name="Google Shape;83;p18"/>
          <p:cNvSpPr txBox="1">
            <a:spLocks noGrp="1"/>
          </p:cNvSpPr>
          <p:nvPr>
            <p:ph type="body" idx="1"/>
          </p:nvPr>
        </p:nvSpPr>
        <p:spPr>
          <a:xfrm>
            <a:off x="1465723" y="1389469"/>
            <a:ext cx="6494162" cy="2629944"/>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Clr>
                <a:schemeClr val="dk1"/>
              </a:buClr>
              <a:buSzPts val="1100"/>
              <a:buFont typeface="Arial"/>
              <a:buNone/>
            </a:pPr>
            <a:r>
              <a:rPr lang="en" sz="1600" dirty="0">
                <a:solidFill>
                  <a:srgbClr val="222222"/>
                </a:solidFill>
                <a:highlight>
                  <a:srgbClr val="FFFFFF"/>
                </a:highlight>
                <a:latin typeface="Lato" panose="020F0502020204030203" pitchFamily="34" charset="0"/>
              </a:rPr>
              <a:t>Syntax:</a:t>
            </a:r>
            <a:endParaRPr sz="1600" dirty="0">
              <a:solidFill>
                <a:srgbClr val="222222"/>
              </a:solidFill>
              <a:highlight>
                <a:srgbClr val="FFFFFF"/>
              </a:highlight>
              <a:latin typeface="Lato" panose="020F0502020204030203" pitchFamily="34" charset="0"/>
            </a:endParaRPr>
          </a:p>
          <a:p>
            <a:pPr marL="457200" lvl="0" indent="457200" algn="l" rtl="0">
              <a:spcBef>
                <a:spcPts val="0"/>
              </a:spcBef>
              <a:spcAft>
                <a:spcPts val="0"/>
              </a:spcAft>
              <a:buNone/>
            </a:pPr>
            <a:r>
              <a:rPr lang="en" sz="1600" dirty="0">
                <a:solidFill>
                  <a:srgbClr val="222222"/>
                </a:solidFill>
                <a:highlight>
                  <a:srgbClr val="FFFFFF"/>
                </a:highlight>
              </a:rPr>
              <a:t>◦ </a:t>
            </a:r>
            <a:r>
              <a:rPr lang="en" sz="1600" dirty="0">
                <a:solidFill>
                  <a:srgbClr val="C7254E"/>
                </a:solidFill>
                <a:highlight>
                  <a:srgbClr val="F9F2F4"/>
                </a:highlight>
                <a:latin typeface="Courier New"/>
                <a:ea typeface="Courier New"/>
                <a:cs typeface="Courier New"/>
                <a:sym typeface="Courier New"/>
              </a:rPr>
              <a:t>expr op1 math-operator op2</a:t>
            </a:r>
            <a:endParaRPr sz="1600" dirty="0">
              <a:solidFill>
                <a:srgbClr val="222222"/>
              </a:solidFill>
              <a:highlight>
                <a:srgbClr val="FFFFFF"/>
              </a:highlight>
            </a:endParaRPr>
          </a:p>
          <a:p>
            <a:pPr marL="0" lvl="0" indent="0" algn="l" rtl="0">
              <a:spcBef>
                <a:spcPts val="0"/>
              </a:spcBef>
              <a:spcAft>
                <a:spcPts val="0"/>
              </a:spcAft>
              <a:buClr>
                <a:schemeClr val="dk1"/>
              </a:buClr>
              <a:buSzPts val="1100"/>
              <a:buFont typeface="Arial"/>
              <a:buNone/>
            </a:pPr>
            <a:endParaRPr sz="1600" dirty="0">
              <a:solidFill>
                <a:srgbClr val="222222"/>
              </a:solidFill>
              <a:highlight>
                <a:srgbClr val="FFFFFF"/>
              </a:highlight>
              <a:latin typeface="Lato" panose="020F0502020204030203" pitchFamily="34" charset="0"/>
            </a:endParaRPr>
          </a:p>
          <a:p>
            <a:pPr marL="0" lvl="0" indent="457200" algn="l" rtl="0">
              <a:spcBef>
                <a:spcPts val="0"/>
              </a:spcBef>
              <a:spcAft>
                <a:spcPts val="0"/>
              </a:spcAft>
              <a:buClr>
                <a:schemeClr val="dk1"/>
              </a:buClr>
              <a:buSzPts val="1100"/>
              <a:buFont typeface="Arial"/>
              <a:buNone/>
            </a:pPr>
            <a:r>
              <a:rPr lang="en" sz="1600" dirty="0">
                <a:solidFill>
                  <a:srgbClr val="222222"/>
                </a:solidFill>
                <a:highlight>
                  <a:srgbClr val="FFFFFF"/>
                </a:highlight>
                <a:latin typeface="Lato" panose="020F0502020204030203" pitchFamily="34" charset="0"/>
              </a:rPr>
              <a:t>Examples:</a:t>
            </a:r>
            <a:endParaRPr sz="1600" dirty="0">
              <a:solidFill>
                <a:srgbClr val="222222"/>
              </a:solidFill>
              <a:highlight>
                <a:srgbClr val="FFFFFF"/>
              </a:highlight>
              <a:latin typeface="Lato" panose="020F0502020204030203" pitchFamily="34" charset="0"/>
            </a:endParaRPr>
          </a:p>
          <a:p>
            <a:pPr marL="914400" lvl="0" indent="457200" algn="l" rtl="0">
              <a:spcBef>
                <a:spcPts val="0"/>
              </a:spcBef>
              <a:spcAft>
                <a:spcPts val="0"/>
              </a:spcAft>
              <a:buClr>
                <a:schemeClr val="dk1"/>
              </a:buClr>
              <a:buSzPts val="1100"/>
              <a:buFont typeface="Arial"/>
              <a:buNone/>
            </a:pPr>
            <a:r>
              <a:rPr lang="en" sz="1600" dirty="0">
                <a:solidFill>
                  <a:srgbClr val="222222"/>
                </a:solidFill>
                <a:highlight>
                  <a:srgbClr val="FFFFFF"/>
                </a:highlight>
                <a:latin typeface="Lato" panose="020F0502020204030203" pitchFamily="34" charset="0"/>
              </a:rPr>
              <a:t>◦ $ expr 1 + 3</a:t>
            </a:r>
            <a:endParaRPr sz="1600" dirty="0">
              <a:solidFill>
                <a:srgbClr val="222222"/>
              </a:solidFill>
              <a:highlight>
                <a:srgbClr val="FFFFFF"/>
              </a:highlight>
              <a:latin typeface="Lato" panose="020F0502020204030203" pitchFamily="34" charset="0"/>
            </a:endParaRPr>
          </a:p>
          <a:p>
            <a:pPr marL="914400" lvl="0" indent="457200" algn="l" rtl="0">
              <a:spcBef>
                <a:spcPts val="0"/>
              </a:spcBef>
              <a:spcAft>
                <a:spcPts val="0"/>
              </a:spcAft>
              <a:buClr>
                <a:schemeClr val="dk1"/>
              </a:buClr>
              <a:buSzPts val="1100"/>
              <a:buFont typeface="Arial"/>
              <a:buNone/>
            </a:pPr>
            <a:r>
              <a:rPr lang="en" sz="1600" dirty="0">
                <a:solidFill>
                  <a:srgbClr val="222222"/>
                </a:solidFill>
                <a:highlight>
                  <a:srgbClr val="FFFFFF"/>
                </a:highlight>
                <a:latin typeface="Lato" panose="020F0502020204030203" pitchFamily="34" charset="0"/>
              </a:rPr>
              <a:t>◦ $ expr 2 – 1</a:t>
            </a:r>
            <a:endParaRPr sz="1600" dirty="0">
              <a:solidFill>
                <a:srgbClr val="222222"/>
              </a:solidFill>
              <a:highlight>
                <a:srgbClr val="FFFFFF"/>
              </a:highlight>
              <a:latin typeface="Lato" panose="020F0502020204030203" pitchFamily="34" charset="0"/>
            </a:endParaRPr>
          </a:p>
          <a:p>
            <a:pPr marL="914400" lvl="0" indent="457200" algn="l" rtl="0">
              <a:spcBef>
                <a:spcPts val="0"/>
              </a:spcBef>
              <a:spcAft>
                <a:spcPts val="0"/>
              </a:spcAft>
              <a:buClr>
                <a:schemeClr val="dk1"/>
              </a:buClr>
              <a:buSzPts val="1100"/>
              <a:buFont typeface="Arial"/>
              <a:buNone/>
            </a:pPr>
            <a:r>
              <a:rPr lang="en" sz="1600" dirty="0">
                <a:solidFill>
                  <a:srgbClr val="222222"/>
                </a:solidFill>
                <a:highlight>
                  <a:srgbClr val="FFFFFF"/>
                </a:highlight>
                <a:latin typeface="Lato" panose="020F0502020204030203" pitchFamily="34" charset="0"/>
              </a:rPr>
              <a:t>◦ $ expr 10 / 2</a:t>
            </a:r>
            <a:endParaRPr sz="1600" dirty="0">
              <a:solidFill>
                <a:srgbClr val="222222"/>
              </a:solidFill>
              <a:highlight>
                <a:srgbClr val="FFFFFF"/>
              </a:highlight>
              <a:latin typeface="Lato" panose="020F0502020204030203" pitchFamily="34" charset="0"/>
            </a:endParaRPr>
          </a:p>
          <a:p>
            <a:pPr marL="914400" lvl="0" indent="457200" algn="l" rtl="0">
              <a:spcBef>
                <a:spcPts val="0"/>
              </a:spcBef>
              <a:spcAft>
                <a:spcPts val="0"/>
              </a:spcAft>
              <a:buClr>
                <a:schemeClr val="dk1"/>
              </a:buClr>
              <a:buSzPts val="1100"/>
              <a:buFont typeface="Arial"/>
              <a:buNone/>
            </a:pPr>
            <a:r>
              <a:rPr lang="en" sz="1600" dirty="0">
                <a:solidFill>
                  <a:srgbClr val="222222"/>
                </a:solidFill>
                <a:highlight>
                  <a:srgbClr val="FFFFFF"/>
                </a:highlight>
                <a:latin typeface="Lato" panose="020F0502020204030203" pitchFamily="34" charset="0"/>
              </a:rPr>
              <a:t>◦ $ expr 20 % 3</a:t>
            </a:r>
            <a:endParaRPr sz="1600" dirty="0">
              <a:solidFill>
                <a:srgbClr val="222222"/>
              </a:solidFill>
              <a:highlight>
                <a:srgbClr val="FFFFFF"/>
              </a:highlight>
              <a:latin typeface="Lato" panose="020F0502020204030203" pitchFamily="34" charset="0"/>
            </a:endParaRPr>
          </a:p>
          <a:p>
            <a:pPr marL="914400" lvl="0" indent="457200" algn="l" rtl="0">
              <a:spcBef>
                <a:spcPts val="0"/>
              </a:spcBef>
              <a:spcAft>
                <a:spcPts val="0"/>
              </a:spcAft>
              <a:buClr>
                <a:schemeClr val="dk1"/>
              </a:buClr>
              <a:buSzPts val="1100"/>
              <a:buFont typeface="Arial"/>
              <a:buNone/>
            </a:pPr>
            <a:r>
              <a:rPr lang="en" sz="1600" dirty="0">
                <a:solidFill>
                  <a:srgbClr val="222222"/>
                </a:solidFill>
                <a:highlight>
                  <a:srgbClr val="FFFFFF"/>
                </a:highlight>
                <a:latin typeface="Lato" panose="020F0502020204030203" pitchFamily="34" charset="0"/>
              </a:rPr>
              <a:t>◦ $ expr 10 \* 3</a:t>
            </a:r>
            <a:endParaRPr sz="1600" dirty="0">
              <a:solidFill>
                <a:srgbClr val="222222"/>
              </a:solidFill>
              <a:highlight>
                <a:srgbClr val="FFFFFF"/>
              </a:highlight>
              <a:latin typeface="Lato" panose="020F0502020204030203" pitchFamily="34" charset="0"/>
            </a:endParaRPr>
          </a:p>
          <a:p>
            <a:pPr marL="914400" lvl="0" indent="457200" algn="l" rtl="0">
              <a:spcBef>
                <a:spcPts val="0"/>
              </a:spcBef>
              <a:spcAft>
                <a:spcPts val="0"/>
              </a:spcAft>
              <a:buClr>
                <a:schemeClr val="dk1"/>
              </a:buClr>
              <a:buSzPts val="1100"/>
              <a:buFont typeface="Arial"/>
              <a:buNone/>
            </a:pPr>
            <a:r>
              <a:rPr lang="en" sz="1600" dirty="0">
                <a:solidFill>
                  <a:srgbClr val="222222"/>
                </a:solidFill>
                <a:highlight>
                  <a:srgbClr val="FFFFFF"/>
                </a:highlight>
                <a:latin typeface="Lato" panose="020F0502020204030203" pitchFamily="34" charset="0"/>
              </a:rPr>
              <a:t>◦ $ echo `expr 6 + 3`</a:t>
            </a:r>
            <a:endParaRPr sz="1600" dirty="0">
              <a:solidFill>
                <a:srgbClr val="222222"/>
              </a:solidFill>
              <a:highlight>
                <a:srgbClr val="FFFFFF"/>
              </a:highlight>
              <a:latin typeface="Lato" panose="020F0502020204030203" pitchFamily="34" charset="0"/>
            </a:endParaRPr>
          </a:p>
          <a:p>
            <a:pPr marL="0" lvl="0" indent="0" algn="l" rtl="0">
              <a:spcBef>
                <a:spcPts val="0"/>
              </a:spcBef>
              <a:spcAft>
                <a:spcPts val="1600"/>
              </a:spcAft>
              <a:buNone/>
            </a:pPr>
            <a:endParaRPr sz="1000" dirty="0">
              <a:solidFill>
                <a:srgbClr val="222222"/>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1479749" y="404385"/>
            <a:ext cx="4732621" cy="57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buClr>
                <a:srgbClr val="000000"/>
              </a:buClr>
              <a:buFont typeface="Arial"/>
            </a:pPr>
            <a:r>
              <a:rPr lang="en" sz="3000" b="1" dirty="0">
                <a:solidFill>
                  <a:srgbClr val="ED1157"/>
                </a:solidFill>
                <a:latin typeface="Lato" panose="020F0502020204030203" pitchFamily="34" charset="0"/>
              </a:rPr>
              <a:t>Shell Metacharacters</a:t>
            </a:r>
            <a:endParaRPr sz="3000" b="1" dirty="0">
              <a:solidFill>
                <a:srgbClr val="ED1157"/>
              </a:solidFill>
              <a:latin typeface="Lato" panose="020F0502020204030203" pitchFamily="34" charset="0"/>
            </a:endParaRPr>
          </a:p>
        </p:txBody>
      </p:sp>
      <p:sp>
        <p:nvSpPr>
          <p:cNvPr id="90" name="Google Shape;90;p19"/>
          <p:cNvSpPr txBox="1">
            <a:spLocks noGrp="1"/>
          </p:cNvSpPr>
          <p:nvPr>
            <p:ph type="body" idx="1"/>
          </p:nvPr>
        </p:nvSpPr>
        <p:spPr>
          <a:xfrm>
            <a:off x="1479749" y="1189648"/>
            <a:ext cx="7579191" cy="38005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rgbClr val="222222"/>
                </a:solidFill>
                <a:highlight>
                  <a:srgbClr val="FFFFFF"/>
                </a:highlight>
                <a:latin typeface="Lato" panose="020F0502020204030203" pitchFamily="34" charset="0"/>
              </a:rPr>
              <a:t>Shell Metacharacters with files listing example</a:t>
            </a:r>
            <a:r>
              <a:rPr lang="en-IN" sz="1600" dirty="0">
                <a:solidFill>
                  <a:srgbClr val="222222"/>
                </a:solidFill>
                <a:highlight>
                  <a:srgbClr val="FFFFFF"/>
                </a:highlight>
                <a:latin typeface="Lato" panose="020F0502020204030203" pitchFamily="34" charset="0"/>
              </a:rPr>
              <a:t>s</a:t>
            </a:r>
            <a:r>
              <a:rPr lang="en" sz="1600" dirty="0">
                <a:solidFill>
                  <a:srgbClr val="222222"/>
                </a:solidFill>
                <a:highlight>
                  <a:srgbClr val="FFFFFF"/>
                </a:highlight>
                <a:latin typeface="Lato" panose="020F0502020204030203" pitchFamily="34" charset="0"/>
              </a:rPr>
              <a:t>: </a:t>
            </a:r>
            <a:endParaRPr sz="1600" dirty="0">
              <a:solidFill>
                <a:srgbClr val="222222"/>
              </a:solidFill>
              <a:highlight>
                <a:srgbClr val="FFFFFF"/>
              </a:highlight>
              <a:latin typeface="Lato" panose="020F0502020204030203" pitchFamily="34" charset="0"/>
            </a:endParaRPr>
          </a:p>
          <a:p>
            <a:pPr marL="0" lvl="0" indent="0" algn="l" rtl="0">
              <a:spcBef>
                <a:spcPts val="0"/>
              </a:spcBef>
              <a:spcAft>
                <a:spcPts val="0"/>
              </a:spcAft>
              <a:buClr>
                <a:schemeClr val="dk1"/>
              </a:buClr>
              <a:buSzPts val="1100"/>
              <a:buFont typeface="Arial"/>
              <a:buNone/>
            </a:pPr>
            <a:endParaRPr sz="1600" dirty="0">
              <a:solidFill>
                <a:srgbClr val="222222"/>
              </a:solidFill>
              <a:highlight>
                <a:srgbClr val="FFFFFF"/>
              </a:highlight>
            </a:endParaRPr>
          </a:p>
          <a:p>
            <a:pPr marL="0" lvl="0" indent="0" algn="l" rtl="0">
              <a:spcBef>
                <a:spcPts val="0"/>
              </a:spcBef>
              <a:spcAft>
                <a:spcPts val="0"/>
              </a:spcAft>
              <a:buClr>
                <a:schemeClr val="dk1"/>
              </a:buClr>
              <a:buSzPts val="1100"/>
              <a:buFont typeface="Arial"/>
              <a:buNone/>
            </a:pPr>
            <a:r>
              <a:rPr lang="en" sz="1600" dirty="0">
                <a:solidFill>
                  <a:srgbClr val="C7254E"/>
                </a:solidFill>
                <a:highlight>
                  <a:srgbClr val="F9F2F4"/>
                </a:highlight>
                <a:latin typeface="Courier New"/>
                <a:ea typeface="Courier New"/>
                <a:cs typeface="Courier New"/>
                <a:sym typeface="Courier New"/>
              </a:rPr>
              <a:t>$ ls *</a:t>
            </a:r>
            <a:r>
              <a:rPr lang="en" sz="1600" dirty="0">
                <a:solidFill>
                  <a:srgbClr val="222222"/>
                </a:solidFill>
                <a:highlight>
                  <a:srgbClr val="FFFFFF"/>
                </a:highlight>
              </a:rPr>
              <a:t> 	          </a:t>
            </a:r>
            <a:r>
              <a:rPr lang="en" sz="1600" dirty="0">
                <a:solidFill>
                  <a:srgbClr val="222222"/>
                </a:solidFill>
                <a:highlight>
                  <a:srgbClr val="FFFFFF"/>
                </a:highlight>
                <a:latin typeface="Lato" panose="020F0502020204030203" pitchFamily="34" charset="0"/>
              </a:rPr>
              <a:t>will show all files</a:t>
            </a:r>
            <a:endParaRPr sz="1600" dirty="0">
              <a:solidFill>
                <a:srgbClr val="222222"/>
              </a:solidFill>
              <a:highlight>
                <a:srgbClr val="FFFFFF"/>
              </a:highlight>
              <a:latin typeface="Lato" panose="020F0502020204030203" pitchFamily="34" charset="0"/>
            </a:endParaRPr>
          </a:p>
          <a:p>
            <a:pPr marL="0" lvl="0" indent="0" algn="l" rtl="0">
              <a:spcBef>
                <a:spcPts val="0"/>
              </a:spcBef>
              <a:spcAft>
                <a:spcPts val="0"/>
              </a:spcAft>
              <a:buClr>
                <a:schemeClr val="dk1"/>
              </a:buClr>
              <a:buSzPts val="1100"/>
              <a:buFont typeface="Arial"/>
              <a:buNone/>
            </a:pPr>
            <a:endParaRPr lang="en" sz="1600" dirty="0">
              <a:solidFill>
                <a:srgbClr val="C7254E"/>
              </a:solidFill>
              <a:highlight>
                <a:srgbClr val="F9F2F4"/>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dirty="0">
                <a:solidFill>
                  <a:srgbClr val="C7254E"/>
                </a:solidFill>
                <a:highlight>
                  <a:srgbClr val="F9F2F4"/>
                </a:highlight>
                <a:latin typeface="Courier New"/>
                <a:ea typeface="Courier New"/>
                <a:cs typeface="Courier New"/>
                <a:sym typeface="Courier New"/>
              </a:rPr>
              <a:t>$ ls a*</a:t>
            </a:r>
            <a:r>
              <a:rPr lang="en" sz="1600" dirty="0">
                <a:solidFill>
                  <a:srgbClr val="222222"/>
                </a:solidFill>
                <a:highlight>
                  <a:srgbClr val="FFFFFF"/>
                </a:highlight>
              </a:rPr>
              <a:t>	          </a:t>
            </a:r>
            <a:r>
              <a:rPr lang="en" sz="1600" dirty="0">
                <a:solidFill>
                  <a:srgbClr val="222222"/>
                </a:solidFill>
                <a:highlight>
                  <a:srgbClr val="FFFFFF"/>
                </a:highlight>
                <a:latin typeface="Lato" panose="020F0502020204030203" pitchFamily="34" charset="0"/>
              </a:rPr>
              <a:t>will show all files whose first name is starting with letter 'a'</a:t>
            </a:r>
            <a:endParaRPr sz="1600" dirty="0">
              <a:solidFill>
                <a:srgbClr val="222222"/>
              </a:solidFill>
              <a:highlight>
                <a:srgbClr val="FFFFFF"/>
              </a:highlight>
              <a:latin typeface="Lato" panose="020F0502020204030203" pitchFamily="34" charset="0"/>
            </a:endParaRPr>
          </a:p>
          <a:p>
            <a:pPr marL="0" lvl="0" indent="0" algn="l" rtl="0">
              <a:spcBef>
                <a:spcPts val="0"/>
              </a:spcBef>
              <a:spcAft>
                <a:spcPts val="0"/>
              </a:spcAft>
              <a:buClr>
                <a:schemeClr val="dk1"/>
              </a:buClr>
              <a:buSzPts val="1100"/>
              <a:buFont typeface="Arial"/>
              <a:buNone/>
            </a:pPr>
            <a:endParaRPr lang="en" sz="1600" dirty="0">
              <a:solidFill>
                <a:srgbClr val="C7254E"/>
              </a:solidFill>
              <a:highlight>
                <a:srgbClr val="F9F2F4"/>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dirty="0">
                <a:solidFill>
                  <a:srgbClr val="C7254E"/>
                </a:solidFill>
                <a:highlight>
                  <a:srgbClr val="F9F2F4"/>
                </a:highlight>
                <a:latin typeface="Courier New"/>
                <a:ea typeface="Courier New"/>
                <a:cs typeface="Courier New"/>
                <a:sym typeface="Courier New"/>
              </a:rPr>
              <a:t>$ ls *.c</a:t>
            </a:r>
            <a:r>
              <a:rPr lang="en" sz="1600" dirty="0">
                <a:solidFill>
                  <a:srgbClr val="222222"/>
                </a:solidFill>
                <a:highlight>
                  <a:srgbClr val="FFFFFF"/>
                </a:highlight>
              </a:rPr>
              <a:t>         </a:t>
            </a:r>
            <a:r>
              <a:rPr lang="en" sz="1600" dirty="0">
                <a:solidFill>
                  <a:srgbClr val="222222"/>
                </a:solidFill>
                <a:highlight>
                  <a:srgbClr val="FFFFFF"/>
                </a:highlight>
                <a:latin typeface="Lato" panose="020F0502020204030203" pitchFamily="34" charset="0"/>
              </a:rPr>
              <a:t>will show all files having extension .c</a:t>
            </a:r>
            <a:endParaRPr sz="1600" dirty="0">
              <a:solidFill>
                <a:srgbClr val="222222"/>
              </a:solidFill>
              <a:highlight>
                <a:srgbClr val="FFFFFF"/>
              </a:highlight>
              <a:latin typeface="Lato" panose="020F0502020204030203" pitchFamily="34" charset="0"/>
            </a:endParaRPr>
          </a:p>
          <a:p>
            <a:pPr marL="0" lvl="0" indent="0" algn="l" rtl="0">
              <a:spcBef>
                <a:spcPts val="0"/>
              </a:spcBef>
              <a:spcAft>
                <a:spcPts val="0"/>
              </a:spcAft>
              <a:buClr>
                <a:schemeClr val="dk1"/>
              </a:buClr>
              <a:buSzPts val="1100"/>
              <a:buFont typeface="Arial"/>
              <a:buNone/>
            </a:pPr>
            <a:endParaRPr lang="en" sz="1600" dirty="0">
              <a:solidFill>
                <a:srgbClr val="C7254E"/>
              </a:solidFill>
              <a:highlight>
                <a:srgbClr val="F9F2F4"/>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dirty="0">
                <a:solidFill>
                  <a:srgbClr val="C7254E"/>
                </a:solidFill>
                <a:highlight>
                  <a:srgbClr val="F9F2F4"/>
                </a:highlight>
                <a:latin typeface="Courier New"/>
                <a:ea typeface="Courier New"/>
                <a:cs typeface="Courier New"/>
                <a:sym typeface="Courier New"/>
              </a:rPr>
              <a:t>$ ls ut*.c</a:t>
            </a:r>
            <a:r>
              <a:rPr lang="en" sz="1600" dirty="0">
                <a:solidFill>
                  <a:srgbClr val="222222"/>
                </a:solidFill>
                <a:highlight>
                  <a:srgbClr val="FFFFFF"/>
                </a:highlight>
              </a:rPr>
              <a:t>    </a:t>
            </a:r>
            <a:r>
              <a:rPr lang="en" sz="1600" dirty="0">
                <a:solidFill>
                  <a:srgbClr val="222222"/>
                </a:solidFill>
                <a:highlight>
                  <a:srgbClr val="FFFFFF"/>
                </a:highlight>
                <a:latin typeface="Lato" panose="020F0502020204030203" pitchFamily="34" charset="0"/>
              </a:rPr>
              <a:t>will show files having extension .c but file name must begin with 'ut'</a:t>
            </a:r>
            <a:endParaRPr sz="1600" dirty="0">
              <a:solidFill>
                <a:srgbClr val="222222"/>
              </a:solidFill>
              <a:highlight>
                <a:srgbClr val="FFFFFF"/>
              </a:highlight>
              <a:latin typeface="Lato" panose="020F0502020204030203" pitchFamily="34" charset="0"/>
            </a:endParaRPr>
          </a:p>
          <a:p>
            <a:pPr marL="0" lvl="0" indent="0" algn="l" rtl="0">
              <a:spcBef>
                <a:spcPts val="0"/>
              </a:spcBef>
              <a:spcAft>
                <a:spcPts val="0"/>
              </a:spcAft>
              <a:buClr>
                <a:schemeClr val="dk1"/>
              </a:buClr>
              <a:buSzPts val="1100"/>
              <a:buFont typeface="Arial"/>
              <a:buNone/>
            </a:pPr>
            <a:endParaRPr lang="en" sz="1600" dirty="0">
              <a:solidFill>
                <a:srgbClr val="C7254E"/>
              </a:solidFill>
              <a:highlight>
                <a:srgbClr val="F9F2F4"/>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dirty="0">
                <a:solidFill>
                  <a:srgbClr val="C7254E"/>
                </a:solidFill>
                <a:highlight>
                  <a:srgbClr val="F9F2F4"/>
                </a:highlight>
                <a:latin typeface="Courier New"/>
                <a:ea typeface="Courier New"/>
                <a:cs typeface="Courier New"/>
                <a:sym typeface="Courier New"/>
              </a:rPr>
              <a:t>$ ls ?</a:t>
            </a:r>
            <a:r>
              <a:rPr lang="en" sz="1600" dirty="0">
                <a:solidFill>
                  <a:srgbClr val="222222"/>
                </a:solidFill>
                <a:highlight>
                  <a:srgbClr val="FFFFFF"/>
                </a:highlight>
              </a:rPr>
              <a:t>   	           </a:t>
            </a:r>
            <a:r>
              <a:rPr lang="en" sz="1600" dirty="0">
                <a:solidFill>
                  <a:srgbClr val="222222"/>
                </a:solidFill>
                <a:highlight>
                  <a:srgbClr val="FFFFFF"/>
                </a:highlight>
                <a:latin typeface="Lato" panose="020F0502020204030203" pitchFamily="34" charset="0"/>
              </a:rPr>
              <a:t>will show all files whose names are 1 character long </a:t>
            </a:r>
            <a:endParaRPr sz="1600" dirty="0">
              <a:solidFill>
                <a:srgbClr val="222222"/>
              </a:solidFill>
              <a:highlight>
                <a:srgbClr val="FFFFFF"/>
              </a:highlight>
              <a:latin typeface="Lato" panose="020F0502020204030203" pitchFamily="34" charset="0"/>
            </a:endParaRPr>
          </a:p>
          <a:p>
            <a:pPr marL="0" lvl="0" indent="0" algn="l" rtl="0">
              <a:spcBef>
                <a:spcPts val="0"/>
              </a:spcBef>
              <a:spcAft>
                <a:spcPts val="0"/>
              </a:spcAft>
              <a:buClr>
                <a:schemeClr val="dk1"/>
              </a:buClr>
              <a:buSzPts val="1100"/>
              <a:buFont typeface="Arial"/>
              <a:buNone/>
            </a:pPr>
            <a:endParaRPr lang="en" sz="1600" dirty="0">
              <a:solidFill>
                <a:srgbClr val="C7254E"/>
              </a:solidFill>
              <a:highlight>
                <a:srgbClr val="F9F2F4"/>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dirty="0">
                <a:solidFill>
                  <a:srgbClr val="C7254E"/>
                </a:solidFill>
                <a:highlight>
                  <a:srgbClr val="F9F2F4"/>
                </a:highlight>
                <a:latin typeface="Courier New"/>
                <a:ea typeface="Courier New"/>
                <a:cs typeface="Courier New"/>
                <a:sym typeface="Courier New"/>
              </a:rPr>
              <a:t>$ ls fo? </a:t>
            </a:r>
            <a:r>
              <a:rPr lang="en" sz="1600" dirty="0">
                <a:solidFill>
                  <a:srgbClr val="222222"/>
                </a:solidFill>
                <a:highlight>
                  <a:srgbClr val="FFFFFF"/>
                </a:highlight>
                <a:sym typeface="Courier New"/>
              </a:rPr>
              <a:t>       </a:t>
            </a:r>
            <a:r>
              <a:rPr lang="en" sz="1600" dirty="0">
                <a:solidFill>
                  <a:srgbClr val="222222"/>
                </a:solidFill>
                <a:highlight>
                  <a:srgbClr val="FFFFFF"/>
                </a:highlight>
                <a:latin typeface="Lato" panose="020F0502020204030203" pitchFamily="34" charset="0"/>
              </a:rPr>
              <a:t>shows files names </a:t>
            </a:r>
            <a:r>
              <a:rPr lang="en-IN" sz="1600" dirty="0">
                <a:solidFill>
                  <a:srgbClr val="222222"/>
                </a:solidFill>
                <a:highlight>
                  <a:srgbClr val="FFFFFF"/>
                </a:highlight>
                <a:latin typeface="Lato" panose="020F0502020204030203" pitchFamily="34" charset="0"/>
              </a:rPr>
              <a:t>which </a:t>
            </a:r>
            <a:r>
              <a:rPr lang="en" sz="1600" dirty="0">
                <a:solidFill>
                  <a:srgbClr val="222222"/>
                </a:solidFill>
                <a:highlight>
                  <a:srgbClr val="FFFFFF"/>
                </a:highlight>
                <a:latin typeface="Lato" panose="020F0502020204030203" pitchFamily="34" charset="0"/>
              </a:rPr>
              <a:t>are 3 character long and begin with ‘fo’</a:t>
            </a:r>
            <a:endParaRPr sz="1600" dirty="0">
              <a:solidFill>
                <a:srgbClr val="222222"/>
              </a:solidFill>
              <a:highlight>
                <a:srgbClr val="FFFFFF"/>
              </a:highlight>
              <a:latin typeface="Lato" panose="020F0502020204030203" pitchFamily="34" charset="0"/>
            </a:endParaRPr>
          </a:p>
          <a:p>
            <a:pPr marL="0" lvl="0" indent="0" algn="l" rtl="0">
              <a:spcBef>
                <a:spcPts val="0"/>
              </a:spcBef>
              <a:spcAft>
                <a:spcPts val="0"/>
              </a:spcAft>
              <a:buClr>
                <a:schemeClr val="dk1"/>
              </a:buClr>
              <a:buSzPts val="1100"/>
              <a:buFont typeface="Arial"/>
              <a:buNone/>
            </a:pPr>
            <a:endParaRPr lang="en" sz="1600" dirty="0">
              <a:solidFill>
                <a:srgbClr val="C7254E"/>
              </a:solidFill>
              <a:highlight>
                <a:srgbClr val="F9F2F4"/>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dirty="0">
                <a:solidFill>
                  <a:srgbClr val="C7254E"/>
                </a:solidFill>
                <a:highlight>
                  <a:srgbClr val="F9F2F4"/>
                </a:highlight>
                <a:latin typeface="Courier New"/>
                <a:ea typeface="Courier New"/>
                <a:cs typeface="Courier New"/>
                <a:sym typeface="Courier New"/>
              </a:rPr>
              <a:t>$ ls [abc]*</a:t>
            </a:r>
            <a:r>
              <a:rPr lang="en" sz="1600" dirty="0">
                <a:solidFill>
                  <a:srgbClr val="222222"/>
                </a:solidFill>
                <a:highlight>
                  <a:srgbClr val="FFFFFF"/>
                </a:highlight>
              </a:rPr>
              <a:t>  </a:t>
            </a:r>
            <a:r>
              <a:rPr lang="en" sz="1600" dirty="0">
                <a:solidFill>
                  <a:srgbClr val="222222"/>
                </a:solidFill>
                <a:highlight>
                  <a:srgbClr val="FFFFFF"/>
                </a:highlight>
                <a:latin typeface="Lato" panose="020F0502020204030203" pitchFamily="34" charset="0"/>
              </a:rPr>
              <a:t>will show all files beginning with letters a,b,c</a:t>
            </a:r>
            <a:endParaRPr sz="1600" dirty="0">
              <a:latin typeface="Lato" panose="020F0502020204030203" pitchFamily="34" charset="0"/>
            </a:endParaRPr>
          </a:p>
          <a:p>
            <a:pPr marL="0" lvl="0" indent="0" algn="l" rtl="0">
              <a:spcBef>
                <a:spcPts val="0"/>
              </a:spcBef>
              <a:spcAft>
                <a:spcPts val="0"/>
              </a:spcAft>
              <a:buNone/>
            </a:pPr>
            <a:endParaRPr sz="1400" dirty="0"/>
          </a:p>
        </p:txBody>
      </p:sp>
    </p:spTree>
  </p:cSld>
  <p:clrMapOvr>
    <a:masterClrMapping/>
  </p:clrMapOvr>
</p:sld>
</file>

<file path=ppt/theme/theme1.xml><?xml version="1.0" encoding="utf-8"?>
<a:theme xmlns:a="http://schemas.openxmlformats.org/drawingml/2006/main" name="LearnOA PPT 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g-02.ppt [Compatibility Mode]" id="{EA98F673-E4D2-4B14-A195-2529B567526D}" vid="{CD21DD4F-8613-4003-B4B2-CDE51C13497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LearnOA PPT New</Template>
  <TotalTime>0</TotalTime>
  <Words>1018</Words>
  <Application>Microsoft Office PowerPoint</Application>
  <PresentationFormat>On-screen Show (16:9)</PresentationFormat>
  <Paragraphs>154</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Lato</vt:lpstr>
      <vt:lpstr>Courier New</vt:lpstr>
      <vt:lpstr>Arial</vt:lpstr>
      <vt:lpstr>Roboto</vt:lpstr>
      <vt:lpstr>Calibri</vt:lpstr>
      <vt:lpstr>LearnOA PPT New</vt:lpstr>
      <vt:lpstr>PowerPoint Presentation</vt:lpstr>
      <vt:lpstr>Shell Scripting in Unix</vt:lpstr>
      <vt:lpstr>Shell Scripting in Unix(contd.)</vt:lpstr>
      <vt:lpstr>Structure of a Script</vt:lpstr>
      <vt:lpstr>Variables in Shell Scripts</vt:lpstr>
      <vt:lpstr>Variables in Shell Scripts(contd.)</vt:lpstr>
      <vt:lpstr>Shell BUILTINS Commands</vt:lpstr>
      <vt:lpstr>Shell Arithmetic</vt:lpstr>
      <vt:lpstr>Shell Metacharacters</vt:lpstr>
      <vt:lpstr>Relational Operators in Shell </vt:lpstr>
      <vt:lpstr>Arithmetic Operators in Shell </vt:lpstr>
      <vt:lpstr>Decision Making Constructs in Shell </vt:lpstr>
      <vt:lpstr>PowerPoint Presentation</vt:lpstr>
      <vt:lpstr>PowerPoint Presentation</vt:lpstr>
      <vt:lpstr>PowerPoint Presentation</vt:lpstr>
      <vt:lpstr>Decision Making Constructs in Shell (contd.)</vt:lpstr>
      <vt:lpstr>PowerPoint Presentation</vt:lpstr>
      <vt:lpstr>Loop Constructs in Shell </vt:lpstr>
      <vt:lpstr>Other Commands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Namita Santwani</cp:lastModifiedBy>
  <cp:revision>9</cp:revision>
  <dcterms:modified xsi:type="dcterms:W3CDTF">2019-10-24T20:33:32Z</dcterms:modified>
</cp:coreProperties>
</file>