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Rt1q2akRy+z1yLIvZZZE4oTP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61ebb5c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661ebb5c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9215a45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69215a45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61ebb5cc6_0_10:notes"/>
          <p:cNvSpPr txBox="1">
            <a:spLocks noGrp="1"/>
          </p:cNvSpPr>
          <p:nvPr>
            <p:ph type="body" idx="1"/>
          </p:nvPr>
        </p:nvSpPr>
        <p:spPr>
          <a:xfrm>
            <a:off x="685512" y="4343236"/>
            <a:ext cx="5487000" cy="4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661ebb5c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786" y="695135"/>
            <a:ext cx="4848900" cy="3428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838200" y="1309103"/>
            <a:ext cx="10515600" cy="493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293200" y="3500525"/>
            <a:ext cx="6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Enhanced ERD - Case Study</a:t>
            </a:r>
            <a:endParaRPr sz="30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93200" y="2754400"/>
            <a:ext cx="989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Database Design &amp; Applications</a:t>
            </a:r>
            <a:endParaRPr sz="3200" b="1">
              <a:solidFill>
                <a:srgbClr val="ED1157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870175" y="117625"/>
            <a:ext cx="4185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University Case</a:t>
            </a:r>
            <a:endParaRPr sz="2600" b="1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812225" y="741050"/>
            <a:ext cx="9248700" cy="46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university stores information about employees, Students and Alumni.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For Employee: SSN, Name,  Gender, Address, Birthdate and Salary is stored.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Employees could be of three types : Staff, Faculty and Student Assistant.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Staff could be distinguished on the basis of their position like manager, clerk or peon etc.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 faculty could pertain some rank like Lecturer, Assistant Professor, Professor etc.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student_Assistant can study in the university but spend some percentage of time for working as student_assistant.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student assistants could be of two types: Research Assistant (Working under some research project) and Teaching_Assistant (Working under some faculty to giving assistance in course delivery).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For  each students the information stored is : SSN, Name,  Gender, Address, Birthdate and Major department.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students could be categorized into undergraduate and postgraduate students.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ED1157"/>
              </a:buClr>
              <a:buSzPts val="1800"/>
              <a:buFont typeface="Lato"/>
              <a:buChar char="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The information about Alumni is : SSN, Name,  Gender, Address, Birthdate and Degree(s) and further for each degree the information stored is : Year of completion, Degree_name, Major department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342900" lvl="0" indent="-1651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889525" y="498426"/>
            <a:ext cx="10515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2600" b="1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University ERD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889525" y="1775950"/>
            <a:ext cx="8713500" cy="42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61ebb5cc6_0_0"/>
          <p:cNvSpPr txBox="1">
            <a:spLocks noGrp="1"/>
          </p:cNvSpPr>
          <p:nvPr>
            <p:ph type="title"/>
          </p:nvPr>
        </p:nvSpPr>
        <p:spPr>
          <a:xfrm>
            <a:off x="2156300" y="378725"/>
            <a:ext cx="46635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2600" b="1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Final University Schema</a:t>
            </a:r>
            <a:endParaRPr sz="2600" b="1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g1661ebb5cc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175" y="1155425"/>
            <a:ext cx="8659451" cy="52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215a4572_0_12"/>
          <p:cNvSpPr txBox="1">
            <a:spLocks noGrp="1"/>
          </p:cNvSpPr>
          <p:nvPr>
            <p:ph type="title"/>
          </p:nvPr>
        </p:nvSpPr>
        <p:spPr>
          <a:xfrm>
            <a:off x="2156300" y="378725"/>
            <a:ext cx="46635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2600" b="1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Final University Schema</a:t>
            </a:r>
            <a:endParaRPr sz="2600" b="1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g169215a457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775" y="1307825"/>
            <a:ext cx="8557851" cy="47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61ebb5cc6_0_10"/>
          <p:cNvSpPr txBox="1">
            <a:spLocks noGrp="1"/>
          </p:cNvSpPr>
          <p:nvPr>
            <p:ph type="title"/>
          </p:nvPr>
        </p:nvSpPr>
        <p:spPr>
          <a:xfrm>
            <a:off x="3643375" y="3142349"/>
            <a:ext cx="47142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D1157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2600">
              <a:solidFill>
                <a:srgbClr val="ED11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</vt:lpstr>
      <vt:lpstr>Arial</vt:lpstr>
      <vt:lpstr>Lato Black</vt:lpstr>
      <vt:lpstr>Noto Sans Symbols</vt:lpstr>
      <vt:lpstr>Calibri</vt:lpstr>
      <vt:lpstr>Office Theme</vt:lpstr>
      <vt:lpstr>PowerPoint Presentation</vt:lpstr>
      <vt:lpstr>University Case</vt:lpstr>
      <vt:lpstr>University ERD</vt:lpstr>
      <vt:lpstr>Final University Schema</vt:lpstr>
      <vt:lpstr>Final University Schema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parnami</dc:creator>
  <cp:lastModifiedBy>pooja parnami</cp:lastModifiedBy>
  <cp:revision>1</cp:revision>
  <dcterms:created xsi:type="dcterms:W3CDTF">2022-10-11T08:06:21Z</dcterms:created>
  <dcterms:modified xsi:type="dcterms:W3CDTF">2022-10-14T07:43:57Z</dcterms:modified>
</cp:coreProperties>
</file>