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C31-42D5-44BE-A220-AB36612F6E44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AA8-2E9E-4F2B-B6FB-5326B0378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4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C31-42D5-44BE-A220-AB36612F6E44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AA8-2E9E-4F2B-B6FB-5326B0378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82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C31-42D5-44BE-A220-AB36612F6E44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AA8-2E9E-4F2B-B6FB-5326B0378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78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C31-42D5-44BE-A220-AB36612F6E44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AA8-2E9E-4F2B-B6FB-5326B0378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62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C31-42D5-44BE-A220-AB36612F6E44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AA8-2E9E-4F2B-B6FB-5326B0378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9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C31-42D5-44BE-A220-AB36612F6E44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AA8-2E9E-4F2B-B6FB-5326B0378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34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C31-42D5-44BE-A220-AB36612F6E44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AA8-2E9E-4F2B-B6FB-5326B0378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28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C31-42D5-44BE-A220-AB36612F6E44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AA8-2E9E-4F2B-B6FB-5326B0378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49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C31-42D5-44BE-A220-AB36612F6E44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AA8-2E9E-4F2B-B6FB-5326B0378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79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C31-42D5-44BE-A220-AB36612F6E44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AA8-2E9E-4F2B-B6FB-5326B0378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5C31-42D5-44BE-A220-AB36612F6E44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3AA8-2E9E-4F2B-B6FB-5326B0378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5C31-42D5-44BE-A220-AB36612F6E44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13AA8-2E9E-4F2B-B6FB-5326B0378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15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639" y="412124"/>
            <a:ext cx="77530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Hi,</a:t>
            </a:r>
          </a:p>
          <a:p>
            <a:endParaRPr lang="en-US" sz="3200" dirty="0" smtClean="0"/>
          </a:p>
          <a:p>
            <a:r>
              <a:rPr lang="en-US" sz="3200" dirty="0" smtClean="0"/>
              <a:t>Good &lt;Morning/Afternoon/Evening&gt;</a:t>
            </a:r>
          </a:p>
          <a:p>
            <a:endParaRPr lang="en-US" sz="3200" dirty="0"/>
          </a:p>
          <a:p>
            <a:r>
              <a:rPr lang="en-US" sz="3200" dirty="0" smtClean="0"/>
              <a:t>Today’s Date is &lt;current date&gt;</a:t>
            </a:r>
          </a:p>
          <a:p>
            <a:endParaRPr lang="en-US" sz="3200" dirty="0"/>
          </a:p>
          <a:p>
            <a:r>
              <a:rPr lang="en-US" sz="4800" dirty="0" smtClean="0"/>
              <a:t>Welcome to Revision Reminder App</a:t>
            </a:r>
          </a:p>
          <a:p>
            <a:endParaRPr lang="en-I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7933385" y="2498502"/>
            <a:ext cx="255001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Login using Google</a:t>
            </a:r>
            <a:endParaRPr lang="en-I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086044" y="5778135"/>
            <a:ext cx="279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About</a:t>
            </a:r>
          </a:p>
          <a:p>
            <a:pPr algn="r"/>
            <a:r>
              <a:rPr lang="en-US" dirty="0" smtClean="0"/>
              <a:t>Donate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18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639" y="412124"/>
            <a:ext cx="77530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 &lt;username&gt;,</a:t>
            </a:r>
          </a:p>
          <a:p>
            <a:endParaRPr lang="en-US" sz="3200" dirty="0" smtClean="0"/>
          </a:p>
          <a:p>
            <a:r>
              <a:rPr lang="en-US" sz="3200" dirty="0" smtClean="0"/>
              <a:t>Good &lt;Morning/Afternoon/Evening&gt;</a:t>
            </a:r>
          </a:p>
          <a:p>
            <a:endParaRPr lang="en-US" sz="3200" dirty="0"/>
          </a:p>
          <a:p>
            <a:r>
              <a:rPr lang="en-US" sz="3200" dirty="0" smtClean="0"/>
              <a:t>Today’s Date is &lt;current date&gt;</a:t>
            </a:r>
          </a:p>
          <a:p>
            <a:endParaRPr lang="en-US" sz="3200" dirty="0"/>
          </a:p>
          <a:p>
            <a:r>
              <a:rPr lang="en-US" sz="4800" dirty="0" smtClean="0"/>
              <a:t>Welcome to Revision Reminder App</a:t>
            </a:r>
          </a:p>
          <a:p>
            <a:endParaRPr lang="en-US" sz="4800" dirty="0" smtClean="0"/>
          </a:p>
          <a:p>
            <a:endParaRPr lang="en-I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7933385" y="2498502"/>
            <a:ext cx="255001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Set up an alert</a:t>
            </a:r>
            <a:endParaRPr lang="en-I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933384" y="3212890"/>
            <a:ext cx="255001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View your alerts</a:t>
            </a:r>
            <a:endParaRPr lang="en-IN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086044" y="5778135"/>
            <a:ext cx="279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About</a:t>
            </a:r>
          </a:p>
          <a:p>
            <a:pPr algn="r"/>
            <a:r>
              <a:rPr lang="en-US" dirty="0" smtClean="0"/>
              <a:t>Donate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57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639" y="412124"/>
            <a:ext cx="77530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 &lt;username&gt;,</a:t>
            </a:r>
          </a:p>
          <a:p>
            <a:endParaRPr lang="en-US" sz="3200" dirty="0" smtClean="0"/>
          </a:p>
          <a:p>
            <a:r>
              <a:rPr lang="en-US" sz="3200" dirty="0" smtClean="0"/>
              <a:t>What is the name of the topic that you want to revise?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Any other information for your future self?</a:t>
            </a:r>
          </a:p>
          <a:p>
            <a:endParaRPr lang="en-US" sz="3200" dirty="0"/>
          </a:p>
          <a:p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3639" y="6194739"/>
            <a:ext cx="255001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Set up an alert</a:t>
            </a:r>
            <a:endParaRPr lang="en-I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74841" y="6194739"/>
            <a:ext cx="255001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View your alerts</a:t>
            </a:r>
            <a:endParaRPr lang="en-IN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086044" y="5778135"/>
            <a:ext cx="279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About</a:t>
            </a:r>
          </a:p>
          <a:p>
            <a:pPr algn="r"/>
            <a:r>
              <a:rPr lang="en-US" dirty="0" smtClean="0"/>
              <a:t>Donate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19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639" y="412124"/>
            <a:ext cx="77530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 &lt;username&gt;,</a:t>
            </a:r>
          </a:p>
          <a:p>
            <a:endParaRPr lang="en-US" sz="3200" dirty="0" smtClean="0"/>
          </a:p>
          <a:p>
            <a:r>
              <a:rPr lang="en-US" sz="3200" dirty="0" smtClean="0"/>
              <a:t>Here are your alerts</a:t>
            </a:r>
          </a:p>
          <a:p>
            <a:endParaRPr lang="en-US" sz="3200" dirty="0"/>
          </a:p>
          <a:p>
            <a:r>
              <a:rPr lang="en-US" sz="3200" dirty="0" smtClean="0"/>
              <a:t>&lt;Topic Name&gt; &lt;Date&gt;</a:t>
            </a:r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086044" y="5778135"/>
            <a:ext cx="279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About</a:t>
            </a:r>
          </a:p>
          <a:p>
            <a:pPr algn="r"/>
            <a:r>
              <a:rPr lang="en-US" dirty="0" smtClean="0"/>
              <a:t>Donate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59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639" y="412124"/>
            <a:ext cx="77530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 &lt;username&gt;,</a:t>
            </a:r>
          </a:p>
          <a:p>
            <a:endParaRPr lang="en-US" sz="3200" dirty="0" smtClean="0"/>
          </a:p>
          <a:p>
            <a:r>
              <a:rPr lang="en-US" sz="3200" dirty="0" smtClean="0"/>
              <a:t>The reasoning behind creating this reminder app is</a:t>
            </a:r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086044" y="5778135"/>
            <a:ext cx="279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Donate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26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639" y="412124"/>
            <a:ext cx="77530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 &lt;username&gt;,</a:t>
            </a:r>
          </a:p>
          <a:p>
            <a:endParaRPr lang="en-US" sz="3200" dirty="0" smtClean="0"/>
          </a:p>
          <a:p>
            <a:r>
              <a:rPr lang="en-US" sz="3200" dirty="0" smtClean="0"/>
              <a:t>Thank for considering donating to this project</a:t>
            </a:r>
          </a:p>
          <a:p>
            <a:endParaRPr lang="en-US" sz="3200" dirty="0"/>
          </a:p>
          <a:p>
            <a:r>
              <a:rPr lang="en-US" sz="3200" dirty="0" smtClean="0"/>
              <a:t>Donation Link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086044" y="5778135"/>
            <a:ext cx="27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25092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131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919958510331</dc:creator>
  <cp:lastModifiedBy>919958510331</cp:lastModifiedBy>
  <cp:revision>4</cp:revision>
  <dcterms:created xsi:type="dcterms:W3CDTF">2024-02-14T18:17:38Z</dcterms:created>
  <dcterms:modified xsi:type="dcterms:W3CDTF">2024-02-14T18:38:42Z</dcterms:modified>
</cp:coreProperties>
</file>