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4"/>
  </p:sldMasterIdLst>
  <p:notesMasterIdLst>
    <p:notesMasterId r:id="rId19"/>
  </p:notesMasterIdLst>
  <p:sldIdLst>
    <p:sldId id="405" r:id="rId5"/>
    <p:sldId id="256" r:id="rId6"/>
    <p:sldId id="440" r:id="rId7"/>
    <p:sldId id="441" r:id="rId8"/>
    <p:sldId id="404" r:id="rId9"/>
    <p:sldId id="444" r:id="rId10"/>
    <p:sldId id="422" r:id="rId11"/>
    <p:sldId id="430" r:id="rId12"/>
    <p:sldId id="433" r:id="rId13"/>
    <p:sldId id="434" r:id="rId14"/>
    <p:sldId id="398" r:id="rId15"/>
    <p:sldId id="445" r:id="rId16"/>
    <p:sldId id="423" r:id="rId17"/>
    <p:sldId id="402" r:id="rId1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5EAB"/>
    <a:srgbClr val="FFFFFF"/>
    <a:srgbClr val="000000"/>
    <a:srgbClr val="0556CD"/>
    <a:srgbClr val="FEC20D"/>
    <a:srgbClr val="004581"/>
    <a:srgbClr val="1A1718"/>
    <a:srgbClr val="CCCCFF"/>
    <a:srgbClr val="CCFF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4F3C3-C34B-4F83-A35B-05F2F0CFE711}" v="4" dt="2022-11-15T10:54:17.2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5768"/>
  </p:normalViewPr>
  <p:slideViewPr>
    <p:cSldViewPr snapToGrid="0">
      <p:cViewPr varScale="1">
        <p:scale>
          <a:sx n="109" d="100"/>
          <a:sy n="109" d="100"/>
        </p:scale>
        <p:origin x="715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3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sh Leon J M" userId="7a14a41a-c703-4cf5-a552-f734d0249e08" providerId="ADAL" clId="{9FC4F3C3-C34B-4F83-A35B-05F2F0CFE711}"/>
    <pc:docChg chg="undo custSel modSld">
      <pc:chgData name="Anish Leon J M" userId="7a14a41a-c703-4cf5-a552-f734d0249e08" providerId="ADAL" clId="{9FC4F3C3-C34B-4F83-A35B-05F2F0CFE711}" dt="2022-11-15T10:54:38.412" v="51" actId="1076"/>
      <pc:docMkLst>
        <pc:docMk/>
      </pc:docMkLst>
      <pc:sldChg chg="modSp mod">
        <pc:chgData name="Anish Leon J M" userId="7a14a41a-c703-4cf5-a552-f734d0249e08" providerId="ADAL" clId="{9FC4F3C3-C34B-4F83-A35B-05F2F0CFE711}" dt="2022-11-15T10:54:38.412" v="51" actId="1076"/>
        <pc:sldMkLst>
          <pc:docMk/>
          <pc:sldMk cId="1863042547" sldId="402"/>
        </pc:sldMkLst>
        <pc:spChg chg="mod">
          <ac:chgData name="Anish Leon J M" userId="7a14a41a-c703-4cf5-a552-f734d0249e08" providerId="ADAL" clId="{9FC4F3C3-C34B-4F83-A35B-05F2F0CFE711}" dt="2022-11-15T10:54:38.412" v="51" actId="1076"/>
          <ac:spMkLst>
            <pc:docMk/>
            <pc:sldMk cId="1863042547" sldId="402"/>
            <ac:spMk id="2" creationId="{00000000-0000-0000-0000-000000000000}"/>
          </ac:spMkLst>
        </pc:spChg>
      </pc:sldChg>
      <pc:sldChg chg="addSp delSp modSp mod">
        <pc:chgData name="Anish Leon J M" userId="7a14a41a-c703-4cf5-a552-f734d0249e08" providerId="ADAL" clId="{9FC4F3C3-C34B-4F83-A35B-05F2F0CFE711}" dt="2022-11-15T10:53:56.988" v="48" actId="1076"/>
        <pc:sldMkLst>
          <pc:docMk/>
          <pc:sldMk cId="576910884" sldId="440"/>
        </pc:sldMkLst>
        <pc:spChg chg="add del mod">
          <ac:chgData name="Anish Leon J M" userId="7a14a41a-c703-4cf5-a552-f734d0249e08" providerId="ADAL" clId="{9FC4F3C3-C34B-4F83-A35B-05F2F0CFE711}" dt="2022-11-15T10:50:53.026" v="1" actId="478"/>
          <ac:spMkLst>
            <pc:docMk/>
            <pc:sldMk cId="576910884" sldId="440"/>
            <ac:spMk id="3" creationId="{62E0E8FC-F3C8-010E-2DE3-B4B279B80DA6}"/>
          </ac:spMkLst>
        </pc:spChg>
        <pc:spChg chg="add del mod">
          <ac:chgData name="Anish Leon J M" userId="7a14a41a-c703-4cf5-a552-f734d0249e08" providerId="ADAL" clId="{9FC4F3C3-C34B-4F83-A35B-05F2F0CFE711}" dt="2022-11-15T10:50:53.026" v="1" actId="478"/>
          <ac:spMkLst>
            <pc:docMk/>
            <pc:sldMk cId="576910884" sldId="440"/>
            <ac:spMk id="5" creationId="{A4D80D7C-EEF7-C634-097A-B543C7F23DA9}"/>
          </ac:spMkLst>
        </pc:spChg>
        <pc:spChg chg="add del mod">
          <ac:chgData name="Anish Leon J M" userId="7a14a41a-c703-4cf5-a552-f734d0249e08" providerId="ADAL" clId="{9FC4F3C3-C34B-4F83-A35B-05F2F0CFE711}" dt="2022-11-15T10:50:53.026" v="1" actId="478"/>
          <ac:spMkLst>
            <pc:docMk/>
            <pc:sldMk cId="576910884" sldId="440"/>
            <ac:spMk id="7" creationId="{282A663F-928E-DA5D-87BF-68F1F2E86397}"/>
          </ac:spMkLst>
        </pc:spChg>
        <pc:spChg chg="add del mod">
          <ac:chgData name="Anish Leon J M" userId="7a14a41a-c703-4cf5-a552-f734d0249e08" providerId="ADAL" clId="{9FC4F3C3-C34B-4F83-A35B-05F2F0CFE711}" dt="2022-11-15T10:50:53.026" v="1" actId="478"/>
          <ac:spMkLst>
            <pc:docMk/>
            <pc:sldMk cId="576910884" sldId="440"/>
            <ac:spMk id="9" creationId="{C8D81D90-AD6E-55C7-69BB-6281153125E7}"/>
          </ac:spMkLst>
        </pc:spChg>
        <pc:spChg chg="add del mod">
          <ac:chgData name="Anish Leon J M" userId="7a14a41a-c703-4cf5-a552-f734d0249e08" providerId="ADAL" clId="{9FC4F3C3-C34B-4F83-A35B-05F2F0CFE711}" dt="2022-11-15T10:50:53.026" v="1" actId="478"/>
          <ac:spMkLst>
            <pc:docMk/>
            <pc:sldMk cId="576910884" sldId="440"/>
            <ac:spMk id="11" creationId="{B44D79E3-DAE8-E683-61F8-491AD859E219}"/>
          </ac:spMkLst>
        </pc:spChg>
        <pc:spChg chg="add del mod">
          <ac:chgData name="Anish Leon J M" userId="7a14a41a-c703-4cf5-a552-f734d0249e08" providerId="ADAL" clId="{9FC4F3C3-C34B-4F83-A35B-05F2F0CFE711}" dt="2022-11-15T10:50:53.026" v="1" actId="478"/>
          <ac:spMkLst>
            <pc:docMk/>
            <pc:sldMk cId="576910884" sldId="440"/>
            <ac:spMk id="13" creationId="{336BF1B0-E756-844E-BCE7-E571CE21AEEE}"/>
          </ac:spMkLst>
        </pc:spChg>
        <pc:spChg chg="add del mod">
          <ac:chgData name="Anish Leon J M" userId="7a14a41a-c703-4cf5-a552-f734d0249e08" providerId="ADAL" clId="{9FC4F3C3-C34B-4F83-A35B-05F2F0CFE711}" dt="2022-11-15T10:50:53.026" v="1" actId="478"/>
          <ac:spMkLst>
            <pc:docMk/>
            <pc:sldMk cId="576910884" sldId="440"/>
            <ac:spMk id="15" creationId="{7186B57C-653F-F5FD-8025-806409A4EB89}"/>
          </ac:spMkLst>
        </pc:spChg>
        <pc:spChg chg="add del mod">
          <ac:chgData name="Anish Leon J M" userId="7a14a41a-c703-4cf5-a552-f734d0249e08" providerId="ADAL" clId="{9FC4F3C3-C34B-4F83-A35B-05F2F0CFE711}" dt="2022-11-15T10:50:53.026" v="1" actId="478"/>
          <ac:spMkLst>
            <pc:docMk/>
            <pc:sldMk cId="576910884" sldId="440"/>
            <ac:spMk id="17" creationId="{EB2A04E7-5739-9E02-FE7E-549F653F6372}"/>
          </ac:spMkLst>
        </pc:spChg>
        <pc:spChg chg="add del mod">
          <ac:chgData name="Anish Leon J M" userId="7a14a41a-c703-4cf5-a552-f734d0249e08" providerId="ADAL" clId="{9FC4F3C3-C34B-4F83-A35B-05F2F0CFE711}" dt="2022-11-15T10:50:53.026" v="1" actId="478"/>
          <ac:spMkLst>
            <pc:docMk/>
            <pc:sldMk cId="576910884" sldId="440"/>
            <ac:spMk id="20" creationId="{F2AFDD71-E7D9-D91F-111E-B78462EC3A99}"/>
          </ac:spMkLst>
        </pc:spChg>
        <pc:spChg chg="add del mod">
          <ac:chgData name="Anish Leon J M" userId="7a14a41a-c703-4cf5-a552-f734d0249e08" providerId="ADAL" clId="{9FC4F3C3-C34B-4F83-A35B-05F2F0CFE711}" dt="2022-11-15T10:51:03.589" v="3" actId="478"/>
          <ac:spMkLst>
            <pc:docMk/>
            <pc:sldMk cId="576910884" sldId="440"/>
            <ac:spMk id="21" creationId="{B31A6CE3-AE84-BE0F-15DE-A3721257C80A}"/>
          </ac:spMkLst>
        </pc:spChg>
        <pc:spChg chg="del">
          <ac:chgData name="Anish Leon J M" userId="7a14a41a-c703-4cf5-a552-f734d0249e08" providerId="ADAL" clId="{9FC4F3C3-C34B-4F83-A35B-05F2F0CFE711}" dt="2022-11-15T10:50:51.088" v="0" actId="478"/>
          <ac:spMkLst>
            <pc:docMk/>
            <pc:sldMk cId="576910884" sldId="440"/>
            <ac:spMk id="22" creationId="{00000000-0000-0000-0000-000000000000}"/>
          </ac:spMkLst>
        </pc:spChg>
        <pc:spChg chg="del">
          <ac:chgData name="Anish Leon J M" userId="7a14a41a-c703-4cf5-a552-f734d0249e08" providerId="ADAL" clId="{9FC4F3C3-C34B-4F83-A35B-05F2F0CFE711}" dt="2022-11-15T10:50:51.088" v="0" actId="478"/>
          <ac:spMkLst>
            <pc:docMk/>
            <pc:sldMk cId="576910884" sldId="440"/>
            <ac:spMk id="24" creationId="{00000000-0000-0000-0000-000000000000}"/>
          </ac:spMkLst>
        </pc:spChg>
        <pc:spChg chg="del">
          <ac:chgData name="Anish Leon J M" userId="7a14a41a-c703-4cf5-a552-f734d0249e08" providerId="ADAL" clId="{9FC4F3C3-C34B-4F83-A35B-05F2F0CFE711}" dt="2022-11-15T10:50:51.088" v="0" actId="478"/>
          <ac:spMkLst>
            <pc:docMk/>
            <pc:sldMk cId="576910884" sldId="440"/>
            <ac:spMk id="25" creationId="{00000000-0000-0000-0000-000000000000}"/>
          </ac:spMkLst>
        </pc:spChg>
        <pc:spChg chg="del">
          <ac:chgData name="Anish Leon J M" userId="7a14a41a-c703-4cf5-a552-f734d0249e08" providerId="ADAL" clId="{9FC4F3C3-C34B-4F83-A35B-05F2F0CFE711}" dt="2022-11-15T10:50:51.088" v="0" actId="478"/>
          <ac:spMkLst>
            <pc:docMk/>
            <pc:sldMk cId="576910884" sldId="440"/>
            <ac:spMk id="26" creationId="{00000000-0000-0000-0000-000000000000}"/>
          </ac:spMkLst>
        </pc:spChg>
        <pc:spChg chg="add del mod">
          <ac:chgData name="Anish Leon J M" userId="7a14a41a-c703-4cf5-a552-f734d0249e08" providerId="ADAL" clId="{9FC4F3C3-C34B-4F83-A35B-05F2F0CFE711}" dt="2022-11-15T10:51:03.589" v="3" actId="478"/>
          <ac:spMkLst>
            <pc:docMk/>
            <pc:sldMk cId="576910884" sldId="440"/>
            <ac:spMk id="27" creationId="{A0237603-F828-EE8C-6028-AFF9B9A4AEF5}"/>
          </ac:spMkLst>
        </pc:spChg>
        <pc:spChg chg="add del mod">
          <ac:chgData name="Anish Leon J M" userId="7a14a41a-c703-4cf5-a552-f734d0249e08" providerId="ADAL" clId="{9FC4F3C3-C34B-4F83-A35B-05F2F0CFE711}" dt="2022-11-15T10:51:03.589" v="3" actId="478"/>
          <ac:spMkLst>
            <pc:docMk/>
            <pc:sldMk cId="576910884" sldId="440"/>
            <ac:spMk id="28" creationId="{F5A02E5A-FD2D-4822-116C-029A4C8A4D37}"/>
          </ac:spMkLst>
        </pc:spChg>
        <pc:spChg chg="add del mod">
          <ac:chgData name="Anish Leon J M" userId="7a14a41a-c703-4cf5-a552-f734d0249e08" providerId="ADAL" clId="{9FC4F3C3-C34B-4F83-A35B-05F2F0CFE711}" dt="2022-11-15T10:51:03.589" v="3" actId="478"/>
          <ac:spMkLst>
            <pc:docMk/>
            <pc:sldMk cId="576910884" sldId="440"/>
            <ac:spMk id="29" creationId="{3C5A6C4C-4723-4300-126E-779CAACA1DDA}"/>
          </ac:spMkLst>
        </pc:spChg>
        <pc:spChg chg="add del mod">
          <ac:chgData name="Anish Leon J M" userId="7a14a41a-c703-4cf5-a552-f734d0249e08" providerId="ADAL" clId="{9FC4F3C3-C34B-4F83-A35B-05F2F0CFE711}" dt="2022-11-15T10:51:03.589" v="3" actId="478"/>
          <ac:spMkLst>
            <pc:docMk/>
            <pc:sldMk cId="576910884" sldId="440"/>
            <ac:spMk id="30" creationId="{7A8D5E07-D62A-0881-BD53-C2DA0926D86E}"/>
          </ac:spMkLst>
        </pc:spChg>
        <pc:spChg chg="add del mod">
          <ac:chgData name="Anish Leon J M" userId="7a14a41a-c703-4cf5-a552-f734d0249e08" providerId="ADAL" clId="{9FC4F3C3-C34B-4F83-A35B-05F2F0CFE711}" dt="2022-11-15T10:51:03.589" v="3" actId="478"/>
          <ac:spMkLst>
            <pc:docMk/>
            <pc:sldMk cId="576910884" sldId="440"/>
            <ac:spMk id="31" creationId="{6E431C36-D33F-3C27-D7F7-F6A20482A099}"/>
          </ac:spMkLst>
        </pc:spChg>
        <pc:spChg chg="add del mod">
          <ac:chgData name="Anish Leon J M" userId="7a14a41a-c703-4cf5-a552-f734d0249e08" providerId="ADAL" clId="{9FC4F3C3-C34B-4F83-A35B-05F2F0CFE711}" dt="2022-11-15T10:51:03.589" v="3" actId="478"/>
          <ac:spMkLst>
            <pc:docMk/>
            <pc:sldMk cId="576910884" sldId="440"/>
            <ac:spMk id="32" creationId="{A9DDB04B-1EAA-A693-0474-D1ACF77BE418}"/>
          </ac:spMkLst>
        </pc:spChg>
        <pc:spChg chg="del">
          <ac:chgData name="Anish Leon J M" userId="7a14a41a-c703-4cf5-a552-f734d0249e08" providerId="ADAL" clId="{9FC4F3C3-C34B-4F83-A35B-05F2F0CFE711}" dt="2022-11-15T10:50:51.088" v="0" actId="478"/>
          <ac:spMkLst>
            <pc:docMk/>
            <pc:sldMk cId="576910884" sldId="440"/>
            <ac:spMk id="33" creationId="{00000000-0000-0000-0000-000000000000}"/>
          </ac:spMkLst>
        </pc:spChg>
        <pc:spChg chg="del">
          <ac:chgData name="Anish Leon J M" userId="7a14a41a-c703-4cf5-a552-f734d0249e08" providerId="ADAL" clId="{9FC4F3C3-C34B-4F83-A35B-05F2F0CFE711}" dt="2022-11-15T10:50:51.088" v="0" actId="478"/>
          <ac:spMkLst>
            <pc:docMk/>
            <pc:sldMk cId="576910884" sldId="440"/>
            <ac:spMk id="35" creationId="{00000000-0000-0000-0000-000000000000}"/>
          </ac:spMkLst>
        </pc:spChg>
        <pc:spChg chg="del">
          <ac:chgData name="Anish Leon J M" userId="7a14a41a-c703-4cf5-a552-f734d0249e08" providerId="ADAL" clId="{9FC4F3C3-C34B-4F83-A35B-05F2F0CFE711}" dt="2022-11-15T10:50:51.088" v="0" actId="478"/>
          <ac:spMkLst>
            <pc:docMk/>
            <pc:sldMk cId="576910884" sldId="440"/>
            <ac:spMk id="36" creationId="{00000000-0000-0000-0000-000000000000}"/>
          </ac:spMkLst>
        </pc:spChg>
        <pc:spChg chg="del">
          <ac:chgData name="Anish Leon J M" userId="7a14a41a-c703-4cf5-a552-f734d0249e08" providerId="ADAL" clId="{9FC4F3C3-C34B-4F83-A35B-05F2F0CFE711}" dt="2022-11-15T10:50:51.088" v="0" actId="478"/>
          <ac:spMkLst>
            <pc:docMk/>
            <pc:sldMk cId="576910884" sldId="440"/>
            <ac:spMk id="37" creationId="{00000000-0000-0000-0000-000000000000}"/>
          </ac:spMkLst>
        </pc:spChg>
        <pc:spChg chg="del">
          <ac:chgData name="Anish Leon J M" userId="7a14a41a-c703-4cf5-a552-f734d0249e08" providerId="ADAL" clId="{9FC4F3C3-C34B-4F83-A35B-05F2F0CFE711}" dt="2022-11-15T10:50:51.088" v="0" actId="478"/>
          <ac:spMkLst>
            <pc:docMk/>
            <pc:sldMk cId="576910884" sldId="440"/>
            <ac:spMk id="38" creationId="{00000000-0000-0000-0000-000000000000}"/>
          </ac:spMkLst>
        </pc:spChg>
        <pc:spChg chg="del">
          <ac:chgData name="Anish Leon J M" userId="7a14a41a-c703-4cf5-a552-f734d0249e08" providerId="ADAL" clId="{9FC4F3C3-C34B-4F83-A35B-05F2F0CFE711}" dt="2022-11-15T10:50:51.088" v="0" actId="478"/>
          <ac:spMkLst>
            <pc:docMk/>
            <pc:sldMk cId="576910884" sldId="440"/>
            <ac:spMk id="39" creationId="{00000000-0000-0000-0000-000000000000}"/>
          </ac:spMkLst>
        </pc:spChg>
        <pc:spChg chg="del">
          <ac:chgData name="Anish Leon J M" userId="7a14a41a-c703-4cf5-a552-f734d0249e08" providerId="ADAL" clId="{9FC4F3C3-C34B-4F83-A35B-05F2F0CFE711}" dt="2022-11-15T10:50:51.088" v="0" actId="478"/>
          <ac:spMkLst>
            <pc:docMk/>
            <pc:sldMk cId="576910884" sldId="440"/>
            <ac:spMk id="40" creationId="{00000000-0000-0000-0000-000000000000}"/>
          </ac:spMkLst>
        </pc:spChg>
        <pc:spChg chg="del">
          <ac:chgData name="Anish Leon J M" userId="7a14a41a-c703-4cf5-a552-f734d0249e08" providerId="ADAL" clId="{9FC4F3C3-C34B-4F83-A35B-05F2F0CFE711}" dt="2022-11-15T10:50:51.088" v="0" actId="478"/>
          <ac:spMkLst>
            <pc:docMk/>
            <pc:sldMk cId="576910884" sldId="440"/>
            <ac:spMk id="41" creationId="{00000000-0000-0000-0000-000000000000}"/>
          </ac:spMkLst>
        </pc:spChg>
        <pc:spChg chg="add del mod">
          <ac:chgData name="Anish Leon J M" userId="7a14a41a-c703-4cf5-a552-f734d0249e08" providerId="ADAL" clId="{9FC4F3C3-C34B-4F83-A35B-05F2F0CFE711}" dt="2022-11-15T10:51:03.589" v="3" actId="478"/>
          <ac:spMkLst>
            <pc:docMk/>
            <pc:sldMk cId="576910884" sldId="440"/>
            <ac:spMk id="42" creationId="{27233DB6-FDCC-5919-1791-7C9DE0A0A0A1}"/>
          </ac:spMkLst>
        </pc:spChg>
        <pc:spChg chg="del">
          <ac:chgData name="Anish Leon J M" userId="7a14a41a-c703-4cf5-a552-f734d0249e08" providerId="ADAL" clId="{9FC4F3C3-C34B-4F83-A35B-05F2F0CFE711}" dt="2022-11-15T10:50:51.088" v="0" actId="478"/>
          <ac:spMkLst>
            <pc:docMk/>
            <pc:sldMk cId="576910884" sldId="440"/>
            <ac:spMk id="43" creationId="{00000000-0000-0000-0000-000000000000}"/>
          </ac:spMkLst>
        </pc:spChg>
        <pc:spChg chg="del">
          <ac:chgData name="Anish Leon J M" userId="7a14a41a-c703-4cf5-a552-f734d0249e08" providerId="ADAL" clId="{9FC4F3C3-C34B-4F83-A35B-05F2F0CFE711}" dt="2022-11-15T10:50:51.088" v="0" actId="478"/>
          <ac:spMkLst>
            <pc:docMk/>
            <pc:sldMk cId="576910884" sldId="440"/>
            <ac:spMk id="44" creationId="{00000000-0000-0000-0000-000000000000}"/>
          </ac:spMkLst>
        </pc:spChg>
        <pc:spChg chg="del">
          <ac:chgData name="Anish Leon J M" userId="7a14a41a-c703-4cf5-a552-f734d0249e08" providerId="ADAL" clId="{9FC4F3C3-C34B-4F83-A35B-05F2F0CFE711}" dt="2022-11-15T10:50:51.088" v="0" actId="478"/>
          <ac:spMkLst>
            <pc:docMk/>
            <pc:sldMk cId="576910884" sldId="440"/>
            <ac:spMk id="45" creationId="{00000000-0000-0000-0000-000000000000}"/>
          </ac:spMkLst>
        </pc:spChg>
        <pc:spChg chg="del">
          <ac:chgData name="Anish Leon J M" userId="7a14a41a-c703-4cf5-a552-f734d0249e08" providerId="ADAL" clId="{9FC4F3C3-C34B-4F83-A35B-05F2F0CFE711}" dt="2022-11-15T10:50:51.088" v="0" actId="478"/>
          <ac:spMkLst>
            <pc:docMk/>
            <pc:sldMk cId="576910884" sldId="440"/>
            <ac:spMk id="46" creationId="{00000000-0000-0000-0000-000000000000}"/>
          </ac:spMkLst>
        </pc:spChg>
        <pc:spChg chg="del">
          <ac:chgData name="Anish Leon J M" userId="7a14a41a-c703-4cf5-a552-f734d0249e08" providerId="ADAL" clId="{9FC4F3C3-C34B-4F83-A35B-05F2F0CFE711}" dt="2022-11-15T10:50:51.088" v="0" actId="478"/>
          <ac:spMkLst>
            <pc:docMk/>
            <pc:sldMk cId="576910884" sldId="440"/>
            <ac:spMk id="47" creationId="{00000000-0000-0000-0000-000000000000}"/>
          </ac:spMkLst>
        </pc:spChg>
        <pc:spChg chg="del">
          <ac:chgData name="Anish Leon J M" userId="7a14a41a-c703-4cf5-a552-f734d0249e08" providerId="ADAL" clId="{9FC4F3C3-C34B-4F83-A35B-05F2F0CFE711}" dt="2022-11-15T10:50:51.088" v="0" actId="478"/>
          <ac:spMkLst>
            <pc:docMk/>
            <pc:sldMk cId="576910884" sldId="440"/>
            <ac:spMk id="48" creationId="{00000000-0000-0000-0000-000000000000}"/>
          </ac:spMkLst>
        </pc:spChg>
        <pc:spChg chg="add del mod">
          <ac:chgData name="Anish Leon J M" userId="7a14a41a-c703-4cf5-a552-f734d0249e08" providerId="ADAL" clId="{9FC4F3C3-C34B-4F83-A35B-05F2F0CFE711}" dt="2022-11-15T10:51:03.589" v="3" actId="478"/>
          <ac:spMkLst>
            <pc:docMk/>
            <pc:sldMk cId="576910884" sldId="440"/>
            <ac:spMk id="49" creationId="{8397202D-E6E6-D5D6-108B-623C4F2E3261}"/>
          </ac:spMkLst>
        </pc:spChg>
        <pc:spChg chg="add del mod">
          <ac:chgData name="Anish Leon J M" userId="7a14a41a-c703-4cf5-a552-f734d0249e08" providerId="ADAL" clId="{9FC4F3C3-C34B-4F83-A35B-05F2F0CFE711}" dt="2022-11-15T10:51:03.589" v="3" actId="478"/>
          <ac:spMkLst>
            <pc:docMk/>
            <pc:sldMk cId="576910884" sldId="440"/>
            <ac:spMk id="52" creationId="{9E4FA215-3631-0978-A65C-32B30EB0EEE2}"/>
          </ac:spMkLst>
        </pc:spChg>
        <pc:spChg chg="del">
          <ac:chgData name="Anish Leon J M" userId="7a14a41a-c703-4cf5-a552-f734d0249e08" providerId="ADAL" clId="{9FC4F3C3-C34B-4F83-A35B-05F2F0CFE711}" dt="2022-11-15T10:50:51.088" v="0" actId="478"/>
          <ac:spMkLst>
            <pc:docMk/>
            <pc:sldMk cId="576910884" sldId="440"/>
            <ac:spMk id="53" creationId="{00000000-0000-0000-0000-000000000000}"/>
          </ac:spMkLst>
        </pc:spChg>
        <pc:spChg chg="add del mod">
          <ac:chgData name="Anish Leon J M" userId="7a14a41a-c703-4cf5-a552-f734d0249e08" providerId="ADAL" clId="{9FC4F3C3-C34B-4F83-A35B-05F2F0CFE711}" dt="2022-11-15T10:51:03.589" v="3" actId="478"/>
          <ac:spMkLst>
            <pc:docMk/>
            <pc:sldMk cId="576910884" sldId="440"/>
            <ac:spMk id="54" creationId="{932BB561-7128-E9C3-321F-8FDC5E56DA8B}"/>
          </ac:spMkLst>
        </pc:spChg>
        <pc:spChg chg="add del mod">
          <ac:chgData name="Anish Leon J M" userId="7a14a41a-c703-4cf5-a552-f734d0249e08" providerId="ADAL" clId="{9FC4F3C3-C34B-4F83-A35B-05F2F0CFE711}" dt="2022-11-15T10:51:03.589" v="3" actId="478"/>
          <ac:spMkLst>
            <pc:docMk/>
            <pc:sldMk cId="576910884" sldId="440"/>
            <ac:spMk id="56" creationId="{6305598C-3326-594C-8B53-625A73C5E4BF}"/>
          </ac:spMkLst>
        </pc:spChg>
        <pc:spChg chg="add del mod">
          <ac:chgData name="Anish Leon J M" userId="7a14a41a-c703-4cf5-a552-f734d0249e08" providerId="ADAL" clId="{9FC4F3C3-C34B-4F83-A35B-05F2F0CFE711}" dt="2022-11-15T10:51:06.098" v="4" actId="478"/>
          <ac:spMkLst>
            <pc:docMk/>
            <pc:sldMk cId="576910884" sldId="440"/>
            <ac:spMk id="58" creationId="{24A6F5DA-E49C-5E61-BD40-25DD5A8AD175}"/>
          </ac:spMkLst>
        </pc:spChg>
        <pc:spChg chg="add del mod">
          <ac:chgData name="Anish Leon J M" userId="7a14a41a-c703-4cf5-a552-f734d0249e08" providerId="ADAL" clId="{9FC4F3C3-C34B-4F83-A35B-05F2F0CFE711}" dt="2022-11-15T10:51:06.098" v="4" actId="478"/>
          <ac:spMkLst>
            <pc:docMk/>
            <pc:sldMk cId="576910884" sldId="440"/>
            <ac:spMk id="60" creationId="{34D005E4-C060-8019-01F6-46A72334A29D}"/>
          </ac:spMkLst>
        </pc:spChg>
        <pc:spChg chg="add del mod">
          <ac:chgData name="Anish Leon J M" userId="7a14a41a-c703-4cf5-a552-f734d0249e08" providerId="ADAL" clId="{9FC4F3C3-C34B-4F83-A35B-05F2F0CFE711}" dt="2022-11-15T10:51:06.098" v="4" actId="478"/>
          <ac:spMkLst>
            <pc:docMk/>
            <pc:sldMk cId="576910884" sldId="440"/>
            <ac:spMk id="62" creationId="{60DAA869-5744-5319-C066-8280F95AB469}"/>
          </ac:spMkLst>
        </pc:spChg>
        <pc:spChg chg="add del mod">
          <ac:chgData name="Anish Leon J M" userId="7a14a41a-c703-4cf5-a552-f734d0249e08" providerId="ADAL" clId="{9FC4F3C3-C34B-4F83-A35B-05F2F0CFE711}" dt="2022-11-15T10:51:06.098" v="4" actId="478"/>
          <ac:spMkLst>
            <pc:docMk/>
            <pc:sldMk cId="576910884" sldId="440"/>
            <ac:spMk id="64" creationId="{96059C73-EB4E-83A4-801B-75A890B3B549}"/>
          </ac:spMkLst>
        </pc:spChg>
        <pc:spChg chg="add del mod">
          <ac:chgData name="Anish Leon J M" userId="7a14a41a-c703-4cf5-a552-f734d0249e08" providerId="ADAL" clId="{9FC4F3C3-C34B-4F83-A35B-05F2F0CFE711}" dt="2022-11-15T10:51:06.098" v="4" actId="478"/>
          <ac:spMkLst>
            <pc:docMk/>
            <pc:sldMk cId="576910884" sldId="440"/>
            <ac:spMk id="66" creationId="{083845AD-5895-8998-8E40-7D6FB99618A0}"/>
          </ac:spMkLst>
        </pc:spChg>
        <pc:spChg chg="add del mod">
          <ac:chgData name="Anish Leon J M" userId="7a14a41a-c703-4cf5-a552-f734d0249e08" providerId="ADAL" clId="{9FC4F3C3-C34B-4F83-A35B-05F2F0CFE711}" dt="2022-11-15T10:51:06.098" v="4" actId="478"/>
          <ac:spMkLst>
            <pc:docMk/>
            <pc:sldMk cId="576910884" sldId="440"/>
            <ac:spMk id="68" creationId="{AD089554-9E52-90D5-C892-6D5326727F58}"/>
          </ac:spMkLst>
        </pc:spChg>
        <pc:spChg chg="add del mod">
          <ac:chgData name="Anish Leon J M" userId="7a14a41a-c703-4cf5-a552-f734d0249e08" providerId="ADAL" clId="{9FC4F3C3-C34B-4F83-A35B-05F2F0CFE711}" dt="2022-11-15T10:51:07.800" v="5" actId="478"/>
          <ac:spMkLst>
            <pc:docMk/>
            <pc:sldMk cId="576910884" sldId="440"/>
            <ac:spMk id="70" creationId="{3AF06099-B405-7EED-E5D0-3EF00CBD7BBC}"/>
          </ac:spMkLst>
        </pc:spChg>
        <pc:spChg chg="add del mod">
          <ac:chgData name="Anish Leon J M" userId="7a14a41a-c703-4cf5-a552-f734d0249e08" providerId="ADAL" clId="{9FC4F3C3-C34B-4F83-A35B-05F2F0CFE711}" dt="2022-11-15T10:51:22.445" v="7" actId="478"/>
          <ac:spMkLst>
            <pc:docMk/>
            <pc:sldMk cId="576910884" sldId="440"/>
            <ac:spMk id="71" creationId="{6CDC79D4-FBC3-1D88-ADFA-D693E956682F}"/>
          </ac:spMkLst>
        </pc:spChg>
        <pc:spChg chg="add del mod">
          <ac:chgData name="Anish Leon J M" userId="7a14a41a-c703-4cf5-a552-f734d0249e08" providerId="ADAL" clId="{9FC4F3C3-C34B-4F83-A35B-05F2F0CFE711}" dt="2022-11-15T10:51:22.445" v="7" actId="478"/>
          <ac:spMkLst>
            <pc:docMk/>
            <pc:sldMk cId="576910884" sldId="440"/>
            <ac:spMk id="72" creationId="{3B2965EA-7F65-A55C-ADF7-95B2EE4444D0}"/>
          </ac:spMkLst>
        </pc:spChg>
        <pc:spChg chg="add del mod">
          <ac:chgData name="Anish Leon J M" userId="7a14a41a-c703-4cf5-a552-f734d0249e08" providerId="ADAL" clId="{9FC4F3C3-C34B-4F83-A35B-05F2F0CFE711}" dt="2022-11-15T10:51:22.445" v="7" actId="478"/>
          <ac:spMkLst>
            <pc:docMk/>
            <pc:sldMk cId="576910884" sldId="440"/>
            <ac:spMk id="73" creationId="{AF71535B-D3F1-AA67-A8A0-07B9D950065A}"/>
          </ac:spMkLst>
        </pc:spChg>
        <pc:spChg chg="add del mod">
          <ac:chgData name="Anish Leon J M" userId="7a14a41a-c703-4cf5-a552-f734d0249e08" providerId="ADAL" clId="{9FC4F3C3-C34B-4F83-A35B-05F2F0CFE711}" dt="2022-11-15T10:51:22.445" v="7" actId="478"/>
          <ac:spMkLst>
            <pc:docMk/>
            <pc:sldMk cId="576910884" sldId="440"/>
            <ac:spMk id="74" creationId="{698F8B56-0D26-EDCC-3371-1C73384F3AE4}"/>
          </ac:spMkLst>
        </pc:spChg>
        <pc:spChg chg="add del mod">
          <ac:chgData name="Anish Leon J M" userId="7a14a41a-c703-4cf5-a552-f734d0249e08" providerId="ADAL" clId="{9FC4F3C3-C34B-4F83-A35B-05F2F0CFE711}" dt="2022-11-15T10:51:22.445" v="7" actId="478"/>
          <ac:spMkLst>
            <pc:docMk/>
            <pc:sldMk cId="576910884" sldId="440"/>
            <ac:spMk id="75" creationId="{325B0FFE-2978-9D20-4705-80EC0E3907E8}"/>
          </ac:spMkLst>
        </pc:spChg>
        <pc:spChg chg="add del mod">
          <ac:chgData name="Anish Leon J M" userId="7a14a41a-c703-4cf5-a552-f734d0249e08" providerId="ADAL" clId="{9FC4F3C3-C34B-4F83-A35B-05F2F0CFE711}" dt="2022-11-15T10:51:22.445" v="7" actId="478"/>
          <ac:spMkLst>
            <pc:docMk/>
            <pc:sldMk cId="576910884" sldId="440"/>
            <ac:spMk id="76" creationId="{1ED3132E-664D-AF54-F964-A748255D6D75}"/>
          </ac:spMkLst>
        </pc:spChg>
        <pc:spChg chg="add del mod">
          <ac:chgData name="Anish Leon J M" userId="7a14a41a-c703-4cf5-a552-f734d0249e08" providerId="ADAL" clId="{9FC4F3C3-C34B-4F83-A35B-05F2F0CFE711}" dt="2022-11-15T10:51:22.445" v="7" actId="478"/>
          <ac:spMkLst>
            <pc:docMk/>
            <pc:sldMk cId="576910884" sldId="440"/>
            <ac:spMk id="77" creationId="{2FAA4B25-B76C-2166-798B-106AA73EA2EE}"/>
          </ac:spMkLst>
        </pc:spChg>
        <pc:spChg chg="add del mod">
          <ac:chgData name="Anish Leon J M" userId="7a14a41a-c703-4cf5-a552-f734d0249e08" providerId="ADAL" clId="{9FC4F3C3-C34B-4F83-A35B-05F2F0CFE711}" dt="2022-11-15T10:51:22.445" v="7" actId="478"/>
          <ac:spMkLst>
            <pc:docMk/>
            <pc:sldMk cId="576910884" sldId="440"/>
            <ac:spMk id="78" creationId="{A26B3946-BA29-0CD3-7EFB-C3F7091D0432}"/>
          </ac:spMkLst>
        </pc:spChg>
        <pc:spChg chg="add del mod">
          <ac:chgData name="Anish Leon J M" userId="7a14a41a-c703-4cf5-a552-f734d0249e08" providerId="ADAL" clId="{9FC4F3C3-C34B-4F83-A35B-05F2F0CFE711}" dt="2022-11-15T10:51:22.445" v="7" actId="478"/>
          <ac:spMkLst>
            <pc:docMk/>
            <pc:sldMk cId="576910884" sldId="440"/>
            <ac:spMk id="79" creationId="{BDCA4A8A-3F3B-3DD9-842B-C9B295DD7F5C}"/>
          </ac:spMkLst>
        </pc:spChg>
        <pc:spChg chg="add del mod">
          <ac:chgData name="Anish Leon J M" userId="7a14a41a-c703-4cf5-a552-f734d0249e08" providerId="ADAL" clId="{9FC4F3C3-C34B-4F83-A35B-05F2F0CFE711}" dt="2022-11-15T10:51:22.445" v="7" actId="478"/>
          <ac:spMkLst>
            <pc:docMk/>
            <pc:sldMk cId="576910884" sldId="440"/>
            <ac:spMk id="81" creationId="{79179043-75C3-E11E-BC46-A9369C14FAF1}"/>
          </ac:spMkLst>
        </pc:spChg>
        <pc:spChg chg="add del mod">
          <ac:chgData name="Anish Leon J M" userId="7a14a41a-c703-4cf5-a552-f734d0249e08" providerId="ADAL" clId="{9FC4F3C3-C34B-4F83-A35B-05F2F0CFE711}" dt="2022-11-15T10:51:22.445" v="7" actId="478"/>
          <ac:spMkLst>
            <pc:docMk/>
            <pc:sldMk cId="576910884" sldId="440"/>
            <ac:spMk id="82" creationId="{B702B3B0-9F2A-11DC-FFCB-90BC3E7006F8}"/>
          </ac:spMkLst>
        </pc:spChg>
        <pc:spChg chg="add del mod">
          <ac:chgData name="Anish Leon J M" userId="7a14a41a-c703-4cf5-a552-f734d0249e08" providerId="ADAL" clId="{9FC4F3C3-C34B-4F83-A35B-05F2F0CFE711}" dt="2022-11-15T10:51:22.445" v="7" actId="478"/>
          <ac:spMkLst>
            <pc:docMk/>
            <pc:sldMk cId="576910884" sldId="440"/>
            <ac:spMk id="84" creationId="{60322F14-4766-2297-E5E2-DAAB5B891E30}"/>
          </ac:spMkLst>
        </pc:spChg>
        <pc:spChg chg="add mod">
          <ac:chgData name="Anish Leon J M" userId="7a14a41a-c703-4cf5-a552-f734d0249e08" providerId="ADAL" clId="{9FC4F3C3-C34B-4F83-A35B-05F2F0CFE711}" dt="2022-11-15T10:51:33.566" v="10" actId="20577"/>
          <ac:spMkLst>
            <pc:docMk/>
            <pc:sldMk cId="576910884" sldId="440"/>
            <ac:spMk id="86" creationId="{9A0D9176-73E4-1F25-6A69-E1FD32585B81}"/>
          </ac:spMkLst>
        </pc:spChg>
        <pc:spChg chg="add mod">
          <ac:chgData name="Anish Leon J M" userId="7a14a41a-c703-4cf5-a552-f734d0249e08" providerId="ADAL" clId="{9FC4F3C3-C34B-4F83-A35B-05F2F0CFE711}" dt="2022-11-15T10:52:20.960" v="27" actId="1076"/>
          <ac:spMkLst>
            <pc:docMk/>
            <pc:sldMk cId="576910884" sldId="440"/>
            <ac:spMk id="88" creationId="{F700603C-6FB6-7663-2BE4-2AF44D9697AF}"/>
          </ac:spMkLst>
        </pc:spChg>
        <pc:spChg chg="add mod">
          <ac:chgData name="Anish Leon J M" userId="7a14a41a-c703-4cf5-a552-f734d0249e08" providerId="ADAL" clId="{9FC4F3C3-C34B-4F83-A35B-05F2F0CFE711}" dt="2022-11-15T10:52:25.441" v="28" actId="1076"/>
          <ac:spMkLst>
            <pc:docMk/>
            <pc:sldMk cId="576910884" sldId="440"/>
            <ac:spMk id="90" creationId="{E0D995E7-51A4-ED04-BD74-97F3694BCDA8}"/>
          </ac:spMkLst>
        </pc:spChg>
        <pc:spChg chg="add mod">
          <ac:chgData name="Anish Leon J M" userId="7a14a41a-c703-4cf5-a552-f734d0249e08" providerId="ADAL" clId="{9FC4F3C3-C34B-4F83-A35B-05F2F0CFE711}" dt="2022-11-15T10:53:34.076" v="42" actId="1076"/>
          <ac:spMkLst>
            <pc:docMk/>
            <pc:sldMk cId="576910884" sldId="440"/>
            <ac:spMk id="92" creationId="{752969D2-43C2-393B-1B55-03DD5B535B0B}"/>
          </ac:spMkLst>
        </pc:spChg>
        <pc:spChg chg="add mod">
          <ac:chgData name="Anish Leon J M" userId="7a14a41a-c703-4cf5-a552-f734d0249e08" providerId="ADAL" clId="{9FC4F3C3-C34B-4F83-A35B-05F2F0CFE711}" dt="2022-11-15T10:53:39.403" v="43" actId="1076"/>
          <ac:spMkLst>
            <pc:docMk/>
            <pc:sldMk cId="576910884" sldId="440"/>
            <ac:spMk id="94" creationId="{63C95BBC-4FEC-A0F4-E09A-E4C47532B056}"/>
          </ac:spMkLst>
        </pc:spChg>
        <pc:spChg chg="add mod">
          <ac:chgData name="Anish Leon J M" userId="7a14a41a-c703-4cf5-a552-f734d0249e08" providerId="ADAL" clId="{9FC4F3C3-C34B-4F83-A35B-05F2F0CFE711}" dt="2022-11-15T10:53:42.514" v="44" actId="1076"/>
          <ac:spMkLst>
            <pc:docMk/>
            <pc:sldMk cId="576910884" sldId="440"/>
            <ac:spMk id="96" creationId="{C03BDC9F-06F2-616B-ED30-1E44A4B2DBFB}"/>
          </ac:spMkLst>
        </pc:spChg>
        <pc:spChg chg="add mod">
          <ac:chgData name="Anish Leon J M" userId="7a14a41a-c703-4cf5-a552-f734d0249e08" providerId="ADAL" clId="{9FC4F3C3-C34B-4F83-A35B-05F2F0CFE711}" dt="2022-11-15T10:53:44.211" v="45" actId="1076"/>
          <ac:spMkLst>
            <pc:docMk/>
            <pc:sldMk cId="576910884" sldId="440"/>
            <ac:spMk id="98" creationId="{8B0F9160-D084-37B3-8A9C-0E13DCE36A5F}"/>
          </ac:spMkLst>
        </pc:spChg>
        <pc:spChg chg="add del">
          <ac:chgData name="Anish Leon J M" userId="7a14a41a-c703-4cf5-a552-f734d0249e08" providerId="ADAL" clId="{9FC4F3C3-C34B-4F83-A35B-05F2F0CFE711}" dt="2022-11-15T10:52:08.229" v="24" actId="22"/>
          <ac:spMkLst>
            <pc:docMk/>
            <pc:sldMk cId="576910884" sldId="440"/>
            <ac:spMk id="100" creationId="{809D3662-92DF-771D-5E30-28A0B9A6C1EF}"/>
          </ac:spMkLst>
        </pc:spChg>
        <pc:spChg chg="add mod">
          <ac:chgData name="Anish Leon J M" userId="7a14a41a-c703-4cf5-a552-f734d0249e08" providerId="ADAL" clId="{9FC4F3C3-C34B-4F83-A35B-05F2F0CFE711}" dt="2022-11-15T10:53:50.114" v="46" actId="1076"/>
          <ac:spMkLst>
            <pc:docMk/>
            <pc:sldMk cId="576910884" sldId="440"/>
            <ac:spMk id="101" creationId="{1039A51B-ADC6-43AA-B201-BE0E5D054A8C}"/>
          </ac:spMkLst>
        </pc:spChg>
        <pc:spChg chg="add mod">
          <ac:chgData name="Anish Leon J M" userId="7a14a41a-c703-4cf5-a552-f734d0249e08" providerId="ADAL" clId="{9FC4F3C3-C34B-4F83-A35B-05F2F0CFE711}" dt="2022-11-15T10:53:53.851" v="47" actId="1076"/>
          <ac:spMkLst>
            <pc:docMk/>
            <pc:sldMk cId="576910884" sldId="440"/>
            <ac:spMk id="102" creationId="{4CC10ECE-CC1E-D54D-0991-40F5037D94C7}"/>
          </ac:spMkLst>
        </pc:spChg>
        <pc:spChg chg="add mod">
          <ac:chgData name="Anish Leon J M" userId="7a14a41a-c703-4cf5-a552-f734d0249e08" providerId="ADAL" clId="{9FC4F3C3-C34B-4F83-A35B-05F2F0CFE711}" dt="2022-11-15T10:53:56.988" v="48" actId="1076"/>
          <ac:spMkLst>
            <pc:docMk/>
            <pc:sldMk cId="576910884" sldId="440"/>
            <ac:spMk id="103" creationId="{6E2A6890-B114-6C3C-F648-6A5D9F42965D}"/>
          </ac:spMkLst>
        </pc:spChg>
        <pc:picChg chg="del">
          <ac:chgData name="Anish Leon J M" userId="7a14a41a-c703-4cf5-a552-f734d0249e08" providerId="ADAL" clId="{9FC4F3C3-C34B-4F83-A35B-05F2F0CFE711}" dt="2022-11-15T10:50:51.088" v="0" actId="478"/>
          <ac:picMkLst>
            <pc:docMk/>
            <pc:sldMk cId="576910884" sldId="440"/>
            <ac:picMk id="23" creationId="{00000000-0000-0000-0000-000000000000}"/>
          </ac:picMkLst>
        </pc:picChg>
        <pc:picChg chg="del">
          <ac:chgData name="Anish Leon J M" userId="7a14a41a-c703-4cf5-a552-f734d0249e08" providerId="ADAL" clId="{9FC4F3C3-C34B-4F83-A35B-05F2F0CFE711}" dt="2022-11-15T10:50:51.088" v="0" actId="478"/>
          <ac:picMkLst>
            <pc:docMk/>
            <pc:sldMk cId="576910884" sldId="440"/>
            <ac:picMk id="50" creationId="{00000000-0000-0000-0000-000000000000}"/>
          </ac:picMkLst>
        </pc:picChg>
        <pc:picChg chg="add del mod">
          <ac:chgData name="Anish Leon J M" userId="7a14a41a-c703-4cf5-a552-f734d0249e08" providerId="ADAL" clId="{9FC4F3C3-C34B-4F83-A35B-05F2F0CFE711}" dt="2022-11-15T10:51:03.589" v="3" actId="478"/>
          <ac:picMkLst>
            <pc:docMk/>
            <pc:sldMk cId="576910884" sldId="440"/>
            <ac:picMk id="51" creationId="{3F3C8824-3CD7-7CA9-58CC-BCC79CAA4226}"/>
          </ac:picMkLst>
        </pc:picChg>
        <pc:picChg chg="add del mod">
          <ac:chgData name="Anish Leon J M" userId="7a14a41a-c703-4cf5-a552-f734d0249e08" providerId="ADAL" clId="{9FC4F3C3-C34B-4F83-A35B-05F2F0CFE711}" dt="2022-11-15T10:51:03.589" v="3" actId="478"/>
          <ac:picMkLst>
            <pc:docMk/>
            <pc:sldMk cId="576910884" sldId="440"/>
            <ac:picMk id="55" creationId="{21A5A871-580A-883A-360A-6D084B8AE4B3}"/>
          </ac:picMkLst>
        </pc:picChg>
        <pc:picChg chg="add del mod">
          <ac:chgData name="Anish Leon J M" userId="7a14a41a-c703-4cf5-a552-f734d0249e08" providerId="ADAL" clId="{9FC4F3C3-C34B-4F83-A35B-05F2F0CFE711}" dt="2022-11-15T10:51:22.445" v="7" actId="478"/>
          <ac:picMkLst>
            <pc:docMk/>
            <pc:sldMk cId="576910884" sldId="440"/>
            <ac:picMk id="80" creationId="{B5C66C82-5FCC-43D2-C7FF-EDBD03578206}"/>
          </ac:picMkLst>
        </pc:picChg>
        <pc:picChg chg="add del mod">
          <ac:chgData name="Anish Leon J M" userId="7a14a41a-c703-4cf5-a552-f734d0249e08" providerId="ADAL" clId="{9FC4F3C3-C34B-4F83-A35B-05F2F0CFE711}" dt="2022-11-15T10:51:22.445" v="7" actId="478"/>
          <ac:picMkLst>
            <pc:docMk/>
            <pc:sldMk cId="576910884" sldId="440"/>
            <ac:picMk id="83" creationId="{C783A02D-8C57-FCBB-D1D6-C3B155CB45CA}"/>
          </ac:picMkLst>
        </pc:picChg>
      </pc:sldChg>
      <pc:sldChg chg="addSp modSp">
        <pc:chgData name="Anish Leon J M" userId="7a14a41a-c703-4cf5-a552-f734d0249e08" providerId="ADAL" clId="{9FC4F3C3-C34B-4F83-A35B-05F2F0CFE711}" dt="2022-11-15T10:54:17.262" v="49"/>
        <pc:sldMkLst>
          <pc:docMk/>
          <pc:sldMk cId="3079164945" sldId="444"/>
        </pc:sldMkLst>
        <pc:spChg chg="add mod">
          <ac:chgData name="Anish Leon J M" userId="7a14a41a-c703-4cf5-a552-f734d0249e08" providerId="ADAL" clId="{9FC4F3C3-C34B-4F83-A35B-05F2F0CFE711}" dt="2022-11-15T10:54:17.262" v="49"/>
          <ac:spMkLst>
            <pc:docMk/>
            <pc:sldMk cId="3079164945" sldId="444"/>
            <ac:spMk id="4" creationId="{F63D15CE-8F98-D702-71C4-1F38422D99E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EFDFF-52FB-4AA1-8619-FE2EB8C25240}" type="datetimeFigureOut">
              <a:rPr lang="en-IN" smtClean="0"/>
              <a:pPr/>
              <a:t>04-12-2024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5A8A1-DC91-404B-B6EF-9243D316941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011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dirty="0"/>
              <a:t>Title</a:t>
            </a:r>
            <a:r>
              <a:rPr lang="en-US" sz="1800" b="0" baseline="0" dirty="0"/>
              <a:t> Text Font Calibri Body Bold, Font Size 34, Name and Designation Font Size 18 </a:t>
            </a:r>
            <a:endParaRPr lang="en-US" sz="1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5A8A1-DC91-404B-B6EF-9243D3169412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966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D1FE26EE-E575-4A13-8A3E-13A72648A0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2990347" y="4936035"/>
            <a:ext cx="318580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182381" y="2638"/>
            <a:ext cx="4961619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 dirty="0"/>
              <a:t>Click icon to add image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8D6D42E-FFBB-46F8-814F-240B0E5616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603010"/>
            <a:ext cx="3352800" cy="61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8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F711111C-6A48-4D5C-BE30-5435621258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 bwMode="gray">
          <a:xfrm>
            <a:off x="1301946" y="1339943"/>
            <a:ext cx="703306" cy="743349"/>
            <a:chOff x="-3330575" y="3005138"/>
            <a:chExt cx="1533526" cy="1620837"/>
          </a:xfrm>
          <a:solidFill>
            <a:srgbClr val="0556CD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7156876" y="2460114"/>
            <a:ext cx="688016" cy="744805"/>
            <a:chOff x="2301081" y="6662108"/>
            <a:chExt cx="1500188" cy="1624012"/>
          </a:xfrm>
          <a:solidFill>
            <a:srgbClr val="0556CD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rgbClr val="055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44727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51256E02-7AAD-4ABD-8BDC-3F1D71766C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>
            <a:off x="0" y="806835"/>
            <a:ext cx="3689350" cy="4129200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807194"/>
            <a:ext cx="3635375" cy="4128841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 dirty="0"/>
              <a:t>Click icon to add image</a:t>
            </a:r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106" name="Freeform 105"/>
          <p:cNvSpPr/>
          <p:nvPr userDrawn="1"/>
        </p:nvSpPr>
        <p:spPr bwMode="gray"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 bwMode="gray"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 bwMode="gray"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 bwMode="gray"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 bwMode="gray"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 bwMode="gray"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 bwMode="gray"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 bwMode="gray"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 bwMode="gray"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5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6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 bwMode="gray"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Chord 213"/>
          <p:cNvSpPr/>
          <p:nvPr userDrawn="1"/>
        </p:nvSpPr>
        <p:spPr bwMode="gray"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 bwMode="gray"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 bwMode="gray"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 bwMode="gray"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07B6B5FC-7411-489E-9683-C4F6F4232B46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02279CE-6112-425D-B68A-0BF400D701C9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itle 1">
            <a:extLst>
              <a:ext uri="{FF2B5EF4-FFF2-40B4-BE49-F238E27FC236}">
                <a16:creationId xmlns:a16="http://schemas.microsoft.com/office/drawing/2014/main" id="{045BD283-9EAA-4DB7-8189-395F2BAF5E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1352060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08D0A968-8CB9-4692-A2E9-8EA361484A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403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D3239C3E-0C2C-4598-8D94-5AD0DCC8B6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158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41803123-7187-4C94-AC56-F1EAF05F7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Parallelogram 15"/>
          <p:cNvSpPr/>
          <p:nvPr userDrawn="1"/>
        </p:nvSpPr>
        <p:spPr bwMode="gray">
          <a:xfrm>
            <a:off x="632460" y="692058"/>
            <a:ext cx="8069580" cy="2822667"/>
          </a:xfrm>
          <a:prstGeom prst="parallelogram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1411822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0556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>
            <a:extLst>
              <a:ext uri="{FF2B5EF4-FFF2-40B4-BE49-F238E27FC236}">
                <a16:creationId xmlns:a16="http://schemas.microsoft.com/office/drawing/2014/main" id="{367FD9A6-0038-4261-8DF9-2B359B2555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91556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40933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83568" y="1903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239687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3568" y="2890642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3384411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3568" y="387818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43719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50698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12245B6A-1831-4D90-B47C-5FA058A2E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35922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 bwMode="gray">
          <a:xfrm>
            <a:off x="493204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405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B65A0729-5724-4A1A-B001-AD7288FC62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2160240" cy="288032"/>
          </a:xfrm>
          <a:prstGeom prst="parallelogram">
            <a:avLst/>
          </a:prstGeom>
          <a:solidFill>
            <a:srgbClr val="003F7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658603" y="771550"/>
            <a:ext cx="2160240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 bwMode="gray"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 bwMode="gray"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54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418DFD3D-8780-4EA0-AAF4-DBC389CE04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 dirty="0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959510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7EC7C982-758B-4C8F-B107-A32BA85DA6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48000" y="0"/>
            <a:ext cx="8534400" cy="878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48000" y="1051200"/>
            <a:ext cx="8534400" cy="380655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9A9DE057-7750-4B1F-AD64-303D665A2CDB}"/>
              </a:ext>
            </a:extLst>
          </p:cNvPr>
          <p:cNvSpPr/>
          <p:nvPr userDrawn="1"/>
        </p:nvSpPr>
        <p:spPr>
          <a:xfrm>
            <a:off x="442971" y="85897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02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9AFE672F-A1BA-4179-8732-1266C92425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 dirty="0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1755024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1E6AC2AE-35A8-480A-B335-C8EAFBA170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 bwMode="gray"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308781" y="648511"/>
            <a:ext cx="8526440" cy="343677"/>
          </a:xfrm>
          <a:prstGeom prst="parallelogram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 bwMode="gray"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090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4CF8FBBB-0598-4B2C-8827-CD3312BF91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 bwMode="gray"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 bwMode="gray"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 bwMode="gray"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6703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6EAEFB9F-1445-4271-AC34-908D292392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 bwMode="gray"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 bwMode="gray"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446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48F92DC7-A298-4D79-9428-2606BAAEDF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915467" y="1813710"/>
            <a:ext cx="3353386" cy="1546710"/>
          </a:xfrm>
          <a:prstGeom prst="chevron">
            <a:avLst/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6865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A4156BA2-8912-4E45-989D-833AED8B69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97B0C06D-D763-48B6-A33B-FF4959AB4560}"/>
              </a:ext>
            </a:extLst>
          </p:cNvPr>
          <p:cNvSpPr/>
          <p:nvPr userDrawn="1"/>
        </p:nvSpPr>
        <p:spPr bwMode="gray">
          <a:xfrm>
            <a:off x="4222779" y="-8515"/>
            <a:ext cx="4921220" cy="4921703"/>
          </a:xfrm>
          <a:custGeom>
            <a:avLst/>
            <a:gdLst>
              <a:gd name="connsiteX0" fmla="*/ 2977936 w 4921220"/>
              <a:gd name="connsiteY0" fmla="*/ 0 h 4921703"/>
              <a:gd name="connsiteX1" fmla="*/ 4921220 w 4921220"/>
              <a:gd name="connsiteY1" fmla="*/ 0 h 4921703"/>
              <a:gd name="connsiteX2" fmla="*/ 4921220 w 4921220"/>
              <a:gd name="connsiteY2" fmla="*/ 4921703 h 4921703"/>
              <a:gd name="connsiteX3" fmla="*/ 0 w 4921220"/>
              <a:gd name="connsiteY3" fmla="*/ 4921703 h 492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220" h="4921703">
                <a:moveTo>
                  <a:pt x="2977936" y="0"/>
                </a:moveTo>
                <a:lnTo>
                  <a:pt x="4921220" y="0"/>
                </a:lnTo>
                <a:lnTo>
                  <a:pt x="4921220" y="4921703"/>
                </a:lnTo>
                <a:lnTo>
                  <a:pt x="0" y="49217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5507" y="0"/>
            <a:ext cx="4768493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4000" b="1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945883" y="870593"/>
            <a:ext cx="541035" cy="571839"/>
            <a:chOff x="-3330575" y="3005138"/>
            <a:chExt cx="1533526" cy="1620837"/>
          </a:xfrm>
          <a:solidFill>
            <a:schemeClr val="accent3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4087853" y="1526910"/>
            <a:ext cx="506015" cy="547781"/>
            <a:chOff x="2301081" y="6662108"/>
            <a:chExt cx="1500188" cy="1624012"/>
          </a:xfrm>
          <a:solidFill>
            <a:schemeClr val="accent3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830AC29A-4207-40A4-847F-EA0CD23216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600808"/>
            <a:ext cx="3106057" cy="5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604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>
            <a:extLst>
              <a:ext uri="{FF2B5EF4-FFF2-40B4-BE49-F238E27FC236}">
                <a16:creationId xmlns:a16="http://schemas.microsoft.com/office/drawing/2014/main" id="{20279261-6C69-404C-B1ED-0703B18095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 bwMode="gray"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 bwMode="gray"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 bwMode="gray"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 bwMode="gray"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 bwMode="gray"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 bwMode="gray"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 bwMode="gray"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 bwMode="gray"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 bwMode="gray"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 bwMode="gray"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5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1B0E5F27-B36C-4B8F-A521-188B5004A2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7254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 bwMode="gray"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 bwMode="gray"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9090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 bwMode="gray"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6903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2305675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A4156BA2-8912-4E45-989D-833AED8B69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97B0C06D-D763-48B6-A33B-FF4959AB4560}"/>
              </a:ext>
            </a:extLst>
          </p:cNvPr>
          <p:cNvSpPr/>
          <p:nvPr userDrawn="1"/>
        </p:nvSpPr>
        <p:spPr bwMode="gray">
          <a:xfrm>
            <a:off x="4222779" y="-8515"/>
            <a:ext cx="4921220" cy="4921703"/>
          </a:xfrm>
          <a:custGeom>
            <a:avLst/>
            <a:gdLst>
              <a:gd name="connsiteX0" fmla="*/ 2977936 w 4921220"/>
              <a:gd name="connsiteY0" fmla="*/ 0 h 4921703"/>
              <a:gd name="connsiteX1" fmla="*/ 4921220 w 4921220"/>
              <a:gd name="connsiteY1" fmla="*/ 0 h 4921703"/>
              <a:gd name="connsiteX2" fmla="*/ 4921220 w 4921220"/>
              <a:gd name="connsiteY2" fmla="*/ 4921703 h 4921703"/>
              <a:gd name="connsiteX3" fmla="*/ 0 w 4921220"/>
              <a:gd name="connsiteY3" fmla="*/ 4921703 h 492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220" h="4921703">
                <a:moveTo>
                  <a:pt x="2977936" y="0"/>
                </a:moveTo>
                <a:lnTo>
                  <a:pt x="4921220" y="0"/>
                </a:lnTo>
                <a:lnTo>
                  <a:pt x="4921220" y="4921703"/>
                </a:lnTo>
                <a:lnTo>
                  <a:pt x="0" y="49217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5507" y="1"/>
            <a:ext cx="4768493" cy="49131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4000" b="1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803B7DE8-B5A1-491A-8957-324CAC7D09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600808"/>
            <a:ext cx="3106057" cy="5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850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57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>
            <a:extLst>
              <a:ext uri="{FF2B5EF4-FFF2-40B4-BE49-F238E27FC236}">
                <a16:creationId xmlns:a16="http://schemas.microsoft.com/office/drawing/2014/main" id="{CF0AB879-1D1A-4424-86B6-CA7EC8EDBA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 userDrawn="1"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20F6CAE2-BF9C-4EC7-91F6-C88D777F8F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34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0" y="0"/>
            <a:ext cx="9137515" cy="4914900"/>
            <a:chOff x="-1" y="0"/>
            <a:chExt cx="9137515" cy="4914900"/>
          </a:xfrm>
        </p:grpSpPr>
        <p:grpSp>
          <p:nvGrpSpPr>
            <p:cNvPr id="27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63" name="Straight Connector 6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 userDrawn="1"/>
        </p:nvGrpSpPr>
        <p:grpSpPr>
          <a:xfrm>
            <a:off x="200225" y="755331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4981240" y="1861069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9505" y="755329"/>
            <a:ext cx="4052555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0" y="2374569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350" dirty="0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299349" y="2525117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50" dirty="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350" dirty="0"/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299350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299350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123" name="TextBox 122"/>
          <p:cNvSpPr txBox="1"/>
          <p:nvPr userDrawn="1"/>
        </p:nvSpPr>
        <p:spPr>
          <a:xfrm>
            <a:off x="2968709" y="4936037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22" name="TextBox 121"/>
          <p:cNvSpPr txBox="1"/>
          <p:nvPr userDrawn="1"/>
        </p:nvSpPr>
        <p:spPr>
          <a:xfrm>
            <a:off x="3021216" y="213890"/>
            <a:ext cx="1855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355EAB"/>
                </a:solidFill>
                <a:latin typeface="Calibri" panose="020F0502020204030204" pitchFamily="34" charset="0"/>
              </a:rPr>
              <a:t>6</a:t>
            </a:r>
            <a:r>
              <a:rPr lang="en-IN" sz="2000" b="1" baseline="30000" dirty="0">
                <a:solidFill>
                  <a:srgbClr val="355EAB"/>
                </a:solidFill>
                <a:latin typeface="Calibri" panose="020F0502020204030204" pitchFamily="34" charset="0"/>
              </a:rPr>
              <a:t>th</a:t>
            </a:r>
            <a:r>
              <a:rPr lang="en-IN" sz="2000" b="1" dirty="0">
                <a:solidFill>
                  <a:srgbClr val="355EAB"/>
                </a:solidFill>
                <a:latin typeface="Calibri" panose="020F0502020204030204" pitchFamily="34" charset="0"/>
              </a:rPr>
              <a:t> Edition</a:t>
            </a:r>
            <a:endParaRPr lang="en-IN" sz="1800" b="1" dirty="0">
              <a:solidFill>
                <a:srgbClr val="355EAB"/>
              </a:solidFill>
            </a:endParaRPr>
          </a:p>
        </p:txBody>
      </p:sp>
      <p:pic>
        <p:nvPicPr>
          <p:cNvPr id="124" name="Picture 1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15" y="167363"/>
            <a:ext cx="1998983" cy="54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057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grpSp>
          <p:nvGrpSpPr>
            <p:cNvPr id="27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63" name="Straight Connector 6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 userDrawn="1"/>
        </p:nvGrpSpPr>
        <p:grpSpPr>
          <a:xfrm>
            <a:off x="200226" y="755329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4981240" y="1861069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solidFill>
                <a:srgbClr val="000000"/>
              </a:solidFill>
            </a:endParaRPr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000000"/>
                </a:solidFill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40269307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2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4" name="Straight Connector 103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176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3327"/>
            <a:ext cx="9144000" cy="43527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26150" y="583327"/>
            <a:ext cx="9137515" cy="4344751"/>
            <a:chOff x="0" y="596900"/>
            <a:chExt cx="9144000" cy="4344751"/>
          </a:xfrm>
        </p:grpSpPr>
        <p:grpSp>
          <p:nvGrpSpPr>
            <p:cNvPr id="12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4" name="Straight Connector 43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416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3327"/>
            <a:ext cx="9144000" cy="43527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613434"/>
            <a:ext cx="9137515" cy="4344751"/>
            <a:chOff x="0" y="596900"/>
            <a:chExt cx="9144000" cy="4344751"/>
          </a:xfrm>
        </p:grpSpPr>
        <p:grpSp>
          <p:nvGrpSpPr>
            <p:cNvPr id="13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5" name="Straight Connector 44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2395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 userDrawn="1"/>
        </p:nvGrpSpPr>
        <p:grpSpPr>
          <a:xfrm>
            <a:off x="-9458" y="0"/>
            <a:ext cx="9137515" cy="4914900"/>
            <a:chOff x="-1" y="0"/>
            <a:chExt cx="9137515" cy="4914900"/>
          </a:xfrm>
        </p:grpSpPr>
        <p:grpSp>
          <p:nvGrpSpPr>
            <p:cNvPr id="103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138" name="Straight Connector 137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pic>
        <p:nvPicPr>
          <p:cNvPr id="100" name="Picture 9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145" y="57035"/>
            <a:ext cx="1421281" cy="38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02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0"/>
            <a:ext cx="9137515" cy="4914900"/>
            <a:chOff x="-1" y="0"/>
            <a:chExt cx="9137515" cy="4914900"/>
          </a:xfrm>
        </p:grpSpPr>
        <p:grpSp>
          <p:nvGrpSpPr>
            <p:cNvPr id="15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58" name="Straight Connector 57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24" name="Straight Connector 23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 userDrawn="1"/>
        </p:nvGrpSpPr>
        <p:grpSpPr>
          <a:xfrm>
            <a:off x="1301946" y="1339943"/>
            <a:ext cx="703306" cy="743349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7156876" y="2460114"/>
            <a:ext cx="688016" cy="744805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9870058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17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rapezoid 15"/>
          <p:cNvSpPr/>
          <p:nvPr userDrawn="1"/>
        </p:nvSpPr>
        <p:spPr>
          <a:xfrm>
            <a:off x="0" y="602874"/>
            <a:ext cx="3689350" cy="4333161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03252"/>
            <a:ext cx="3635375" cy="4332784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 dirty="0"/>
              <a:t>Click icon to add image</a:t>
            </a:r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Freeform 105"/>
          <p:cNvSpPr/>
          <p:nvPr userDrawn="1"/>
        </p:nvSpPr>
        <p:spPr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4" name="Chord 213"/>
          <p:cNvSpPr/>
          <p:nvPr userDrawn="1"/>
        </p:nvSpPr>
        <p:spPr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5826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15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rapezoid 15"/>
          <p:cNvSpPr/>
          <p:nvPr userDrawn="1"/>
        </p:nvSpPr>
        <p:spPr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98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7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rapezoid 15"/>
          <p:cNvSpPr/>
          <p:nvPr userDrawn="1"/>
        </p:nvSpPr>
        <p:spPr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0720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 userDrawn="1"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20F6CAE2-BF9C-4EC7-91F6-C88D777F8F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60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8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0" name="Straight Connector 10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Parallelogram 15"/>
          <p:cNvSpPr/>
          <p:nvPr userDrawn="1"/>
        </p:nvSpPr>
        <p:spPr>
          <a:xfrm>
            <a:off x="632460" y="692058"/>
            <a:ext cx="8069580" cy="2822667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568689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28404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31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3455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14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6" name="Straight Connector 115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7715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335922" y="7715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30480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>
          <a:xfrm>
            <a:off x="493204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87731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0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22" name="Straight Connector 121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771550"/>
            <a:ext cx="2160240" cy="288032"/>
          </a:xfrm>
          <a:prstGeom prst="parallelogram">
            <a:avLst/>
          </a:prstGeom>
          <a:solidFill>
            <a:schemeClr val="bg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658603" y="771550"/>
            <a:ext cx="2160240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868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4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 dirty="0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656715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4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 dirty="0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3754387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1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8781" y="648511"/>
            <a:ext cx="8526440" cy="343677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597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1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2420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0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52" name="Straight Connector 151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09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tte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A73B6-2EF2-4438-9A63-3BFC1C5F4C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17C804-1028-4DAA-A963-8B9F1E0B3BF2}"/>
              </a:ext>
            </a:extLst>
          </p:cNvPr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1D8BA-59A3-46DE-A7FF-746AF1016141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1FE2A0-3185-4AFB-A3C9-5CD27193B46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A2AC73-57B7-40F3-BCF1-0655DD9EDB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</p:spTree>
    <p:extLst>
      <p:ext uri="{BB962C8B-B14F-4D97-AF65-F5344CB8AC3E}">
        <p14:creationId xmlns:p14="http://schemas.microsoft.com/office/powerpoint/2010/main" val="2667250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-1" y="596900"/>
            <a:ext cx="9137515" cy="4344751"/>
            <a:chOff x="0" y="596900"/>
            <a:chExt cx="9144000" cy="4344751"/>
          </a:xfrm>
        </p:grpSpPr>
        <p:grpSp>
          <p:nvGrpSpPr>
            <p:cNvPr id="20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915467" y="1813710"/>
            <a:ext cx="3353386" cy="1546710"/>
          </a:xfrm>
          <a:prstGeom prst="chevron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35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 userDrawn="1"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grpSp>
          <p:nvGrpSpPr>
            <p:cNvPr id="35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70" name="Straight Connector 6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solidFill>
                <a:srgbClr val="000000"/>
              </a:solidFill>
            </a:endParaRPr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112965" y="2789528"/>
            <a:ext cx="1944000" cy="291868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000000"/>
                </a:solidFill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87275" y="755329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4059220" y="1649549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0410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0"/>
          <p:cNvGrpSpPr/>
          <p:nvPr userDrawn="1"/>
        </p:nvGrpSpPr>
        <p:grpSpPr>
          <a:xfrm>
            <a:off x="-1" y="596901"/>
            <a:ext cx="9137515" cy="4368770"/>
            <a:chOff x="-1" y="596901"/>
            <a:chExt cx="9137515" cy="4368770"/>
          </a:xfrm>
        </p:grpSpPr>
        <p:cxnSp>
          <p:nvCxnSpPr>
            <p:cNvPr id="112" name="Straight Connector 111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87"/>
          <p:cNvGrpSpPr/>
          <p:nvPr userDrawn="1"/>
        </p:nvGrpSpPr>
        <p:grpSpPr>
          <a:xfrm>
            <a:off x="142570" y="603115"/>
            <a:ext cx="8858313" cy="4368936"/>
            <a:chOff x="142672" y="603115"/>
            <a:chExt cx="8864600" cy="4338536"/>
          </a:xfrm>
        </p:grpSpPr>
        <p:cxnSp>
          <p:nvCxnSpPr>
            <p:cNvPr id="141" name="Straight Connector 140"/>
            <p:cNvCxnSpPr/>
            <p:nvPr userDrawn="1"/>
          </p:nvCxnSpPr>
          <p:spPr>
            <a:xfrm>
              <a:off x="1426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2955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4483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6011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7540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9068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10597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12125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136537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151821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167105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182389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197672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212956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228240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243524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258808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274091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289375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304659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319943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335227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350510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365794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381078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396362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411646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426929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442213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457497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472781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488065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503348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518632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533916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549200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564484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579767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595051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610335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625619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640903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656186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671470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686754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702038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17322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732605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47889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>
              <a:off x="763173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7845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>
              <a:off x="79374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80902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>
              <a:off x="82430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83959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>
              <a:off x="85487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87016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>
              <a:off x="88544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90072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>
                <a:solidFill>
                  <a:srgbClr val="FFFFFF"/>
                </a:solidFill>
              </a:endParaRPr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810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7"/>
          <p:cNvGrpSpPr/>
          <p:nvPr userDrawn="1"/>
        </p:nvGrpSpPr>
        <p:grpSpPr>
          <a:xfrm>
            <a:off x="142570" y="603115"/>
            <a:ext cx="8858313" cy="4368936"/>
            <a:chOff x="142672" y="603115"/>
            <a:chExt cx="8864600" cy="4338536"/>
          </a:xfrm>
        </p:grpSpPr>
        <p:cxnSp>
          <p:nvCxnSpPr>
            <p:cNvPr id="141" name="Straight Connector 140"/>
            <p:cNvCxnSpPr/>
            <p:nvPr userDrawn="1"/>
          </p:nvCxnSpPr>
          <p:spPr>
            <a:xfrm>
              <a:off x="1426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2955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4483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6011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7540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9068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10597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12125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136537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151821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167105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182389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197672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212956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228240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243524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258808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274091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289375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304659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319943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335227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350510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365794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381078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396362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411646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426929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442213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457497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472781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488065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503348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518632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533916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549200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564484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579767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595051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610335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625619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640903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656186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671470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686754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702038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17322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732605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47889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>
              <a:off x="763173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7845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>
              <a:off x="79374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80902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>
              <a:off x="82430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83959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>
              <a:off x="85487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87016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>
              <a:off x="88544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90072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00"/>
          <p:cNvGrpSpPr/>
          <p:nvPr userDrawn="1"/>
        </p:nvGrpSpPr>
        <p:grpSpPr>
          <a:xfrm>
            <a:off x="-1" y="596901"/>
            <a:ext cx="9137515" cy="4368770"/>
            <a:chOff x="-1" y="596901"/>
            <a:chExt cx="9137515" cy="4368770"/>
          </a:xfrm>
        </p:grpSpPr>
        <p:cxnSp>
          <p:nvCxnSpPr>
            <p:cNvPr id="112" name="Straight Connector 111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>
                <a:solidFill>
                  <a:srgbClr val="FFFFFF"/>
                </a:solidFill>
              </a:endParaRPr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>
          <a:xfrm>
            <a:off x="127254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>
          <a:xfrm>
            <a:off x="390906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>
          <a:xfrm>
            <a:off x="669036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1806041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grpSp>
          <p:nvGrpSpPr>
            <p:cNvPr id="27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63" name="Straight Connector 6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 userDrawn="1"/>
        </p:nvGrpSpPr>
        <p:grpSpPr>
          <a:xfrm>
            <a:off x="200226" y="755329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4981240" y="1861069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0" y="2416612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299349" y="2567160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53056322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baseline="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here to enter text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3327"/>
            <a:ext cx="9144000" cy="43527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26150" y="583327"/>
            <a:ext cx="9137515" cy="4344751"/>
            <a:chOff x="0" y="596900"/>
            <a:chExt cx="9144000" cy="4344751"/>
          </a:xfrm>
        </p:grpSpPr>
        <p:grpSp>
          <p:nvGrpSpPr>
            <p:cNvPr id="12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4" name="Straight Connector 43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639448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3327"/>
            <a:ext cx="9144000" cy="43527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613434"/>
            <a:ext cx="9137515" cy="4344751"/>
            <a:chOff x="0" y="596900"/>
            <a:chExt cx="9144000" cy="4344751"/>
          </a:xfrm>
        </p:grpSpPr>
        <p:grpSp>
          <p:nvGrpSpPr>
            <p:cNvPr id="13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5" name="Straight Connector 44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788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pic>
        <p:nvPicPr>
          <p:cNvPr id="100" name="Picture 9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145" y="57035"/>
            <a:ext cx="1421281" cy="38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0"/>
            <a:ext cx="9137515" cy="4914900"/>
            <a:chOff x="-1" y="0"/>
            <a:chExt cx="9137515" cy="4914900"/>
          </a:xfrm>
        </p:grpSpPr>
        <p:grpSp>
          <p:nvGrpSpPr>
            <p:cNvPr id="15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58" name="Straight Connector 57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24" name="Straight Connector 23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 userDrawn="1"/>
        </p:nvGrpSpPr>
        <p:grpSpPr>
          <a:xfrm>
            <a:off x="1301946" y="1339943"/>
            <a:ext cx="703306" cy="743349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7156876" y="2460114"/>
            <a:ext cx="688016" cy="744805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9894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tte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A73B6-2EF2-4438-9A63-3BFC1C5F4C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17C804-1028-4DAA-A963-8B9F1E0B3BF2}"/>
              </a:ext>
            </a:extLst>
          </p:cNvPr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1D8BA-59A3-46DE-A7FF-746AF1016141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2323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17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rapezoid 15"/>
          <p:cNvSpPr/>
          <p:nvPr userDrawn="1"/>
        </p:nvSpPr>
        <p:spPr>
          <a:xfrm>
            <a:off x="0" y="602874"/>
            <a:ext cx="3689350" cy="4333161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03252"/>
            <a:ext cx="3635375" cy="4332784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 dirty="0"/>
              <a:t>Click icon to add image</a:t>
            </a:r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Freeform 105"/>
          <p:cNvSpPr/>
          <p:nvPr userDrawn="1"/>
        </p:nvSpPr>
        <p:spPr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Chord 213"/>
          <p:cNvSpPr/>
          <p:nvPr userDrawn="1"/>
        </p:nvSpPr>
        <p:spPr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360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15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rapezoid 15"/>
          <p:cNvSpPr/>
          <p:nvPr userDrawn="1"/>
        </p:nvSpPr>
        <p:spPr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1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7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rapezoid 15"/>
          <p:cNvSpPr/>
          <p:nvPr userDrawn="1"/>
        </p:nvSpPr>
        <p:spPr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452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8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0" name="Straight Connector 10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Parallelogram 15"/>
          <p:cNvSpPr/>
          <p:nvPr userDrawn="1"/>
        </p:nvSpPr>
        <p:spPr>
          <a:xfrm>
            <a:off x="632460" y="692058"/>
            <a:ext cx="8069580" cy="2822667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703034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4396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31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9611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14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6" name="Straight Connector 115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7715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335922" y="7715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30480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>
          <a:xfrm>
            <a:off x="493204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0613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0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22" name="Straight Connector 121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771550"/>
            <a:ext cx="2160240" cy="288032"/>
          </a:xfrm>
          <a:prstGeom prst="parallelogram">
            <a:avLst/>
          </a:prstGeom>
          <a:solidFill>
            <a:schemeClr val="bg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658603" y="771550"/>
            <a:ext cx="2160240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8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4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 dirty="0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749845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4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 dirty="0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2882965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>
            <a:extLst>
              <a:ext uri="{FF2B5EF4-FFF2-40B4-BE49-F238E27FC236}">
                <a16:creationId xmlns:a16="http://schemas.microsoft.com/office/drawing/2014/main" id="{3D37403C-FCDD-4B04-BD4E-CA99BAE0E3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48000" y="0"/>
            <a:ext cx="8534400" cy="878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48000" y="1051200"/>
            <a:ext cx="8534400" cy="380655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3615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1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8781" y="648511"/>
            <a:ext cx="8526440" cy="343677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6305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1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752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0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52" name="Straight Connector 151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098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-1" y="596900"/>
            <a:ext cx="9137515" cy="4344751"/>
            <a:chOff x="0" y="596900"/>
            <a:chExt cx="9144000" cy="4344751"/>
          </a:xfrm>
        </p:grpSpPr>
        <p:grpSp>
          <p:nvGrpSpPr>
            <p:cNvPr id="20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915467" y="1813710"/>
            <a:ext cx="3353386" cy="1546710"/>
          </a:xfrm>
          <a:prstGeom prst="chevron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08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 userDrawn="1"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grpSp>
          <p:nvGrpSpPr>
            <p:cNvPr id="35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70" name="Straight Connector 6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112965" y="2789528"/>
            <a:ext cx="1944000" cy="291868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87275" y="755329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4059220" y="1649549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053812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0"/>
          <p:cNvGrpSpPr/>
          <p:nvPr userDrawn="1"/>
        </p:nvGrpSpPr>
        <p:grpSpPr>
          <a:xfrm>
            <a:off x="-1" y="596901"/>
            <a:ext cx="9137515" cy="4368770"/>
            <a:chOff x="-1" y="596901"/>
            <a:chExt cx="9137515" cy="4368770"/>
          </a:xfrm>
        </p:grpSpPr>
        <p:cxnSp>
          <p:nvCxnSpPr>
            <p:cNvPr id="112" name="Straight Connector 111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87"/>
          <p:cNvGrpSpPr/>
          <p:nvPr userDrawn="1"/>
        </p:nvGrpSpPr>
        <p:grpSpPr>
          <a:xfrm>
            <a:off x="142570" y="603115"/>
            <a:ext cx="8858313" cy="4368936"/>
            <a:chOff x="142672" y="603115"/>
            <a:chExt cx="8864600" cy="4338536"/>
          </a:xfrm>
        </p:grpSpPr>
        <p:cxnSp>
          <p:nvCxnSpPr>
            <p:cNvPr id="141" name="Straight Connector 140"/>
            <p:cNvCxnSpPr/>
            <p:nvPr userDrawn="1"/>
          </p:nvCxnSpPr>
          <p:spPr>
            <a:xfrm>
              <a:off x="1426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2955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4483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6011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7540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9068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10597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12125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136537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151821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167105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182389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197672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212956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228240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243524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258808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274091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289375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304659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319943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335227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350510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365794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381078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396362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411646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426929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442213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457497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472781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488065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503348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518632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533916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549200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564484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579767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595051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610335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625619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640903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656186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671470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686754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702038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17322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732605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47889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>
              <a:off x="763173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7845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>
              <a:off x="79374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80902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>
              <a:off x="82430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83959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>
              <a:off x="85487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87016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>
              <a:off x="88544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90072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7"/>
          <p:cNvGrpSpPr/>
          <p:nvPr userDrawn="1"/>
        </p:nvGrpSpPr>
        <p:grpSpPr>
          <a:xfrm>
            <a:off x="142570" y="603115"/>
            <a:ext cx="8858313" cy="4368936"/>
            <a:chOff x="142672" y="603115"/>
            <a:chExt cx="8864600" cy="4338536"/>
          </a:xfrm>
        </p:grpSpPr>
        <p:cxnSp>
          <p:nvCxnSpPr>
            <p:cNvPr id="141" name="Straight Connector 140"/>
            <p:cNvCxnSpPr/>
            <p:nvPr userDrawn="1"/>
          </p:nvCxnSpPr>
          <p:spPr>
            <a:xfrm>
              <a:off x="1426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2955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4483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6011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7540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9068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10597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12125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136537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151821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167105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182389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197672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212956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228240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243524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258808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274091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289375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304659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319943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335227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350510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365794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381078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396362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411646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426929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442213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457497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472781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488065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503348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518632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533916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549200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564484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579767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595051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610335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625619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640903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656186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671470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686754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702038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17322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732605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47889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>
              <a:off x="763173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7845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>
              <a:off x="79374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80902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>
              <a:off x="82430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83959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>
              <a:off x="85487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87016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>
              <a:off x="88544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90072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00"/>
          <p:cNvGrpSpPr/>
          <p:nvPr userDrawn="1"/>
        </p:nvGrpSpPr>
        <p:grpSpPr>
          <a:xfrm>
            <a:off x="-1" y="596901"/>
            <a:ext cx="9137515" cy="4368770"/>
            <a:chOff x="-1" y="596901"/>
            <a:chExt cx="9137515" cy="4368770"/>
          </a:xfrm>
        </p:grpSpPr>
        <p:cxnSp>
          <p:nvCxnSpPr>
            <p:cNvPr id="112" name="Straight Connector 111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>
          <a:xfrm>
            <a:off x="127254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>
          <a:xfrm>
            <a:off x="390906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>
          <a:xfrm>
            <a:off x="669036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4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/>
          <p:cNvPicPr preferRelativeResize="0"/>
          <p:nvPr/>
        </p:nvPicPr>
        <p:blipFill rotWithShape="1">
          <a:blip r:embed="rId2">
            <a:alphaModFix/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4"/>
          <p:cNvSpPr txBox="1">
            <a:spLocks noGrp="1"/>
          </p:cNvSpPr>
          <p:nvPr>
            <p:ph type="title"/>
          </p:nvPr>
        </p:nvSpPr>
        <p:spPr>
          <a:xfrm>
            <a:off x="964070" y="943242"/>
            <a:ext cx="4052554" cy="85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14"/>
          <p:cNvSpPr txBox="1"/>
          <p:nvPr/>
        </p:nvSpPr>
        <p:spPr>
          <a:xfrm>
            <a:off x="2990347" y="4936035"/>
            <a:ext cx="3185807" cy="207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/>
          </a:p>
        </p:txBody>
      </p:sp>
      <p:sp>
        <p:nvSpPr>
          <p:cNvPr id="19" name="Google Shape;19;p14"/>
          <p:cNvSpPr/>
          <p:nvPr/>
        </p:nvSpPr>
        <p:spPr>
          <a:xfrm>
            <a:off x="4182381" y="2638"/>
            <a:ext cx="4961619" cy="4914952"/>
          </a:xfrm>
          <a:custGeom>
            <a:avLst/>
            <a:gdLst/>
            <a:ahLst/>
            <a:cxnLst/>
            <a:rect l="l" t="t" r="r" b="b"/>
            <a:pathLst>
              <a:path w="5048250" h="5140862" extrusionOk="0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4"/>
          <p:cNvSpPr>
            <a:spLocks noGrp="1"/>
          </p:cNvSpPr>
          <p:nvPr>
            <p:ph type="pic" idx="2"/>
          </p:nvPr>
        </p:nvSpPr>
        <p:spPr>
          <a:xfrm>
            <a:off x="4379513" y="-1"/>
            <a:ext cx="4764488" cy="4917591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pic>
        <p:nvPicPr>
          <p:cNvPr id="21" name="Google Shape;2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2428411"/>
            <a:ext cx="3352800" cy="61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9776" y="159684"/>
            <a:ext cx="1790699" cy="48837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4"/>
          <p:cNvSpPr txBox="1"/>
          <p:nvPr/>
        </p:nvSpPr>
        <p:spPr>
          <a:xfrm>
            <a:off x="1953636" y="166965"/>
            <a:ext cx="1399164" cy="40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i="0" u="none" strike="noStrike" cap="none">
                <a:solidFill>
                  <a:srgbClr val="355EAB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IN" sz="2200" b="1" i="0" u="none" strike="noStrike" cap="none" baseline="30000">
                <a:solidFill>
                  <a:srgbClr val="355EAB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IN" sz="2200" b="1" i="0" u="none" strike="noStrike" cap="none">
                <a:solidFill>
                  <a:srgbClr val="355EAB"/>
                </a:solidFill>
                <a:latin typeface="Calibri"/>
                <a:ea typeface="Calibri"/>
                <a:cs typeface="Calibri"/>
                <a:sym typeface="Calibri"/>
              </a:rPr>
              <a:t> Edition </a:t>
            </a:r>
            <a:endParaRPr/>
          </a:p>
        </p:txBody>
      </p:sp>
      <p:sp>
        <p:nvSpPr>
          <p:cNvPr id="24" name="Google Shape;24;p14"/>
          <p:cNvSpPr/>
          <p:nvPr/>
        </p:nvSpPr>
        <p:spPr>
          <a:xfrm>
            <a:off x="4128607" y="153341"/>
            <a:ext cx="25769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 i="0" u="none" strike="noStrike" cap="none">
                <a:solidFill>
                  <a:srgbClr val="355EAB"/>
                </a:solidFill>
                <a:latin typeface="Calibri"/>
                <a:ea typeface="Calibri"/>
                <a:cs typeface="Calibri"/>
                <a:sym typeface="Calibri"/>
              </a:rPr>
              <a:t>Presentation Round</a:t>
            </a:r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279956" y="3973331"/>
            <a:ext cx="852056" cy="34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body" idx="3"/>
          </p:nvPr>
        </p:nvSpPr>
        <p:spPr>
          <a:xfrm>
            <a:off x="142890" y="4392607"/>
            <a:ext cx="276596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body" idx="4"/>
          </p:nvPr>
        </p:nvSpPr>
        <p:spPr>
          <a:xfrm>
            <a:off x="1263628" y="3980258"/>
            <a:ext cx="852056" cy="34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body" idx="5"/>
          </p:nvPr>
        </p:nvSpPr>
        <p:spPr>
          <a:xfrm>
            <a:off x="2209202" y="3990649"/>
            <a:ext cx="852056" cy="34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6"/>
          </p:nvPr>
        </p:nvSpPr>
        <p:spPr>
          <a:xfrm>
            <a:off x="3165165" y="4001040"/>
            <a:ext cx="852056" cy="34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7"/>
          </p:nvPr>
        </p:nvSpPr>
        <p:spPr>
          <a:xfrm>
            <a:off x="144187" y="4662770"/>
            <a:ext cx="2759041" cy="200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8"/>
          </p:nvPr>
        </p:nvSpPr>
        <p:spPr>
          <a:xfrm>
            <a:off x="138932" y="4888742"/>
            <a:ext cx="2759041" cy="200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106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BFC01F08-6380-4C34-956F-2223D19000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 bwMode="gray"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 bwMode="gray">
          <a:xfrm>
            <a:off x="2968707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58EC7A-FBCD-446E-BE91-38AFE4D28C5F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534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703409" y="4936035"/>
            <a:ext cx="3759682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www.LntTechservices.com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D29C2-3821-4269-9D53-B13ED5006D2C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642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79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79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79"/>
              </a:buBlip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200120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79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79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253F393-E310-4AA2-8A45-8D2B14C65EF6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793927-3518-49BA-A993-8128FA0D4745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6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  <p:sldLayoutId id="2147483772" r:id="rId19"/>
    <p:sldLayoutId id="2147483773" r:id="rId20"/>
    <p:sldLayoutId id="2147483774" r:id="rId21"/>
    <p:sldLayoutId id="2147483775" r:id="rId22"/>
    <p:sldLayoutId id="2147483776" r:id="rId23"/>
    <p:sldLayoutId id="2147483777" r:id="rId24"/>
    <p:sldLayoutId id="2147483778" r:id="rId25"/>
    <p:sldLayoutId id="2147483779" r:id="rId26"/>
    <p:sldLayoutId id="2147483780" r:id="rId27"/>
    <p:sldLayoutId id="2147483781" r:id="rId28"/>
    <p:sldLayoutId id="2147483782" r:id="rId29"/>
    <p:sldLayoutId id="2147483783" r:id="rId30"/>
    <p:sldLayoutId id="2147483728" r:id="rId31"/>
    <p:sldLayoutId id="2147483729" r:id="rId32"/>
    <p:sldLayoutId id="2147483730" r:id="rId33"/>
    <p:sldLayoutId id="2147483731" r:id="rId34"/>
    <p:sldLayoutId id="2147483732" r:id="rId35"/>
    <p:sldLayoutId id="2147483733" r:id="rId36"/>
    <p:sldLayoutId id="2147483734" r:id="rId37"/>
    <p:sldLayoutId id="2147483735" r:id="rId38"/>
    <p:sldLayoutId id="2147483736" r:id="rId39"/>
    <p:sldLayoutId id="2147483737" r:id="rId40"/>
    <p:sldLayoutId id="2147483738" r:id="rId41"/>
    <p:sldLayoutId id="2147483739" r:id="rId42"/>
    <p:sldLayoutId id="2147483740" r:id="rId43"/>
    <p:sldLayoutId id="2147483741" r:id="rId44"/>
    <p:sldLayoutId id="2147483742" r:id="rId45"/>
    <p:sldLayoutId id="2147483743" r:id="rId46"/>
    <p:sldLayoutId id="2147483744" r:id="rId47"/>
    <p:sldLayoutId id="2147483745" r:id="rId48"/>
    <p:sldLayoutId id="2147483746" r:id="rId49"/>
    <p:sldLayoutId id="2147483747" r:id="rId50"/>
    <p:sldLayoutId id="2147483748" r:id="rId51"/>
    <p:sldLayoutId id="2147483749" r:id="rId52"/>
    <p:sldLayoutId id="2147483750" r:id="rId53"/>
    <p:sldLayoutId id="2147483699" r:id="rId54"/>
    <p:sldLayoutId id="2147483703" r:id="rId55"/>
    <p:sldLayoutId id="2147483713" r:id="rId56"/>
    <p:sldLayoutId id="2147483714" r:id="rId57"/>
    <p:sldLayoutId id="2147483702" r:id="rId58"/>
    <p:sldLayoutId id="2147483700" r:id="rId59"/>
    <p:sldLayoutId id="2147483704" r:id="rId60"/>
    <p:sldLayoutId id="2147483705" r:id="rId61"/>
    <p:sldLayoutId id="2147483715" r:id="rId62"/>
    <p:sldLayoutId id="2147483706" r:id="rId63"/>
    <p:sldLayoutId id="2147483707" r:id="rId64"/>
    <p:sldLayoutId id="2147483708" r:id="rId65"/>
    <p:sldLayoutId id="2147483709" r:id="rId66"/>
    <p:sldLayoutId id="2147483712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10" r:id="rId74"/>
    <p:sldLayoutId id="2147483724" r:id="rId75"/>
    <p:sldLayoutId id="2147483725" r:id="rId76"/>
    <p:sldLayoutId id="2147483784" r:id="rId77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79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79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79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79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79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TA43lQucTmFZyyxK1AGY5-3-pwXDB7yq/view" TargetMode="External"/><Relationship Id="rId2" Type="http://schemas.openxmlformats.org/officeDocument/2006/relationships/hyperlink" Target="https://drive.google.com/file/d/1sJKonZFW6PhQg4-AKRriazfPnhD1v_m3/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ingsmedical.com/blog/understand-the-differences-between-ct-and-mri/" TargetMode="External"/><Relationship Id="rId5" Type="http://schemas.openxmlformats.org/officeDocument/2006/relationships/hyperlink" Target="https://artificialpaintings.com/blog/2024/06/14/ai-in-medical-diagnostics-empowering-healthcare-with-precision-and-efficiency/" TargetMode="External"/><Relationship Id="rId4" Type="http://schemas.openxmlformats.org/officeDocument/2006/relationships/hyperlink" Target="https://www.kaggle.com/datasets/sartajbhuvaji/brain-tumor-classification-mri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410" y="1529876"/>
            <a:ext cx="4404335" cy="813145"/>
          </a:xfrm>
        </p:spPr>
        <p:txBody>
          <a:bodyPr/>
          <a:lstStyle/>
          <a:p>
            <a:r>
              <a:rPr lang="en-IN" sz="28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CT Image Denoising</a:t>
            </a:r>
            <a:endParaRPr lang="en-IN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252790" y="3809405"/>
            <a:ext cx="121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Jeet Nakrani</a:t>
            </a:r>
            <a:endParaRPr lang="en-IN" sz="12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70706" y="2990512"/>
            <a:ext cx="1008369" cy="870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i="1" dirty="0">
                <a:solidFill>
                  <a:schemeClr val="bg1"/>
                </a:solidFill>
                <a:latin typeface="Calibri" panose="020F0502020204030204" pitchFamily="34" charset="0"/>
              </a:rPr>
              <a:t>Photo </a:t>
            </a:r>
          </a:p>
          <a:p>
            <a:pPr algn="ctr"/>
            <a:r>
              <a:rPr lang="en-IN" sz="1100" i="1" dirty="0">
                <a:solidFill>
                  <a:schemeClr val="bg1"/>
                </a:solidFill>
                <a:latin typeface="Calibri" panose="020F0502020204030204" pitchFamily="34" charset="0"/>
              </a:rPr>
              <a:t>(Author 2)</a:t>
            </a:r>
          </a:p>
        </p:txBody>
      </p:sp>
      <p:pic>
        <p:nvPicPr>
          <p:cNvPr id="14" name="Picture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68074" y="0"/>
            <a:ext cx="4873768" cy="4888279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2" name="Rectangle 11"/>
          <p:cNvSpPr/>
          <p:nvPr/>
        </p:nvSpPr>
        <p:spPr>
          <a:xfrm>
            <a:off x="358609" y="2992110"/>
            <a:ext cx="1008369" cy="870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i="1" dirty="0">
                <a:solidFill>
                  <a:schemeClr val="bg1"/>
                </a:solidFill>
                <a:latin typeface="Calibri" panose="020F0502020204030204" pitchFamily="34" charset="0"/>
              </a:rPr>
              <a:t>Photo </a:t>
            </a:r>
          </a:p>
          <a:p>
            <a:pPr algn="ctr"/>
            <a:r>
              <a:rPr lang="en-IN" sz="1100" i="1" dirty="0">
                <a:solidFill>
                  <a:schemeClr val="bg1"/>
                </a:solidFill>
                <a:latin typeface="Calibri" panose="020F0502020204030204" pitchFamily="34" charset="0"/>
              </a:rPr>
              <a:t>(Author 1)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81886" y="2997847"/>
            <a:ext cx="1008369" cy="870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i="1" dirty="0">
                <a:solidFill>
                  <a:schemeClr val="bg1"/>
                </a:solidFill>
                <a:latin typeface="Calibri" panose="020F0502020204030204" pitchFamily="34" charset="0"/>
              </a:rPr>
              <a:t>Photo </a:t>
            </a:r>
          </a:p>
          <a:p>
            <a:pPr algn="ctr"/>
            <a:r>
              <a:rPr lang="en-IN" sz="1100" i="1" dirty="0">
                <a:solidFill>
                  <a:schemeClr val="bg1"/>
                </a:solidFill>
                <a:latin typeface="Calibri" panose="020F0502020204030204" pitchFamily="34" charset="0"/>
              </a:rPr>
              <a:t>(Author 3)</a:t>
            </a:r>
          </a:p>
        </p:txBody>
      </p:sp>
      <p:sp>
        <p:nvSpPr>
          <p:cNvPr id="3" name="Rectangle 2"/>
          <p:cNvSpPr/>
          <p:nvPr/>
        </p:nvSpPr>
        <p:spPr>
          <a:xfrm>
            <a:off x="2398693" y="818576"/>
            <a:ext cx="9877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PID_1544</a:t>
            </a:r>
            <a:endParaRPr lang="en-IN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418215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solidFill>
                  <a:srgbClr val="000000"/>
                </a:solidFill>
              </a:rPr>
              <a:t>College Name </a:t>
            </a:r>
            <a:r>
              <a:rPr lang="en-IN" sz="1400" i="1" dirty="0">
                <a:solidFill>
                  <a:srgbClr val="000000"/>
                </a:solidFill>
              </a:rPr>
              <a:t>- </a:t>
            </a:r>
            <a:r>
              <a:rPr lang="en-US" sz="1400" b="0" i="0" dirty="0">
                <a:solidFill>
                  <a:srgbClr val="222222"/>
                </a:solidFill>
                <a:effectLst/>
              </a:rPr>
              <a:t>Mukesh Patel School of Technology 		           Management and Engineering </a:t>
            </a:r>
            <a:endParaRPr lang="en-IN" sz="1400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97316" y="3809405"/>
            <a:ext cx="749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Mayank Kathane</a:t>
            </a:r>
            <a:endParaRPr lang="en-IN" sz="1200" dirty="0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83911" y="3809405"/>
            <a:ext cx="1214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Shubham Vishwakarma </a:t>
            </a:r>
            <a:endParaRPr lang="en-IN" sz="1200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58" y="4580502"/>
            <a:ext cx="4210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solidFill>
                  <a:srgbClr val="000000"/>
                </a:solidFill>
                <a:latin typeface="Calibri" panose="020F0502020204030204" pitchFamily="34" charset="0"/>
              </a:rPr>
              <a:t>Location</a:t>
            </a:r>
            <a:r>
              <a:rPr lang="en-IN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 - Mumbai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4782186"/>
            <a:ext cx="4210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solidFill>
                  <a:srgbClr val="000000"/>
                </a:solidFill>
                <a:latin typeface="Calibri" panose="020F0502020204030204" pitchFamily="34" charset="0"/>
              </a:rPr>
              <a:t>College Mentor Name </a:t>
            </a:r>
            <a:r>
              <a:rPr lang="en-IN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– Manishkumar Tiwari</a:t>
            </a: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9BD76-3AE2-DD48-DC48-70B4BBD32F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93" y="2988280"/>
            <a:ext cx="1013882" cy="8776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CD3E92-14A1-841D-39BE-EFB5AA779E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373" y="2997847"/>
            <a:ext cx="1008369" cy="8748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A4E154-37F2-D025-E8E4-3B99E9BE4F0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44" y="2990512"/>
            <a:ext cx="1032495" cy="8776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8655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/ Testing / Analysis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Testing Metrics: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SNR: </a:t>
            </a:r>
            <a:r>
              <a:rPr lang="en-US" sz="1400" dirty="0"/>
              <a:t>Measure the improvement in signal quality after denoising.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Visual Comparison: </a:t>
            </a:r>
            <a:r>
              <a:rPr lang="en-US" sz="1400" dirty="0"/>
              <a:t>Display side-by-side images of noisy and denoised images.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Quantitative Evaluation: </a:t>
            </a:r>
            <a:r>
              <a:rPr lang="en-US" sz="1400" dirty="0"/>
              <a:t>Compare model performance on multiple test images and assess noise reduction capabilities.</a:t>
            </a:r>
          </a:p>
          <a:p>
            <a:r>
              <a:rPr lang="en-US" sz="1600" b="1" dirty="0"/>
              <a:t>Analysis: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Evaluate the impact of denoising on diagnostic accuracy by conducting tests with medical professionals (optional, if data available).</a:t>
            </a:r>
            <a:endParaRPr lang="en-IN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1544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8684EA-200C-28BB-B902-ED665660EED4}"/>
              </a:ext>
            </a:extLst>
          </p:cNvPr>
          <p:cNvSpPr/>
          <p:nvPr/>
        </p:nvSpPr>
        <p:spPr>
          <a:xfrm>
            <a:off x="3238500" y="3032760"/>
            <a:ext cx="703580" cy="215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0A4F38-D6AD-9BD6-C9DA-CE3B8BAF2CD2}"/>
              </a:ext>
            </a:extLst>
          </p:cNvPr>
          <p:cNvSpPr/>
          <p:nvPr/>
        </p:nvSpPr>
        <p:spPr>
          <a:xfrm>
            <a:off x="5229860" y="3032760"/>
            <a:ext cx="703580" cy="215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B07E0D5-8857-54D8-85D8-4DD7F663B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447" y="2996125"/>
            <a:ext cx="3943505" cy="2034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2010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CEB371-4A83-BDAB-9209-13504429D677}"/>
              </a:ext>
            </a:extLst>
          </p:cNvPr>
          <p:cNvSpPr/>
          <p:nvPr/>
        </p:nvSpPr>
        <p:spPr>
          <a:xfrm>
            <a:off x="4951710" y="4104004"/>
            <a:ext cx="3371460" cy="3000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Cost Estimate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1544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9D6032-8709-B528-D564-070F2084F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683922"/>
              </p:ext>
            </p:extLst>
          </p:nvPr>
        </p:nvGraphicFramePr>
        <p:xfrm>
          <a:off x="907230" y="979902"/>
          <a:ext cx="741594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980">
                  <a:extLst>
                    <a:ext uri="{9D8B030D-6E8A-4147-A177-3AD203B41FA5}">
                      <a16:colId xmlns:a16="http://schemas.microsoft.com/office/drawing/2014/main" val="2436864984"/>
                    </a:ext>
                  </a:extLst>
                </a:gridCol>
                <a:gridCol w="2471980">
                  <a:extLst>
                    <a:ext uri="{9D8B030D-6E8A-4147-A177-3AD203B41FA5}">
                      <a16:colId xmlns:a16="http://schemas.microsoft.com/office/drawing/2014/main" val="3091485521"/>
                    </a:ext>
                  </a:extLst>
                </a:gridCol>
                <a:gridCol w="2471980">
                  <a:extLst>
                    <a:ext uri="{9D8B030D-6E8A-4147-A177-3AD203B41FA5}">
                      <a16:colId xmlns:a16="http://schemas.microsoft.com/office/drawing/2014/main" val="3804890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Cost Category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Approximate Cost (INR)</a:t>
                      </a:r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Description</a:t>
                      </a:r>
                      <a:endParaRPr lang="en-I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87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Data Collection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₹41,500 - ₹83,000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Costs for obtaining and preprocessing CT scan datasets.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74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Computational Resources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₹1,24,500 - ₹2,49,500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Cloud GPU usage, servers, and storage for training and validation.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27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Testing &amp; Validation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₹41,500 - ₹83,000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Costs associated with evaluating model performance (SNR calculation, validation).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77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Deployment &amp; Maintenance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₹83,000 - ₹2,08,500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Deployment on servers, maintenance, and updates.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26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Personnel</a:t>
                      </a:r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₹4,15,000 - ₹8,30,000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Salaries for data scientists, engineers, and developers involved in the project.</a:t>
                      </a:r>
                      <a:endParaRPr lang="en-I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17131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2CD9DBB-C172-FF73-8D09-410DBFB516E4}"/>
              </a:ext>
            </a:extLst>
          </p:cNvPr>
          <p:cNvSpPr txBox="1"/>
          <p:nvPr/>
        </p:nvSpPr>
        <p:spPr>
          <a:xfrm>
            <a:off x="4951710" y="4104004"/>
            <a:ext cx="33714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Estimated Cost</a:t>
            </a:r>
            <a:r>
              <a:rPr lang="en-US" dirty="0"/>
              <a:t>: </a:t>
            </a:r>
            <a:r>
              <a:rPr lang="en-US" b="1" dirty="0"/>
              <a:t>₹5,05,500 - ₹13,53,000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0B1C6B-C6BF-57D7-4333-FBB1C2296B39}"/>
              </a:ext>
            </a:extLst>
          </p:cNvPr>
          <p:cNvSpPr txBox="1"/>
          <p:nvPr/>
        </p:nvSpPr>
        <p:spPr>
          <a:xfrm>
            <a:off x="907230" y="3990501"/>
            <a:ext cx="337146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u="sng" dirty="0"/>
              <a:t>Note: - </a:t>
            </a:r>
            <a:endParaRPr lang="en-US" sz="1200" b="1" i="1" u="sng" dirty="0"/>
          </a:p>
          <a:p>
            <a:r>
              <a:rPr lang="en-US" sz="1100" dirty="0"/>
              <a:t>The above cost estimate is approximate and may vary based on project scope, resource availability, and specific requirements.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465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Assumptions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48000" y="1358977"/>
            <a:ext cx="8534400" cy="2057760"/>
          </a:xfrm>
        </p:spPr>
        <p:txBody>
          <a:bodyPr/>
          <a:lstStyle/>
          <a:p>
            <a:r>
              <a:rPr lang="en-US" dirty="0"/>
              <a:t>Sufficient high-quality CT scan data is available for training.</a:t>
            </a:r>
          </a:p>
          <a:p>
            <a:r>
              <a:rPr lang="en-US" dirty="0"/>
              <a:t>Adequate computational resources (cloud-based GPUs) for model training and evaluation.</a:t>
            </a:r>
          </a:p>
          <a:p>
            <a:r>
              <a:rPr lang="en-US" dirty="0"/>
              <a:t>The denoising solution will be primarily focused on brain CT scans, and its performance may vary with other body parts or imaging techniques.</a:t>
            </a:r>
          </a:p>
          <a:p>
            <a:r>
              <a:rPr lang="en-US" dirty="0"/>
              <a:t>Compliance with relevant healthcare data privacy regulations (e.g., HIPAA, GDPR).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1544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922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dirty="0"/>
              <a:t>List of research papers or articles on CT image denoising, Autoencoders, and related deep learning techniques.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200" dirty="0"/>
              <a:t>Larrue, Tara, etal.”Denoising Videos with Convolutional Autoencoders.”(2018).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200" dirty="0"/>
              <a:t>Xie, Junyuan,LinliXu, and EnhongChen. ”Image denoising and in painting with deep neural networks.”Advances in neural information processing systems. 2012.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200" dirty="0"/>
              <a:t>Dabov, Kostad in , etal. ”BM 3D image denoising with shape-adaptive principal component analysis.”SPARS’09-Signal Processing with Adaptive Sparse Structured Representations.2009.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Image Denoising based on Deep Learning – Zeyu Li </a:t>
            </a:r>
            <a:r>
              <a:rPr lang="en-IN" sz="1200" dirty="0">
                <a:solidFill>
                  <a:srgbClr val="355EAB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https://drive.google.com/file/d/1sJKonZFW6PhQg4-AKRriazfPnhD1v_m3/view</a:t>
            </a:r>
            <a:endParaRPr lang="en-IN" sz="1200" dirty="0">
              <a:solidFill>
                <a:srgbClr val="355EAB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Brief review of image denoising techniques - Linwei Fan1,2,3, Fan Zhang2,Hui Fan2 and Caiming Zhang1,2,3 - </a:t>
            </a:r>
            <a:r>
              <a:rPr lang="en-US" sz="1200" dirty="0">
                <a:solidFill>
                  <a:srgbClr val="355EA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https://drive.google.com/file/d/1TA43lQucTmFZyyxK1AGY5-3-pwXDB7yq/view</a:t>
            </a:r>
            <a:endParaRPr lang="en-IN" sz="1200" dirty="0">
              <a:solidFill>
                <a:srgbClr val="355EAB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sz="1200" dirty="0"/>
          </a:p>
          <a:p>
            <a:r>
              <a:rPr lang="en-IN" sz="1400" dirty="0"/>
              <a:t>Reference to any medical imaging databases used (e.g., Kaggle).</a:t>
            </a:r>
          </a:p>
          <a:p>
            <a:r>
              <a:rPr lang="en-IN" sz="1400" dirty="0"/>
              <a:t>TensorFlow/Keras Documentation for model implementation.</a:t>
            </a:r>
          </a:p>
          <a:p>
            <a:r>
              <a:rPr lang="en-IN" sz="1400" dirty="0"/>
              <a:t>Dataset - </a:t>
            </a:r>
            <a:r>
              <a:rPr lang="en-IN" sz="1200" dirty="0">
                <a:solidFill>
                  <a:srgbClr val="355EAB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https://www.kaggle.com/datasets/sartajbhuvaji/brain-tumor-classification-mri</a:t>
            </a:r>
            <a:endParaRPr lang="en-IN" sz="1200" dirty="0">
              <a:solidFill>
                <a:srgbClr val="355EAB"/>
              </a:solidFill>
            </a:endParaRPr>
          </a:p>
          <a:p>
            <a:r>
              <a:rPr lang="en-IN" sz="1400" dirty="0">
                <a:solidFill>
                  <a:schemeClr val="tx1"/>
                </a:solidFill>
              </a:rPr>
              <a:t>Image References: </a:t>
            </a:r>
            <a:r>
              <a:rPr lang="en-IN" sz="1400" dirty="0">
                <a:solidFill>
                  <a:srgbClr val="355EAB"/>
                </a:solidFill>
              </a:rPr>
              <a:t>- </a:t>
            </a:r>
            <a:r>
              <a:rPr lang="en-IN" sz="1200" dirty="0">
                <a:solidFill>
                  <a:schemeClr val="bg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https://artificialpaintings.com/blog/2024/06/14/ai-in-medical-diagnostics-empowering-healthcare-with-precision-and-efficiency/</a:t>
            </a:r>
            <a:r>
              <a:rPr lang="en-IN" sz="1200" dirty="0">
                <a:solidFill>
                  <a:schemeClr val="bg2"/>
                </a:solidFill>
              </a:rPr>
              <a:t> </a:t>
            </a:r>
            <a:r>
              <a:rPr lang="en-IN" sz="1200" dirty="0">
                <a:solidFill>
                  <a:srgbClr val="355EAB"/>
                </a:solidFill>
              </a:rPr>
              <a:t>, </a:t>
            </a:r>
            <a:r>
              <a:rPr lang="en-IN" sz="1200" dirty="0">
                <a:solidFill>
                  <a:schemeClr val="bg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https://kingsmedical.com/blog/understand-the-differences-between-ct-and-mri/</a:t>
            </a:r>
            <a:endParaRPr lang="en-IN" sz="1200" dirty="0">
              <a:solidFill>
                <a:schemeClr val="bg2"/>
              </a:solidFill>
            </a:endParaRPr>
          </a:p>
          <a:p>
            <a:endParaRPr lang="en-IN" sz="14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1544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605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197" y="1723440"/>
            <a:ext cx="4052554" cy="520997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25" y="-1"/>
            <a:ext cx="4638676" cy="49053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677162"/>
            <a:ext cx="2266951" cy="61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4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FF1D2B-624B-3661-298E-08ACFCC550C5}"/>
              </a:ext>
            </a:extLst>
          </p:cNvPr>
          <p:cNvSpPr/>
          <p:nvPr/>
        </p:nvSpPr>
        <p:spPr>
          <a:xfrm>
            <a:off x="1132012" y="1273126"/>
            <a:ext cx="3601766" cy="6189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Placeholder 6">
            <a:extLst>
              <a:ext uri="{FF2B5EF4-FFF2-40B4-BE49-F238E27FC236}">
                <a16:creationId xmlns:a16="http://schemas.microsoft.com/office/drawing/2014/main" id="{5E8C0232-9D7C-BBFE-B011-355A05974C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68074" y="0"/>
            <a:ext cx="4873768" cy="4888279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74BD230-A10E-39D3-CCF4-E5920307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410" y="1371536"/>
            <a:ext cx="4404335" cy="813145"/>
          </a:xfrm>
        </p:spPr>
        <p:txBody>
          <a:bodyPr/>
          <a:lstStyle/>
          <a:p>
            <a:r>
              <a:rPr lang="en-IN" sz="28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CT Image Denoising</a:t>
            </a:r>
            <a:endParaRPr lang="en-IN" sz="4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6FD96A-4AD0-EB89-B72B-ABE293E8FD18}"/>
              </a:ext>
            </a:extLst>
          </p:cNvPr>
          <p:cNvSpPr/>
          <p:nvPr/>
        </p:nvSpPr>
        <p:spPr>
          <a:xfrm>
            <a:off x="2398693" y="818576"/>
            <a:ext cx="9877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/>
              <a:t>PID_1544</a:t>
            </a:r>
            <a:endParaRPr lang="en-IN" sz="1400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C1516-1E94-0DBB-B228-45001A1B8FE3}"/>
              </a:ext>
            </a:extLst>
          </p:cNvPr>
          <p:cNvSpPr txBox="1"/>
          <p:nvPr/>
        </p:nvSpPr>
        <p:spPr>
          <a:xfrm>
            <a:off x="185151" y="3930942"/>
            <a:ext cx="121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Jeet Nakrani</a:t>
            </a:r>
            <a:endParaRPr lang="en-IN" sz="1200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043D9B-99FA-BB05-6EC7-276DB0184FAC}"/>
              </a:ext>
            </a:extLst>
          </p:cNvPr>
          <p:cNvSpPr/>
          <p:nvPr/>
        </p:nvSpPr>
        <p:spPr>
          <a:xfrm>
            <a:off x="1503067" y="3112049"/>
            <a:ext cx="1008369" cy="870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i="1" dirty="0">
                <a:solidFill>
                  <a:schemeClr val="bg1"/>
                </a:solidFill>
                <a:latin typeface="Calibri" panose="020F0502020204030204" pitchFamily="34" charset="0"/>
              </a:rPr>
              <a:t>Photo </a:t>
            </a:r>
          </a:p>
          <a:p>
            <a:pPr algn="ctr"/>
            <a:r>
              <a:rPr lang="en-IN" sz="1100" i="1" dirty="0">
                <a:solidFill>
                  <a:schemeClr val="bg1"/>
                </a:solidFill>
                <a:latin typeface="Calibri" panose="020F0502020204030204" pitchFamily="34" charset="0"/>
              </a:rPr>
              <a:t>(Author 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8A65C6-B2BD-9576-FE9B-C72E821CD6D7}"/>
              </a:ext>
            </a:extLst>
          </p:cNvPr>
          <p:cNvSpPr/>
          <p:nvPr/>
        </p:nvSpPr>
        <p:spPr>
          <a:xfrm>
            <a:off x="290970" y="3113647"/>
            <a:ext cx="1008369" cy="870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i="1" dirty="0">
                <a:solidFill>
                  <a:schemeClr val="bg1"/>
                </a:solidFill>
                <a:latin typeface="Calibri" panose="020F0502020204030204" pitchFamily="34" charset="0"/>
              </a:rPr>
              <a:t>Photo </a:t>
            </a:r>
          </a:p>
          <a:p>
            <a:pPr algn="ctr"/>
            <a:r>
              <a:rPr lang="en-IN" sz="1100" i="1" dirty="0">
                <a:solidFill>
                  <a:schemeClr val="bg1"/>
                </a:solidFill>
                <a:latin typeface="Calibri" panose="020F0502020204030204" pitchFamily="34" charset="0"/>
              </a:rPr>
              <a:t>(Author 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535B7-9399-97D6-3222-568826878AE7}"/>
              </a:ext>
            </a:extLst>
          </p:cNvPr>
          <p:cNvSpPr/>
          <p:nvPr/>
        </p:nvSpPr>
        <p:spPr>
          <a:xfrm>
            <a:off x="2714247" y="3119384"/>
            <a:ext cx="1008369" cy="870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i="1" dirty="0">
                <a:solidFill>
                  <a:schemeClr val="bg1"/>
                </a:solidFill>
                <a:latin typeface="Calibri" panose="020F0502020204030204" pitchFamily="34" charset="0"/>
              </a:rPr>
              <a:t>Photo </a:t>
            </a:r>
          </a:p>
          <a:p>
            <a:pPr algn="ctr"/>
            <a:r>
              <a:rPr lang="en-IN" sz="1100" i="1" dirty="0">
                <a:solidFill>
                  <a:schemeClr val="bg1"/>
                </a:solidFill>
                <a:latin typeface="Calibri" panose="020F0502020204030204" pitchFamily="34" charset="0"/>
              </a:rPr>
              <a:t>(Author 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4B7706-E595-F385-DBA8-89BCEAE50498}"/>
              </a:ext>
            </a:extLst>
          </p:cNvPr>
          <p:cNvSpPr txBox="1"/>
          <p:nvPr/>
        </p:nvSpPr>
        <p:spPr>
          <a:xfrm>
            <a:off x="1629677" y="3930942"/>
            <a:ext cx="749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Mayank Kathane</a:t>
            </a:r>
            <a:endParaRPr lang="en-IN" sz="1200" dirty="0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77F1B6-EBD8-7D28-B4A2-1699D1E05339}"/>
              </a:ext>
            </a:extLst>
          </p:cNvPr>
          <p:cNvSpPr txBox="1"/>
          <p:nvPr/>
        </p:nvSpPr>
        <p:spPr>
          <a:xfrm>
            <a:off x="2616272" y="3930942"/>
            <a:ext cx="1214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Shubham Vishwakarma </a:t>
            </a:r>
            <a:endParaRPr lang="en-IN" sz="1200" dirty="0">
              <a:solidFill>
                <a:srgbClr val="00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509F6E-708D-2CC5-411C-599B71F32F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554" y="3109817"/>
            <a:ext cx="1013882" cy="8776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B00227-210D-6126-F297-0F13FC4AC7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734" y="3119384"/>
            <a:ext cx="1008369" cy="8748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C84B68-649A-7009-B703-B4503136461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05" y="3112049"/>
            <a:ext cx="1032495" cy="8776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1FF1C9-C75A-90CD-C77B-A3F3530F65B7}"/>
              </a:ext>
            </a:extLst>
          </p:cNvPr>
          <p:cNvSpPr txBox="1"/>
          <p:nvPr/>
        </p:nvSpPr>
        <p:spPr>
          <a:xfrm>
            <a:off x="0" y="4332541"/>
            <a:ext cx="4572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i="1" dirty="0">
                <a:solidFill>
                  <a:srgbClr val="000000"/>
                </a:solidFill>
              </a:rPr>
              <a:t>College Name </a:t>
            </a:r>
            <a:r>
              <a:rPr lang="en-IN" sz="1050" i="1" dirty="0">
                <a:solidFill>
                  <a:srgbClr val="000000"/>
                </a:solidFill>
              </a:rPr>
              <a:t>- </a:t>
            </a:r>
            <a:r>
              <a:rPr lang="en-US" sz="1050" b="0" i="1" dirty="0">
                <a:solidFill>
                  <a:srgbClr val="222222"/>
                </a:solidFill>
                <a:effectLst/>
              </a:rPr>
              <a:t>Mukesh Patel School of Technology, Management and Engineering (NMIMS)</a:t>
            </a:r>
            <a:endParaRPr lang="en-IN" sz="1050" i="1" dirty="0">
              <a:solidFill>
                <a:srgbClr val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C6C7B7-19BE-10FB-39CD-A8ED3DDCE42A}"/>
              </a:ext>
            </a:extLst>
          </p:cNvPr>
          <p:cNvSpPr txBox="1"/>
          <p:nvPr/>
        </p:nvSpPr>
        <p:spPr>
          <a:xfrm>
            <a:off x="4144" y="4688967"/>
            <a:ext cx="42109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i="1" dirty="0">
                <a:solidFill>
                  <a:srgbClr val="000000"/>
                </a:solidFill>
                <a:latin typeface="Calibri" panose="020F0502020204030204" pitchFamily="34" charset="0"/>
              </a:rPr>
              <a:t>Location</a:t>
            </a:r>
            <a:r>
              <a:rPr lang="en-IN" sz="1050" i="1" dirty="0">
                <a:solidFill>
                  <a:srgbClr val="000000"/>
                </a:solidFill>
                <a:latin typeface="Calibri" panose="020F0502020204030204" pitchFamily="34" charset="0"/>
              </a:rPr>
              <a:t> - Mumbai</a:t>
            </a:r>
            <a:endParaRPr lang="en-IN" sz="1050" dirty="0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4F08A1-9779-A012-2525-E36A8D5B4B5B}"/>
              </a:ext>
            </a:extLst>
          </p:cNvPr>
          <p:cNvSpPr txBox="1"/>
          <p:nvPr/>
        </p:nvSpPr>
        <p:spPr>
          <a:xfrm>
            <a:off x="0" y="4892541"/>
            <a:ext cx="42109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i="1" dirty="0">
                <a:solidFill>
                  <a:srgbClr val="000000"/>
                </a:solidFill>
                <a:latin typeface="Calibri" panose="020F0502020204030204" pitchFamily="34" charset="0"/>
              </a:rPr>
              <a:t>College Mentor Name </a:t>
            </a:r>
            <a:r>
              <a:rPr lang="en-IN" sz="1050" i="1" dirty="0">
                <a:solidFill>
                  <a:srgbClr val="000000"/>
                </a:solidFill>
                <a:latin typeface="Calibri" panose="020F0502020204030204" pitchFamily="34" charset="0"/>
              </a:rPr>
              <a:t>– Manishkumar Tiwari</a:t>
            </a:r>
            <a:endParaRPr lang="en-IN" sz="105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9A0D9176-73E4-1F25-6A69-E1FD32585B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023" y="684657"/>
            <a:ext cx="3528392" cy="288032"/>
          </a:xfrm>
        </p:spPr>
        <p:txBody>
          <a:bodyPr/>
          <a:lstStyle/>
          <a:p>
            <a:r>
              <a:rPr lang="en-IN" dirty="0"/>
              <a:t>Challenge Statement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F700603C-6FB6-7663-2BE4-2AF44D9697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5023" y="1104436"/>
            <a:ext cx="3528392" cy="288032"/>
          </a:xfrm>
        </p:spPr>
        <p:txBody>
          <a:bodyPr/>
          <a:lstStyle/>
          <a:p>
            <a:r>
              <a:rPr lang="en-IN" dirty="0"/>
              <a:t>Concept of the Solution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E0D995E7-51A4-ED04-BD74-97F3694BCD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5023" y="1524215"/>
            <a:ext cx="3528392" cy="288032"/>
          </a:xfrm>
        </p:spPr>
        <p:txBody>
          <a:bodyPr/>
          <a:lstStyle/>
          <a:p>
            <a:r>
              <a:rPr lang="en-IN" dirty="0"/>
              <a:t>Novelty / Scope of Solution</a:t>
            </a:r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752969D2-43C2-393B-1B55-03DD5B535B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5023" y="1940052"/>
            <a:ext cx="3528392" cy="288032"/>
          </a:xfrm>
        </p:spPr>
        <p:txBody>
          <a:bodyPr/>
          <a:lstStyle/>
          <a:p>
            <a:r>
              <a:rPr lang="en-IN" dirty="0"/>
              <a:t>Pros and Cons of the solution</a:t>
            </a:r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63C95BBC-4FEC-A0F4-E09A-E4C47532B0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5023" y="2350532"/>
            <a:ext cx="3528392" cy="288032"/>
          </a:xfrm>
        </p:spPr>
        <p:txBody>
          <a:bodyPr/>
          <a:lstStyle/>
          <a:p>
            <a:r>
              <a:rPr lang="en-IN" dirty="0"/>
              <a:t>Technical Description</a:t>
            </a:r>
          </a:p>
        </p:txBody>
      </p:sp>
      <p:sp>
        <p:nvSpPr>
          <p:cNvPr id="96" name="Text Placeholder 95">
            <a:extLst>
              <a:ext uri="{FF2B5EF4-FFF2-40B4-BE49-F238E27FC236}">
                <a16:creationId xmlns:a16="http://schemas.microsoft.com/office/drawing/2014/main" id="{C03BDC9F-06F2-616B-ED30-1E44A4B2DB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5023" y="2766369"/>
            <a:ext cx="3528392" cy="288032"/>
          </a:xfrm>
        </p:spPr>
        <p:txBody>
          <a:bodyPr/>
          <a:lstStyle/>
          <a:p>
            <a:r>
              <a:rPr lang="en-IN" dirty="0"/>
              <a:t>Implementation Plan</a:t>
            </a:r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8B0F9160-D084-37B3-8A9C-0E13DCE36A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5023" y="3182206"/>
            <a:ext cx="3528392" cy="288032"/>
          </a:xfrm>
        </p:spPr>
        <p:txBody>
          <a:bodyPr/>
          <a:lstStyle/>
          <a:p>
            <a:r>
              <a:rPr lang="en-IN" dirty="0"/>
              <a:t>Validation/Testing/Analysis</a:t>
            </a:r>
          </a:p>
        </p:txBody>
      </p:sp>
      <p:sp>
        <p:nvSpPr>
          <p:cNvPr id="101" name="Text Placeholder 93">
            <a:extLst>
              <a:ext uri="{FF2B5EF4-FFF2-40B4-BE49-F238E27FC236}">
                <a16:creationId xmlns:a16="http://schemas.microsoft.com/office/drawing/2014/main" id="{1039A51B-ADC6-43AA-B201-BE0E5D054A8C}"/>
              </a:ext>
            </a:extLst>
          </p:cNvPr>
          <p:cNvSpPr txBox="1">
            <a:spLocks/>
          </p:cNvSpPr>
          <p:nvPr/>
        </p:nvSpPr>
        <p:spPr bwMode="gray">
          <a:xfrm>
            <a:off x="545023" y="359804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Cost Estimate</a:t>
            </a:r>
          </a:p>
        </p:txBody>
      </p:sp>
      <p:sp>
        <p:nvSpPr>
          <p:cNvPr id="102" name="Text Placeholder 95">
            <a:extLst>
              <a:ext uri="{FF2B5EF4-FFF2-40B4-BE49-F238E27FC236}">
                <a16:creationId xmlns:a16="http://schemas.microsoft.com/office/drawing/2014/main" id="{4CC10ECE-CC1E-D54D-0991-40F5037D94C7}"/>
              </a:ext>
            </a:extLst>
          </p:cNvPr>
          <p:cNvSpPr txBox="1">
            <a:spLocks/>
          </p:cNvSpPr>
          <p:nvPr/>
        </p:nvSpPr>
        <p:spPr bwMode="gray">
          <a:xfrm>
            <a:off x="545023" y="4009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Assumptions</a:t>
            </a:r>
          </a:p>
        </p:txBody>
      </p:sp>
      <p:sp>
        <p:nvSpPr>
          <p:cNvPr id="103" name="Text Placeholder 97">
            <a:extLst>
              <a:ext uri="{FF2B5EF4-FFF2-40B4-BE49-F238E27FC236}">
                <a16:creationId xmlns:a16="http://schemas.microsoft.com/office/drawing/2014/main" id="{6E2A6890-B114-6C3C-F648-6A5D9F42965D}"/>
              </a:ext>
            </a:extLst>
          </p:cNvPr>
          <p:cNvSpPr txBox="1">
            <a:spLocks/>
          </p:cNvSpPr>
          <p:nvPr/>
        </p:nvSpPr>
        <p:spPr bwMode="gray">
          <a:xfrm>
            <a:off x="545023" y="442016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References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686D0D-72E9-ED73-9D30-2C6E842FFE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857" y="0"/>
            <a:ext cx="3428143" cy="514350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57691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000" y="436098"/>
            <a:ext cx="8534400" cy="442302"/>
          </a:xfrm>
        </p:spPr>
        <p:txBody>
          <a:bodyPr/>
          <a:lstStyle/>
          <a:p>
            <a:r>
              <a:rPr lang="en-IN" dirty="0"/>
              <a:t>Challenge Statement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48000" y="1336950"/>
            <a:ext cx="8534400" cy="3806550"/>
          </a:xfrm>
        </p:spPr>
        <p:txBody>
          <a:bodyPr numCol="2" spcCol="720000">
            <a:normAutofit/>
          </a:bodyPr>
          <a:lstStyle/>
          <a:p>
            <a:r>
              <a:rPr lang="en-US" sz="1400" b="1" u="sng" dirty="0"/>
              <a:t>Understanding the Problem</a:t>
            </a:r>
          </a:p>
          <a:p>
            <a:pPr marL="0" indent="0">
              <a:buNone/>
            </a:pPr>
            <a:r>
              <a:rPr lang="en-US" sz="1400" dirty="0"/>
              <a:t>In medical imaging, particularly brain CT scans, image quality is often compromised by two prevalent types of noise: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Poisson Noise</a:t>
            </a:r>
            <a:r>
              <a:rPr lang="en-US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Originates from the statistical nature of photon detection during image acquisition.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Periodic Noise</a:t>
            </a:r>
            <a:r>
              <a:rPr lang="en-US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Caused by interference from electronic and mechanical components in the CT scanner.</a:t>
            </a:r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endParaRPr lang="en-US" sz="1400" b="1" u="sng" dirty="0"/>
          </a:p>
          <a:p>
            <a:r>
              <a:rPr lang="en-US" sz="1400" b="1" u="sng" dirty="0"/>
              <a:t>Challenge Requirement</a:t>
            </a:r>
          </a:p>
          <a:p>
            <a:pPr marL="0" indent="0">
              <a:buNone/>
            </a:pPr>
            <a:r>
              <a:rPr lang="en-US" sz="1400" dirty="0"/>
              <a:t>The objective is to develop a </a:t>
            </a:r>
            <a:r>
              <a:rPr lang="en-US" sz="1400" b="1" dirty="0"/>
              <a:t>software tool</a:t>
            </a:r>
            <a:r>
              <a:rPr lang="en-US" sz="1400" dirty="0"/>
              <a:t> capable of: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Reading and displaying CT brain scans</a:t>
            </a:r>
            <a:r>
              <a:rPr lang="en-US" sz="1400" dirty="0"/>
              <a:t> in DICOM format.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Designing an algorithm</a:t>
            </a:r>
            <a:r>
              <a:rPr lang="en-US" sz="1400" dirty="0"/>
              <a:t> that reduces Poisson and periodic noise effectively.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Enhancing image clarity while preserving essential diagnostic information, leading to </a:t>
            </a:r>
            <a:r>
              <a:rPr lang="en-US" sz="1400" b="1" dirty="0"/>
              <a:t>more accurate diagnoses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1544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0A5775-E53D-77A6-E181-3D909059D2D4}"/>
              </a:ext>
            </a:extLst>
          </p:cNvPr>
          <p:cNvCxnSpPr>
            <a:cxnSpLocks/>
          </p:cNvCxnSpPr>
          <p:nvPr/>
        </p:nvCxnSpPr>
        <p:spPr>
          <a:xfrm>
            <a:off x="4431324" y="878400"/>
            <a:ext cx="0" cy="3538855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75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 of the solution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348000" y="1051200"/>
            <a:ext cx="8534400" cy="1628500"/>
          </a:xfrm>
        </p:spPr>
        <p:txBody>
          <a:bodyPr>
            <a:normAutofit/>
          </a:bodyPr>
          <a:lstStyle/>
          <a:p>
            <a:r>
              <a:rPr lang="en-US" sz="1600" dirty="0"/>
              <a:t>The proposed solution uses deep learning-based Denoising Autoencoders to remove noise from CT brain images.</a:t>
            </a:r>
          </a:p>
          <a:p>
            <a:r>
              <a:rPr lang="en-US" sz="1600" dirty="0"/>
              <a:t>The tool will take in noisy CT images as input and produce clean, denoised output for better clarity.</a:t>
            </a:r>
          </a:p>
          <a:p>
            <a:r>
              <a:rPr lang="en-US" sz="1600" dirty="0"/>
              <a:t>It involves a deep convolutional architecture, including an encoder-decoder structure, optimized with mean squared error loss.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14850" y="2463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215640" progId="Equation.3">
                  <p:embed/>
                </p:oleObj>
              </mc:Choice>
              <mc:Fallback>
                <p:oleObj name="Equation" r:id="rId2" imgW="114120" imgH="21564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4638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1544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43D7D3-CA96-39E8-69C5-2441FCFC9DA6}"/>
              </a:ext>
            </a:extLst>
          </p:cNvPr>
          <p:cNvGrpSpPr/>
          <p:nvPr/>
        </p:nvGrpSpPr>
        <p:grpSpPr>
          <a:xfrm>
            <a:off x="1195754" y="2463800"/>
            <a:ext cx="6464105" cy="2267013"/>
            <a:chOff x="1195754" y="2463800"/>
            <a:chExt cx="6464105" cy="2267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318379F-04E8-A428-DF09-0CF74B678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5754" y="2463800"/>
              <a:ext cx="6464105" cy="22670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2D1C01-2957-428B-7F53-8118F5BF6080}"/>
                </a:ext>
              </a:extLst>
            </p:cNvPr>
            <p:cNvSpPr/>
            <p:nvPr/>
          </p:nvSpPr>
          <p:spPr>
            <a:xfrm>
              <a:off x="1195754" y="4621237"/>
              <a:ext cx="429064" cy="109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52932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Novelty / Scope of Solution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8000" y="1051200"/>
            <a:ext cx="8534400" cy="1946226"/>
          </a:xfrm>
        </p:spPr>
        <p:txBody>
          <a:bodyPr>
            <a:normAutofit/>
          </a:bodyPr>
          <a:lstStyle/>
          <a:p>
            <a:r>
              <a:rPr lang="en-US" sz="1400" b="1" dirty="0"/>
              <a:t>Autoencoder Architecture: </a:t>
            </a:r>
            <a:r>
              <a:rPr lang="en-US" sz="1400" dirty="0"/>
              <a:t>The use of a denoising autoencoder that learns both spatial and feature representations of CT images is an innovative approach, enabling automatic noise removal while preserving critical image details for diagnosis.</a:t>
            </a:r>
          </a:p>
          <a:p>
            <a:r>
              <a:rPr lang="en-US" sz="1400" b="1" dirty="0"/>
              <a:t>DICOM Integration: </a:t>
            </a:r>
            <a:r>
              <a:rPr lang="en-US" sz="1400" dirty="0"/>
              <a:t>Handles CT scans in their native DICOM format, maintaining medical data integrity.</a:t>
            </a:r>
          </a:p>
          <a:p>
            <a:r>
              <a:rPr lang="en-US" sz="1400" b="1" dirty="0"/>
              <a:t>Medical Diagnostics: </a:t>
            </a:r>
            <a:r>
              <a:rPr lang="en-US" sz="1400" dirty="0"/>
              <a:t>Enhances clarity in CT scans for better detection of pathologies such as tumors, hemorrhages, or structural anomalies in the brain.</a:t>
            </a:r>
          </a:p>
          <a:p>
            <a:r>
              <a:rPr lang="en-US" sz="1400" b="1" dirty="0"/>
              <a:t>Adaptability &amp; Scalability: </a:t>
            </a:r>
            <a:r>
              <a:rPr lang="en-US" sz="1400" dirty="0"/>
              <a:t>Potential to extend the solution to other imaging modalities (e.g., MRI) or apply it to real-time CT imaging workflows.</a:t>
            </a:r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3D15CE-8F98-D702-71C4-1F38422D99E1}"/>
              </a:ext>
            </a:extLst>
          </p:cNvPr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1544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683EA5-24E3-DE0C-0477-5D0DCA4964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04" y="3053701"/>
            <a:ext cx="3015000" cy="17228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EFCEE5-0B1B-0BD2-52BE-850A639F70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95" y="3120811"/>
            <a:ext cx="2085703" cy="1588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916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Pros and Cons of the solution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DAD6D75-A836-1CC9-97F0-F3DCC7803C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774501"/>
              </p:ext>
            </p:extLst>
          </p:nvPr>
        </p:nvGraphicFramePr>
        <p:xfrm>
          <a:off x="304800" y="1424305"/>
          <a:ext cx="85344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681197441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3065112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Cons</a:t>
                      </a:r>
                      <a:endParaRPr lang="en-I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732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Improved Image Quality</a:t>
                      </a:r>
                      <a:r>
                        <a:rPr lang="en-US" dirty="0"/>
                        <a:t>: Removes Poisson and periodic noise without losing crucial image details.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 Dependency</a:t>
                      </a:r>
                      <a:r>
                        <a:rPr lang="en-US" dirty="0"/>
                        <a:t>: Performance depends on the quality and quantity of training data.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91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Fast and Efficient</a:t>
                      </a:r>
                      <a:r>
                        <a:rPr lang="en-US" dirty="0"/>
                        <a:t>: GPU-accelerated deep learning models for real-time denoising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Computational Cost</a:t>
                      </a:r>
                      <a:r>
                        <a:rPr lang="en-US" dirty="0"/>
                        <a:t>: Requires high computational power for training, especially with large datasets.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54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Scalable and Extensible</a:t>
                      </a:r>
                      <a:r>
                        <a:rPr lang="en-US" dirty="0"/>
                        <a:t>: Can be applied to other imaging modalities or types of noise.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Risk of overfitting: </a:t>
                      </a:r>
                      <a:r>
                        <a:rPr lang="en-US" dirty="0"/>
                        <a:t>Requires careful regularization and validation.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69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Easy Integration</a:t>
                      </a:r>
                      <a:r>
                        <a:rPr lang="en-US" dirty="0"/>
                        <a:t>: Can be integrated into existing healthcare systems with minimal changes.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52107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1544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5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Description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1544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E5D159-FFF2-F676-192D-CD9D69D943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8000" y="2294750"/>
            <a:ext cx="85344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AE1D5B3-297C-EC3F-D75A-DE24B625210D}"/>
              </a:ext>
            </a:extLst>
          </p:cNvPr>
          <p:cNvSpPr txBox="1">
            <a:spLocks/>
          </p:cNvSpPr>
          <p:nvPr/>
        </p:nvSpPr>
        <p:spPr bwMode="gray">
          <a:xfrm>
            <a:off x="348000" y="987613"/>
            <a:ext cx="8534400" cy="2769048"/>
          </a:xfrm>
          <a:prstGeom prst="rect">
            <a:avLst/>
          </a:prstGeom>
        </p:spPr>
        <p:txBody>
          <a:bodyPr vert="horz" lIns="68579" tIns="34289" rIns="68579" bIns="34289" rtlCol="0">
            <a:noAutofit/>
          </a:bodyPr>
          <a:lstStyle>
            <a:lvl1pPr marL="171446" marR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6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 </a:t>
            </a:r>
            <a:r>
              <a:rPr lang="en-US" sz="1600" b="1" dirty="0"/>
              <a:t>Convolutional Autoencoder </a:t>
            </a:r>
            <a:r>
              <a:rPr lang="en-US" sz="1600" dirty="0"/>
              <a:t>with an encoder-decoder structure: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Encoder: </a:t>
            </a:r>
            <a:r>
              <a:rPr lang="en-US" sz="1400" dirty="0"/>
              <a:t>Compresses noisy images using Conv2D and MaxPooling layers.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Decoder:</a:t>
            </a:r>
            <a:r>
              <a:rPr lang="en-US" sz="1400" dirty="0"/>
              <a:t> Reconstructs the denoised image using UpSampling and Conv2D layers.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Activation Functions: </a:t>
            </a:r>
            <a:r>
              <a:rPr lang="en-US" sz="1400" dirty="0"/>
              <a:t>ReLU for encoding, sigmoid for the output layer.</a:t>
            </a:r>
          </a:p>
          <a:p>
            <a:r>
              <a:rPr lang="en-US" sz="1600" b="1" dirty="0"/>
              <a:t>Model Training: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Uses mean squared error loss for pixel-wise image reconstruction.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Early stopping and learning rate scheduling to prevent overfitting and ensure efficient training.</a:t>
            </a:r>
          </a:p>
          <a:p>
            <a:r>
              <a:rPr lang="en-US" sz="1600" b="1" dirty="0"/>
              <a:t>Image Denoising: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After training, the model predicts clean images from noisy input.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SNR (Signal-to-Noise Ratio) is calculated to evaluate the quality of denoising by comparing the noisy and denoised images.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7350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398AFB-6553-8420-CDD5-E5019869A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10" y="952204"/>
            <a:ext cx="7984180" cy="3806825"/>
          </a:xfr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42261" y="4832834"/>
            <a:ext cx="79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1544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5CF98B-7FA6-072A-34C1-F070078AE828}"/>
              </a:ext>
            </a:extLst>
          </p:cNvPr>
          <p:cNvSpPr/>
          <p:nvPr/>
        </p:nvSpPr>
        <p:spPr>
          <a:xfrm>
            <a:off x="607850" y="4618258"/>
            <a:ext cx="626590" cy="1184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5878702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Theme 2">
  <a:themeElements>
    <a:clrScheme name="Custom 7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noFill/>
        <a:ln>
          <a:solidFill>
            <a:schemeClr val="accent3"/>
          </a:solidFill>
          <a:prstDash val="sysDot"/>
          <a:tailEnd type="oval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0CDA6C-DB4F-4460-8B4A-94E0823074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E8A84F7-E5AF-4472-B35B-37F2CBE48EC7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2BBC3BF-028F-47D4-97A0-92E1244267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8772</TotalTime>
  <Words>1140</Words>
  <Application>Microsoft Office PowerPoint</Application>
  <PresentationFormat>On-screen Show (16:9)</PresentationFormat>
  <Paragraphs>144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Open Sans</vt:lpstr>
      <vt:lpstr>L&amp;T Theme 2</vt:lpstr>
      <vt:lpstr>Equation</vt:lpstr>
      <vt:lpstr>CT Image Denoising</vt:lpstr>
      <vt:lpstr>CT Image Denoising</vt:lpstr>
      <vt:lpstr>Index</vt:lpstr>
      <vt:lpstr>Challenge Statement</vt:lpstr>
      <vt:lpstr>Concept of the solution</vt:lpstr>
      <vt:lpstr>Novelty / Scope of Solution</vt:lpstr>
      <vt:lpstr>Pros and Cons of the solution</vt:lpstr>
      <vt:lpstr>Technical Description</vt:lpstr>
      <vt:lpstr>Implementation Plan</vt:lpstr>
      <vt:lpstr>Validation / Testing / Analysis</vt:lpstr>
      <vt:lpstr>Cost Estimate</vt:lpstr>
      <vt:lpstr>Assumptions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zs</dc:creator>
  <cp:lastModifiedBy>Jeet Nakrani</cp:lastModifiedBy>
  <cp:revision>823</cp:revision>
  <dcterms:created xsi:type="dcterms:W3CDTF">2016-04-28T10:20:29Z</dcterms:created>
  <dcterms:modified xsi:type="dcterms:W3CDTF">2024-12-04T17:41:19Z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b46c77-3b58-4101-b463-cd3b3d516e4a_Enabled">
    <vt:lpwstr>true</vt:lpwstr>
  </property>
  <property fmtid="{D5CDD505-2E9C-101B-9397-08002B2CF9AE}" pid="3" name="MSIP_Label_3bb46c77-3b58-4101-b463-cd3b3d516e4a_SetDate">
    <vt:lpwstr>2021-11-15T19:49:15Z</vt:lpwstr>
  </property>
  <property fmtid="{D5CDD505-2E9C-101B-9397-08002B2CF9AE}" pid="4" name="MSIP_Label_3bb46c77-3b58-4101-b463-cd3b3d516e4a_Method">
    <vt:lpwstr>Privileged</vt:lpwstr>
  </property>
  <property fmtid="{D5CDD505-2E9C-101B-9397-08002B2CF9AE}" pid="5" name="MSIP_Label_3bb46c77-3b58-4101-b463-cd3b3d516e4a_Name">
    <vt:lpwstr>Non-Business</vt:lpwstr>
  </property>
  <property fmtid="{D5CDD505-2E9C-101B-9397-08002B2CF9AE}" pid="6" name="MSIP_Label_3bb46c77-3b58-4101-b463-cd3b3d516e4a_SiteId">
    <vt:lpwstr>311b3378-8e8a-4b5e-a33f-e80a3d8ba60a</vt:lpwstr>
  </property>
  <property fmtid="{D5CDD505-2E9C-101B-9397-08002B2CF9AE}" pid="7" name="MSIP_Label_3bb46c77-3b58-4101-b463-cd3b3d516e4a_ActionId">
    <vt:lpwstr>3bc17f6f-ceef-4c80-a004-dded1aa3b908</vt:lpwstr>
  </property>
  <property fmtid="{D5CDD505-2E9C-101B-9397-08002B2CF9AE}" pid="8" name="MSIP_Label_3bb46c77-3b58-4101-b463-cd3b3d516e4a_ContentBits">
    <vt:lpwstr>0</vt:lpwstr>
  </property>
</Properties>
</file>