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4"/>
    <p:sldMasterId id="2147483817" r:id="rId5"/>
  </p:sldMasterIdLst>
  <p:notesMasterIdLst>
    <p:notesMasterId r:id="rId18"/>
  </p:notesMasterIdLst>
  <p:sldIdLst>
    <p:sldId id="256" r:id="rId6"/>
    <p:sldId id="440" r:id="rId7"/>
    <p:sldId id="441" r:id="rId8"/>
    <p:sldId id="404" r:id="rId9"/>
    <p:sldId id="444" r:id="rId10"/>
    <p:sldId id="422" r:id="rId11"/>
    <p:sldId id="430" r:id="rId12"/>
    <p:sldId id="433" r:id="rId13"/>
    <p:sldId id="434" r:id="rId14"/>
    <p:sldId id="398" r:id="rId15"/>
    <p:sldId id="445" r:id="rId16"/>
    <p:sldId id="423" r:id="rId17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AB"/>
    <a:srgbClr val="FFFFFF"/>
    <a:srgbClr val="000000"/>
    <a:srgbClr val="0556CD"/>
    <a:srgbClr val="FEC20D"/>
    <a:srgbClr val="004581"/>
    <a:srgbClr val="1A1718"/>
    <a:srgbClr val="CCCCFF"/>
    <a:srgbClr val="CC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859A2-D1AE-4141-9342-D4ACC5020F66}" v="3" dt="2025-01-09T09:52:43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5768"/>
  </p:normalViewPr>
  <p:slideViewPr>
    <p:cSldViewPr snapToGrid="0">
      <p:cViewPr varScale="1">
        <p:scale>
          <a:sx n="109" d="100"/>
          <a:sy n="109" d="100"/>
        </p:scale>
        <p:origin x="71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 Nakrani" userId="6877d9fb0826578a" providerId="LiveId" clId="{E3A859A2-D1AE-4141-9342-D4ACC5020F66}"/>
    <pc:docChg chg="custSel delSld modSld modMainMaster">
      <pc:chgData name="Jeet Nakrani" userId="6877d9fb0826578a" providerId="LiveId" clId="{E3A859A2-D1AE-4141-9342-D4ACC5020F66}" dt="2025-01-09T09:54:08.478" v="22" actId="478"/>
      <pc:docMkLst>
        <pc:docMk/>
      </pc:docMkLst>
      <pc:sldChg chg="delSp modSp mod">
        <pc:chgData name="Jeet Nakrani" userId="6877d9fb0826578a" providerId="LiveId" clId="{E3A859A2-D1AE-4141-9342-D4ACC5020F66}" dt="2025-01-09T09:54:08.478" v="22" actId="478"/>
        <pc:sldMkLst>
          <pc:docMk/>
          <pc:sldMk cId="0" sldId="256"/>
        </pc:sldMkLst>
        <pc:spChg chg="del">
          <ac:chgData name="Jeet Nakrani" userId="6877d9fb0826578a" providerId="LiveId" clId="{E3A859A2-D1AE-4141-9342-D4ACC5020F66}" dt="2025-01-09T09:54:08.478" v="22" actId="478"/>
          <ac:spMkLst>
            <pc:docMk/>
            <pc:sldMk cId="0" sldId="256"/>
            <ac:spMk id="4" creationId="{F76FD96A-4AD0-EB89-B72B-ABE293E8FD18}"/>
          </ac:spMkLst>
        </pc:spChg>
        <pc:spChg chg="del">
          <ac:chgData name="Jeet Nakrani" userId="6877d9fb0826578a" providerId="LiveId" clId="{E3A859A2-D1AE-4141-9342-D4ACC5020F66}" dt="2025-01-09T09:53:56.085" v="19" actId="478"/>
          <ac:spMkLst>
            <pc:docMk/>
            <pc:sldMk cId="0" sldId="256"/>
            <ac:spMk id="7" creationId="{0F043D9B-99FA-BB05-6EC7-276DB0184FAC}"/>
          </ac:spMkLst>
        </pc:spChg>
        <pc:spChg chg="del">
          <ac:chgData name="Jeet Nakrani" userId="6877d9fb0826578a" providerId="LiveId" clId="{E3A859A2-D1AE-4141-9342-D4ACC5020F66}" dt="2025-01-09T09:53:58.924" v="20" actId="478"/>
          <ac:spMkLst>
            <pc:docMk/>
            <pc:sldMk cId="0" sldId="256"/>
            <ac:spMk id="10" creationId="{374B7706-E595-F385-DBA8-89BCEAE50498}"/>
          </ac:spMkLst>
        </pc:spChg>
        <pc:spChg chg="del mod">
          <ac:chgData name="Jeet Nakrani" userId="6877d9fb0826578a" providerId="LiveId" clId="{E3A859A2-D1AE-4141-9342-D4ACC5020F66}" dt="2025-01-09T09:54:03.004" v="21" actId="478"/>
          <ac:spMkLst>
            <pc:docMk/>
            <pc:sldMk cId="0" sldId="256"/>
            <ac:spMk id="17" creationId="{2E4F08A1-9779-A012-2525-E36A8D5B4B5B}"/>
          </ac:spMkLst>
        </pc:spChg>
        <pc:picChg chg="del">
          <ac:chgData name="Jeet Nakrani" userId="6877d9fb0826578a" providerId="LiveId" clId="{E3A859A2-D1AE-4141-9342-D4ACC5020F66}" dt="2025-01-09T09:53:54.325" v="18" actId="478"/>
          <ac:picMkLst>
            <pc:docMk/>
            <pc:sldMk cId="0" sldId="256"/>
            <ac:picMk id="12" creationId="{44509F6E-708D-2CC5-411C-599B71F32FF5}"/>
          </ac:picMkLst>
        </pc:picChg>
      </pc:sldChg>
      <pc:sldChg chg="modSp">
        <pc:chgData name="Jeet Nakrani" userId="6877d9fb0826578a" providerId="LiveId" clId="{E3A859A2-D1AE-4141-9342-D4ACC5020F66}" dt="2025-01-09T09:52:43.153" v="15"/>
        <pc:sldMkLst>
          <pc:docMk/>
          <pc:sldMk cId="165465226" sldId="398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165465226" sldId="398"/>
            <ac:spMk id="2" creationId="{00000000-0000-0000-0000-000000000000}"/>
          </ac:spMkLst>
        </pc:spChg>
      </pc:sldChg>
      <pc:sldChg chg="modSp del mod">
        <pc:chgData name="Jeet Nakrani" userId="6877d9fb0826578a" providerId="LiveId" clId="{E3A859A2-D1AE-4141-9342-D4ACC5020F66}" dt="2025-01-09T09:52:54.459" v="16" actId="2696"/>
        <pc:sldMkLst>
          <pc:docMk/>
          <pc:sldMk cId="1863042547" sldId="402"/>
        </pc:sldMkLst>
        <pc:spChg chg="mod">
          <ac:chgData name="Jeet Nakrani" userId="6877d9fb0826578a" providerId="LiveId" clId="{E3A859A2-D1AE-4141-9342-D4ACC5020F66}" dt="2025-01-09T09:52:39.092" v="14" actId="27636"/>
          <ac:spMkLst>
            <pc:docMk/>
            <pc:sldMk cId="1863042547" sldId="402"/>
            <ac:spMk id="2" creationId="{00000000-0000-0000-0000-000000000000}"/>
          </ac:spMkLst>
        </pc:spChg>
      </pc:sldChg>
      <pc:sldChg chg="modSp mod">
        <pc:chgData name="Jeet Nakrani" userId="6877d9fb0826578a" providerId="LiveId" clId="{E3A859A2-D1AE-4141-9342-D4ACC5020F66}" dt="2025-01-09T09:52:43.153" v="15"/>
        <pc:sldMkLst>
          <pc:docMk/>
          <pc:sldMk cId="2529323151" sldId="404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2529323151" sldId="404"/>
            <ac:spMk id="2" creationId="{00000000-0000-0000-0000-000000000000}"/>
          </ac:spMkLst>
        </pc:spChg>
        <pc:spChg chg="mod">
          <ac:chgData name="Jeet Nakrani" userId="6877d9fb0826578a" providerId="LiveId" clId="{E3A859A2-D1AE-4141-9342-D4ACC5020F66}" dt="2025-01-09T09:52:39.049" v="10" actId="27636"/>
          <ac:spMkLst>
            <pc:docMk/>
            <pc:sldMk cId="2529323151" sldId="404"/>
            <ac:spMk id="7" creationId="{00000000-0000-0000-0000-000000000000}"/>
          </ac:spMkLst>
        </pc:spChg>
      </pc:sldChg>
      <pc:sldChg chg="modSp">
        <pc:chgData name="Jeet Nakrani" userId="6877d9fb0826578a" providerId="LiveId" clId="{E3A859A2-D1AE-4141-9342-D4ACC5020F66}" dt="2025-01-09T09:52:43.153" v="15"/>
        <pc:sldMkLst>
          <pc:docMk/>
          <pc:sldMk cId="3655055504" sldId="422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3655055504" sldId="422"/>
            <ac:spMk id="2" creationId="{00000000-0000-0000-0000-000000000000}"/>
          </ac:spMkLst>
        </pc:spChg>
      </pc:sldChg>
      <pc:sldChg chg="modSp mod">
        <pc:chgData name="Jeet Nakrani" userId="6877d9fb0826578a" providerId="LiveId" clId="{E3A859A2-D1AE-4141-9342-D4ACC5020F66}" dt="2025-01-09T09:53:31.321" v="17" actId="207"/>
        <pc:sldMkLst>
          <pc:docMk/>
          <pc:sldMk cId="1428605742" sldId="423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1428605742" sldId="423"/>
            <ac:spMk id="2" creationId="{00000000-0000-0000-0000-000000000000}"/>
          </ac:spMkLst>
        </pc:spChg>
        <pc:spChg chg="mod">
          <ac:chgData name="Jeet Nakrani" userId="6877d9fb0826578a" providerId="LiveId" clId="{E3A859A2-D1AE-4141-9342-D4ACC5020F66}" dt="2025-01-09T09:53:31.321" v="17" actId="207"/>
          <ac:spMkLst>
            <pc:docMk/>
            <pc:sldMk cId="1428605742" sldId="423"/>
            <ac:spMk id="6" creationId="{00000000-0000-0000-0000-000000000000}"/>
          </ac:spMkLst>
        </pc:spChg>
      </pc:sldChg>
      <pc:sldChg chg="modSp">
        <pc:chgData name="Jeet Nakrani" userId="6877d9fb0826578a" providerId="LiveId" clId="{E3A859A2-D1AE-4141-9342-D4ACC5020F66}" dt="2025-01-09T09:52:43.153" v="15"/>
        <pc:sldMkLst>
          <pc:docMk/>
          <pc:sldMk cId="2473506375" sldId="430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2473506375" sldId="430"/>
            <ac:spMk id="3" creationId="{00000000-0000-0000-0000-000000000000}"/>
          </ac:spMkLst>
        </pc:spChg>
      </pc:sldChg>
      <pc:sldChg chg="modSp">
        <pc:chgData name="Jeet Nakrani" userId="6877d9fb0826578a" providerId="LiveId" clId="{E3A859A2-D1AE-4141-9342-D4ACC5020F66}" dt="2025-01-09T09:52:43.153" v="15"/>
        <pc:sldMkLst>
          <pc:docMk/>
          <pc:sldMk cId="2435878702" sldId="433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2435878702" sldId="433"/>
            <ac:spMk id="3" creationId="{00000000-0000-0000-0000-000000000000}"/>
          </ac:spMkLst>
        </pc:spChg>
      </pc:sldChg>
      <pc:sldChg chg="modSp">
        <pc:chgData name="Jeet Nakrani" userId="6877d9fb0826578a" providerId="LiveId" clId="{E3A859A2-D1AE-4141-9342-D4ACC5020F66}" dt="2025-01-09T09:52:43.153" v="15"/>
        <pc:sldMkLst>
          <pc:docMk/>
          <pc:sldMk cId="2512010414" sldId="434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2512010414" sldId="434"/>
            <ac:spMk id="3" creationId="{00000000-0000-0000-0000-000000000000}"/>
          </ac:spMkLst>
        </pc:spChg>
        <pc:spChg chg="mod">
          <ac:chgData name="Jeet Nakrani" userId="6877d9fb0826578a" providerId="LiveId" clId="{E3A859A2-D1AE-4141-9342-D4ACC5020F66}" dt="2025-01-09T09:52:43.153" v="15"/>
          <ac:spMkLst>
            <pc:docMk/>
            <pc:sldMk cId="2512010414" sldId="434"/>
            <ac:spMk id="6" creationId="{00000000-0000-0000-0000-000000000000}"/>
          </ac:spMkLst>
        </pc:spChg>
      </pc:sldChg>
      <pc:sldChg chg="modSp">
        <pc:chgData name="Jeet Nakrani" userId="6877d9fb0826578a" providerId="LiveId" clId="{E3A859A2-D1AE-4141-9342-D4ACC5020F66}" dt="2025-01-09T09:52:43.153" v="15"/>
        <pc:sldMkLst>
          <pc:docMk/>
          <pc:sldMk cId="576910884" sldId="440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576910884" sldId="440"/>
            <ac:spMk id="18" creationId="{00000000-0000-0000-0000-000000000000}"/>
          </ac:spMkLst>
        </pc:spChg>
      </pc:sldChg>
      <pc:sldChg chg="modSp mod">
        <pc:chgData name="Jeet Nakrani" userId="6877d9fb0826578a" providerId="LiveId" clId="{E3A859A2-D1AE-4141-9342-D4ACC5020F66}" dt="2025-01-09T09:52:39.044" v="9" actId="27636"/>
        <pc:sldMkLst>
          <pc:docMk/>
          <pc:sldMk cId="3147756231" sldId="441"/>
        </pc:sldMkLst>
        <pc:spChg chg="mod">
          <ac:chgData name="Jeet Nakrani" userId="6877d9fb0826578a" providerId="LiveId" clId="{E3A859A2-D1AE-4141-9342-D4ACC5020F66}" dt="2025-01-09T09:52:39.044" v="9" actId="27636"/>
          <ac:spMkLst>
            <pc:docMk/>
            <pc:sldMk cId="3147756231" sldId="441"/>
            <ac:spMk id="6" creationId="{00000000-0000-0000-0000-000000000000}"/>
          </ac:spMkLst>
        </pc:spChg>
      </pc:sldChg>
      <pc:sldChg chg="modSp mod">
        <pc:chgData name="Jeet Nakrani" userId="6877d9fb0826578a" providerId="LiveId" clId="{E3A859A2-D1AE-4141-9342-D4ACC5020F66}" dt="2025-01-09T09:52:43.153" v="15"/>
        <pc:sldMkLst>
          <pc:docMk/>
          <pc:sldMk cId="3079164945" sldId="444"/>
        </pc:sldMkLst>
        <pc:spChg chg="mod">
          <ac:chgData name="Jeet Nakrani" userId="6877d9fb0826578a" providerId="LiveId" clId="{E3A859A2-D1AE-4141-9342-D4ACC5020F66}" dt="2025-01-09T09:52:39.061" v="11" actId="27636"/>
          <ac:spMkLst>
            <pc:docMk/>
            <pc:sldMk cId="3079164945" sldId="444"/>
            <ac:spMk id="2" creationId="{00000000-0000-0000-0000-000000000000}"/>
          </ac:spMkLst>
        </pc:spChg>
        <pc:spChg chg="mod">
          <ac:chgData name="Jeet Nakrani" userId="6877d9fb0826578a" providerId="LiveId" clId="{E3A859A2-D1AE-4141-9342-D4ACC5020F66}" dt="2025-01-09T09:52:43.153" v="15"/>
          <ac:spMkLst>
            <pc:docMk/>
            <pc:sldMk cId="3079164945" sldId="444"/>
            <ac:spMk id="3" creationId="{00000000-0000-0000-0000-000000000000}"/>
          </ac:spMkLst>
        </pc:spChg>
      </pc:sldChg>
      <pc:sldChg chg="modSp mod">
        <pc:chgData name="Jeet Nakrani" userId="6877d9fb0826578a" providerId="LiveId" clId="{E3A859A2-D1AE-4141-9342-D4ACC5020F66}" dt="2025-01-09T09:52:43.153" v="15"/>
        <pc:sldMkLst>
          <pc:docMk/>
          <pc:sldMk cId="1110922331" sldId="445"/>
        </pc:sldMkLst>
        <pc:spChg chg="mod">
          <ac:chgData name="Jeet Nakrani" userId="6877d9fb0826578a" providerId="LiveId" clId="{E3A859A2-D1AE-4141-9342-D4ACC5020F66}" dt="2025-01-09T09:52:43.153" v="15"/>
          <ac:spMkLst>
            <pc:docMk/>
            <pc:sldMk cId="1110922331" sldId="445"/>
            <ac:spMk id="2" creationId="{00000000-0000-0000-0000-000000000000}"/>
          </ac:spMkLst>
        </pc:spChg>
        <pc:spChg chg="mod">
          <ac:chgData name="Jeet Nakrani" userId="6877d9fb0826578a" providerId="LiveId" clId="{E3A859A2-D1AE-4141-9342-D4ACC5020F66}" dt="2025-01-09T09:52:39.070" v="12" actId="27636"/>
          <ac:spMkLst>
            <pc:docMk/>
            <pc:sldMk cId="1110922331" sldId="445"/>
            <ac:spMk id="6" creationId="{00000000-0000-0000-0000-000000000000}"/>
          </ac:spMkLst>
        </pc:spChg>
      </pc:sldChg>
      <pc:sldMasterChg chg="addSp modSldLayout">
        <pc:chgData name="Jeet Nakrani" userId="6877d9fb0826578a" providerId="LiveId" clId="{E3A859A2-D1AE-4141-9342-D4ACC5020F66}" dt="2025-01-09T09:52:26.931" v="6"/>
        <pc:sldMasterMkLst>
          <pc:docMk/>
          <pc:sldMasterMk cId="2680218076" sldId="2147483785"/>
        </pc:sldMasterMkLst>
        <pc:spChg chg="add">
          <ac:chgData name="Jeet Nakrani" userId="6877d9fb0826578a" providerId="LiveId" clId="{E3A859A2-D1AE-4141-9342-D4ACC5020F66}" dt="2025-01-09T09:52:26.931" v="6"/>
          <ac:spMkLst>
            <pc:docMk/>
            <pc:sldMasterMk cId="2680218076" sldId="2147483785"/>
            <ac:spMk id="8" creationId="{AB97301F-FE11-8C91-6905-1DB58AD71359}"/>
          </ac:spMkLst>
        </pc:spChg>
        <pc:spChg chg="add">
          <ac:chgData name="Jeet Nakrani" userId="6877d9fb0826578a" providerId="LiveId" clId="{E3A859A2-D1AE-4141-9342-D4ACC5020F66}" dt="2025-01-09T09:52:26.931" v="6"/>
          <ac:spMkLst>
            <pc:docMk/>
            <pc:sldMasterMk cId="2680218076" sldId="2147483785"/>
            <ac:spMk id="9" creationId="{C1559BAC-EA82-ADA7-9963-E80B216DBE4A}"/>
          </ac:spMkLst>
        </pc:spChg>
        <pc:spChg chg="add">
          <ac:chgData name="Jeet Nakrani" userId="6877d9fb0826578a" providerId="LiveId" clId="{E3A859A2-D1AE-4141-9342-D4ACC5020F66}" dt="2025-01-09T09:52:26.931" v="6"/>
          <ac:spMkLst>
            <pc:docMk/>
            <pc:sldMasterMk cId="2680218076" sldId="2147483785"/>
            <ac:spMk id="10" creationId="{6A58874B-D506-FC85-D2AB-1CD20F487766}"/>
          </ac:spMkLst>
        </pc:spChg>
        <pc:spChg chg="add">
          <ac:chgData name="Jeet Nakrani" userId="6877d9fb0826578a" providerId="LiveId" clId="{E3A859A2-D1AE-4141-9342-D4ACC5020F66}" dt="2025-01-09T09:52:26.931" v="6"/>
          <ac:spMkLst>
            <pc:docMk/>
            <pc:sldMasterMk cId="2680218076" sldId="2147483785"/>
            <ac:spMk id="11" creationId="{7C9E27D8-8EB2-EEE0-F82E-3DBD11F30506}"/>
          </ac:spMkLst>
        </pc:spChg>
        <pc:sldLayoutChg chg="delSp">
          <pc:chgData name="Jeet Nakrani" userId="6877d9fb0826578a" providerId="LiveId" clId="{E3A859A2-D1AE-4141-9342-D4ACC5020F66}" dt="2025-01-09T09:52:26.931" v="6"/>
          <pc:sldLayoutMkLst>
            <pc:docMk/>
            <pc:sldMasterMk cId="2680218076" sldId="2147483785"/>
            <pc:sldLayoutMk cId="811349510" sldId="2147483797"/>
          </pc:sldLayoutMkLst>
          <pc:spChg chg="del">
            <ac:chgData name="Jeet Nakrani" userId="6877d9fb0826578a" providerId="LiveId" clId="{E3A859A2-D1AE-4141-9342-D4ACC5020F66}" dt="2025-01-09T09:52:26.931" v="6"/>
            <ac:spMkLst>
              <pc:docMk/>
              <pc:sldMasterMk cId="2680218076" sldId="2147483785"/>
              <pc:sldLayoutMk cId="811349510" sldId="2147483797"/>
              <ac:spMk id="18" creationId="{00000000-0000-0000-0000-000000000000}"/>
            </ac:spMkLst>
          </pc:spChg>
          <pc:spChg chg="del">
            <ac:chgData name="Jeet Nakrani" userId="6877d9fb0826578a" providerId="LiveId" clId="{E3A859A2-D1AE-4141-9342-D4ACC5020F66}" dt="2025-01-09T09:52:26.931" v="6"/>
            <ac:spMkLst>
              <pc:docMk/>
              <pc:sldMasterMk cId="2680218076" sldId="2147483785"/>
              <pc:sldLayoutMk cId="811349510" sldId="2147483797"/>
              <ac:spMk id="19" creationId="{00000000-0000-0000-0000-000000000000}"/>
            </ac:spMkLst>
          </pc:spChg>
          <pc:spChg chg="del">
            <ac:chgData name="Jeet Nakrani" userId="6877d9fb0826578a" providerId="LiveId" clId="{E3A859A2-D1AE-4141-9342-D4ACC5020F66}" dt="2025-01-09T09:52:26.931" v="6"/>
            <ac:spMkLst>
              <pc:docMk/>
              <pc:sldMasterMk cId="2680218076" sldId="2147483785"/>
              <pc:sldLayoutMk cId="811349510" sldId="2147483797"/>
              <ac:spMk id="23" creationId="{00000000-0000-0000-0000-000000000000}"/>
            </ac:spMkLst>
          </pc:spChg>
          <pc:spChg chg="del">
            <ac:chgData name="Jeet Nakrani" userId="6877d9fb0826578a" providerId="LiveId" clId="{E3A859A2-D1AE-4141-9342-D4ACC5020F66}" dt="2025-01-09T09:52:26.931" v="6"/>
            <ac:spMkLst>
              <pc:docMk/>
              <pc:sldMasterMk cId="2680218076" sldId="2147483785"/>
              <pc:sldLayoutMk cId="811349510" sldId="2147483797"/>
              <ac:spMk id="24" creationId="{00000000-0000-0000-0000-000000000000}"/>
            </ac:spMkLst>
          </pc:spChg>
          <pc:picChg chg="del">
            <ac:chgData name="Jeet Nakrani" userId="6877d9fb0826578a" providerId="LiveId" clId="{E3A859A2-D1AE-4141-9342-D4ACC5020F66}" dt="2025-01-09T09:52:26.931" v="6"/>
            <ac:picMkLst>
              <pc:docMk/>
              <pc:sldMasterMk cId="2680218076" sldId="2147483785"/>
              <pc:sldLayoutMk cId="811349510" sldId="2147483797"/>
              <ac:picMk id="16" creationId="{00000000-0000-0000-0000-000000000000}"/>
            </ac:picMkLst>
          </pc:picChg>
          <pc:picChg chg="del">
            <ac:chgData name="Jeet Nakrani" userId="6877d9fb0826578a" providerId="LiveId" clId="{E3A859A2-D1AE-4141-9342-D4ACC5020F66}" dt="2025-01-09T09:52:26.931" v="6"/>
            <ac:picMkLst>
              <pc:docMk/>
              <pc:sldMasterMk cId="2680218076" sldId="2147483785"/>
              <pc:sldLayoutMk cId="811349510" sldId="2147483797"/>
              <ac:picMk id="21" creationId="{00000000-0000-0000-0000-000000000000}"/>
            </ac:picMkLst>
          </pc:picChg>
          <pc:picChg chg="del">
            <ac:chgData name="Jeet Nakrani" userId="6877d9fb0826578a" providerId="LiveId" clId="{E3A859A2-D1AE-4141-9342-D4ACC5020F66}" dt="2025-01-09T09:52:26.931" v="6"/>
            <ac:picMkLst>
              <pc:docMk/>
              <pc:sldMasterMk cId="2680218076" sldId="2147483785"/>
              <pc:sldLayoutMk cId="811349510" sldId="2147483797"/>
              <ac:picMk id="22" creationId="{00000000-0000-0000-0000-000000000000}"/>
            </ac:picMkLst>
          </pc:picChg>
        </pc:sldLayoutChg>
      </pc:sldMasterChg>
      <pc:sldMasterChg chg="addSp">
        <pc:chgData name="Jeet Nakrani" userId="6877d9fb0826578a" providerId="LiveId" clId="{E3A859A2-D1AE-4141-9342-D4ACC5020F66}" dt="2025-01-09T09:52:38.640" v="8"/>
        <pc:sldMasterMkLst>
          <pc:docMk/>
          <pc:sldMasterMk cId="2521692440" sldId="2147483801"/>
        </pc:sldMasterMkLst>
        <pc:spChg chg="add">
          <ac:chgData name="Jeet Nakrani" userId="6877d9fb0826578a" providerId="LiveId" clId="{E3A859A2-D1AE-4141-9342-D4ACC5020F66}" dt="2025-01-09T09:52:38.640" v="8"/>
          <ac:spMkLst>
            <pc:docMk/>
            <pc:sldMasterMk cId="2521692440" sldId="2147483801"/>
            <ac:spMk id="9" creationId="{C040CDCA-08BE-6583-0A38-ED8D13C2821A}"/>
          </ac:spMkLst>
        </pc:spChg>
        <pc:spChg chg="add">
          <ac:chgData name="Jeet Nakrani" userId="6877d9fb0826578a" providerId="LiveId" clId="{E3A859A2-D1AE-4141-9342-D4ACC5020F66}" dt="2025-01-09T09:52:38.640" v="8"/>
          <ac:spMkLst>
            <pc:docMk/>
            <pc:sldMasterMk cId="2521692440" sldId="2147483801"/>
            <ac:spMk id="11" creationId="{C9230F5D-9C54-1698-3E72-888295C08B30}"/>
          </ac:spMkLst>
        </pc:spChg>
        <pc:spChg chg="add">
          <ac:chgData name="Jeet Nakrani" userId="6877d9fb0826578a" providerId="LiveId" clId="{E3A859A2-D1AE-4141-9342-D4ACC5020F66}" dt="2025-01-09T09:52:38.640" v="8"/>
          <ac:spMkLst>
            <pc:docMk/>
            <pc:sldMasterMk cId="2521692440" sldId="2147483801"/>
            <ac:spMk id="12" creationId="{66237DDF-F0ED-BBD3-4035-DCF8899B9DF3}"/>
          </ac:spMkLst>
        </pc:spChg>
        <pc:spChg chg="add">
          <ac:chgData name="Jeet Nakrani" userId="6877d9fb0826578a" providerId="LiveId" clId="{E3A859A2-D1AE-4141-9342-D4ACC5020F66}" dt="2025-01-09T09:52:38.640" v="8"/>
          <ac:spMkLst>
            <pc:docMk/>
            <pc:sldMasterMk cId="2521692440" sldId="2147483801"/>
            <ac:spMk id="13" creationId="{8F619E53-3459-2874-5C8B-E78C60EA0704}"/>
          </ac:spMkLst>
        </pc:spChg>
      </pc:sldMasterChg>
      <pc:sldMasterChg chg="delSldLayout">
        <pc:chgData name="Jeet Nakrani" userId="6877d9fb0826578a" providerId="LiveId" clId="{E3A859A2-D1AE-4141-9342-D4ACC5020F66}" dt="2025-01-09T09:52:54.459" v="16" actId="2696"/>
        <pc:sldMasterMkLst>
          <pc:docMk/>
          <pc:sldMasterMk cId="3065024423" sldId="2147483817"/>
        </pc:sldMasterMkLst>
        <pc:sldLayoutChg chg="del">
          <pc:chgData name="Jeet Nakrani" userId="6877d9fb0826578a" providerId="LiveId" clId="{E3A859A2-D1AE-4141-9342-D4ACC5020F66}" dt="2025-01-09T09:52:54.459" v="16" actId="2696"/>
          <pc:sldLayoutMkLst>
            <pc:docMk/>
            <pc:sldMasterMk cId="3065024423" sldId="2147483817"/>
            <pc:sldLayoutMk cId="3736882926" sldId="214748383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EFDFF-52FB-4AA1-8619-FE2EB8C25240}" type="datetimeFigureOut">
              <a:rPr lang="en-IN" smtClean="0"/>
              <a:pPr/>
              <a:t>09-01-2025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A5A8A1-DC91-404B-B6EF-9243D3169412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11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 userDrawn="1"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 userDrawn="1"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3010"/>
            <a:ext cx="3352800" cy="61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8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4727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1352060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240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3158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1411822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0556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50698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405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254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959510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02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1755024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090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6703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46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6865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60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5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2305675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0850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57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34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40269307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2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3" name="Straight Connector 162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4" name="Straight Connector 10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176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0416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2395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 userDrawn="1"/>
        </p:nvGrpSpPr>
        <p:grpSpPr>
          <a:xfrm>
            <a:off x="-9458" y="0"/>
            <a:ext cx="9137515" cy="4914900"/>
            <a:chOff x="-1" y="0"/>
            <a:chExt cx="9137515" cy="4914900"/>
          </a:xfrm>
        </p:grpSpPr>
        <p:grpSp>
          <p:nvGrpSpPr>
            <p:cNvPr id="103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138" name="Straight Connector 13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105" name="Straight Connector 104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02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>
              <a:solidFill>
                <a:srgbClr val="FFFFFF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700587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000000">
                    <a:lumMod val="75000"/>
                    <a:lumOff val="25000"/>
                  </a:srgb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5826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498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0720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US" sz="2800" b="1" dirty="0">
              <a:solidFill>
                <a:srgbClr val="000000"/>
              </a:solidFill>
            </a:endParaRPr>
          </a:p>
          <a:p>
            <a:pPr algn="ctr"/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568689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560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28404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4345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87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868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656715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754387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597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420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0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FF"/>
                </a:solidFill>
              </a:endParaRPr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735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2667250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304104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810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806041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27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63" name="Straight Connector 6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 userDrawn="1"/>
        </p:nvGrpSpPr>
        <p:grpSpPr>
          <a:xfrm>
            <a:off x="200226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9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4981240" y="186106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99506" y="755329"/>
            <a:ext cx="4052554" cy="1561151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416612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299349" y="2567160"/>
            <a:ext cx="1680364" cy="252286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123" name="TextBox 122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35305632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baseline="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here to enter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192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Blue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-26150" y="583327"/>
            <a:ext cx="9137515" cy="4344751"/>
            <a:chOff x="0" y="596900"/>
            <a:chExt cx="9144000" cy="4344751"/>
          </a:xfrm>
        </p:grpSpPr>
        <p:grpSp>
          <p:nvGrpSpPr>
            <p:cNvPr id="12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4" name="Straight Connector 43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Straight Connector 12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639448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Grey_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83327"/>
            <a:ext cx="9144000" cy="43527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1"/>
          <p:cNvGrpSpPr/>
          <p:nvPr userDrawn="1"/>
        </p:nvGrpSpPr>
        <p:grpSpPr>
          <a:xfrm>
            <a:off x="0" y="613434"/>
            <a:ext cx="9137515" cy="4344751"/>
            <a:chOff x="0" y="596900"/>
            <a:chExt cx="9144000" cy="4344751"/>
          </a:xfrm>
        </p:grpSpPr>
        <p:grpSp>
          <p:nvGrpSpPr>
            <p:cNvPr id="13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45" name="Straight Connector 44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rgbClr val="F2F2F2">
                    <a:alpha val="12157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rgbClr val="F2F2F2">
                  <a:alpha val="12157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534400" cy="419100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171446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1pPr>
            <a:lvl2pPr marL="514337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2pPr>
            <a:lvl3pPr marL="857228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3pPr>
            <a:lvl4pPr marL="1200120" indent="-171446">
              <a:buFontTx/>
              <a:buBlip>
                <a:blip r:embed="rId2"/>
              </a:buBlip>
              <a:defRPr lang="en-US" smtClean="0">
                <a:solidFill>
                  <a:schemeClr val="bg1"/>
                </a:solidFill>
              </a:defRPr>
            </a:lvl4pPr>
            <a:lvl5pPr marL="1543012" indent="-171446">
              <a:buFontTx/>
              <a:buBlip>
                <a:blip r:embed="rId2"/>
              </a:buBlip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788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pic>
        <p:nvPicPr>
          <p:cNvPr id="100" name="Picture 9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45" y="57035"/>
            <a:ext cx="1421281" cy="38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9116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0" y="0"/>
            <a:ext cx="9137515" cy="4914900"/>
            <a:chOff x="-1" y="0"/>
            <a:chExt cx="9137515" cy="4914900"/>
          </a:xfrm>
        </p:grpSpPr>
        <p:grpSp>
          <p:nvGrpSpPr>
            <p:cNvPr id="1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58" name="Straight Connector 57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24" name="Straight Connector 23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 userDrawn="1"/>
        </p:nvGrpSpPr>
        <p:grpSpPr>
          <a:xfrm>
            <a:off x="1301946" y="1339943"/>
            <a:ext cx="703306" cy="743349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>
          <a:xfrm>
            <a:off x="7156876" y="2460114"/>
            <a:ext cx="688016" cy="744805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9894487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11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9" name="Straight Connector 11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>
            <a:off x="0" y="602874"/>
            <a:ext cx="3689350" cy="4333161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603252"/>
            <a:ext cx="3635375" cy="4332784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3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4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136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323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5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7" name="Straight Connector 116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2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2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1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105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7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9" name="Straight Connector 10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Trapezoid 15"/>
          <p:cNvSpPr/>
          <p:nvPr userDrawn="1"/>
        </p:nvSpPr>
        <p:spPr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945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8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0" name="Straight Connector 10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Parallelogram 15"/>
          <p:cNvSpPr/>
          <p:nvPr userDrawn="1"/>
        </p:nvSpPr>
        <p:spPr>
          <a:xfrm>
            <a:off x="632460" y="692058"/>
            <a:ext cx="8069580" cy="2822667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70303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14396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roup 12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3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33" name="Straight Connector 13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29539"/>
            <a:ext cx="8382000" cy="3457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9611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1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16" name="Straight Connector 11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335922" y="771550"/>
            <a:ext cx="3528392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0613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118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2" name="Straight Connector 12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771550"/>
            <a:ext cx="2160240" cy="288032"/>
          </a:xfrm>
          <a:prstGeom prst="parallelogram">
            <a:avLst/>
          </a:prstGeom>
          <a:solidFill>
            <a:schemeClr val="bg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3658603" y="771550"/>
            <a:ext cx="2160240" cy="288032"/>
          </a:xfrm>
          <a:prstGeom prst="parallelogram">
            <a:avLst/>
          </a:prstGeom>
          <a:solidFill>
            <a:srgbClr val="0556C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68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7498455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04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65" name="Straight Connector 164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06" name="Straight Connector 105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2882965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08781" y="648511"/>
            <a:ext cx="8526440" cy="343677"/>
          </a:xfrm>
          <a:prstGeom prst="parallelogram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305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3615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1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82" name="Straight Connector 181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23" name="Straight Connector 122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6752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/>
          <p:cNvGrpSpPr/>
          <p:nvPr userDrawn="1"/>
        </p:nvGrpSpPr>
        <p:grpSpPr>
          <a:xfrm>
            <a:off x="-1" y="596901"/>
            <a:ext cx="9137515" cy="4375150"/>
            <a:chOff x="-1" y="596901"/>
            <a:chExt cx="9137515" cy="4375150"/>
          </a:xfrm>
        </p:grpSpPr>
        <p:grpSp>
          <p:nvGrpSpPr>
            <p:cNvPr id="120" name="Group 119"/>
            <p:cNvGrpSpPr/>
            <p:nvPr userDrawn="1"/>
          </p:nvGrpSpPr>
          <p:grpSpPr>
            <a:xfrm>
              <a:off x="-1" y="596901"/>
              <a:ext cx="9137515" cy="4368770"/>
              <a:chOff x="-1" y="596901"/>
              <a:chExt cx="9137515" cy="4368770"/>
            </a:xfrm>
          </p:grpSpPr>
          <p:cxnSp>
            <p:nvCxnSpPr>
              <p:cNvPr id="121" name="Straight Connector 120"/>
              <p:cNvCxnSpPr/>
              <p:nvPr userDrawn="1"/>
            </p:nvCxnSpPr>
            <p:spPr>
              <a:xfrm rot="5400000">
                <a:off x="4568757" y="-397185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 rot="5400000">
                <a:off x="4568757" y="-382122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 rot="5400000">
                <a:off x="4568757" y="-367059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 rot="5400000">
                <a:off x="4568757" y="-351995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 rot="5400000">
                <a:off x="4568757" y="-336932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 rot="5400000">
                <a:off x="4568757" y="-321869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 rot="5400000">
                <a:off x="4568757" y="-306805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 rot="5400000">
                <a:off x="4568757" y="-291742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 userDrawn="1"/>
            </p:nvCxnSpPr>
            <p:spPr>
              <a:xfrm rot="5400000">
                <a:off x="4568757" y="-276679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 userDrawn="1"/>
            </p:nvCxnSpPr>
            <p:spPr>
              <a:xfrm rot="5400000">
                <a:off x="4568757" y="-261616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 userDrawn="1"/>
            </p:nvCxnSpPr>
            <p:spPr>
              <a:xfrm rot="5400000">
                <a:off x="4568757" y="-246552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 userDrawn="1"/>
            </p:nvCxnSpPr>
            <p:spPr>
              <a:xfrm rot="5400000">
                <a:off x="4568757" y="-231489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 userDrawn="1"/>
            </p:nvCxnSpPr>
            <p:spPr>
              <a:xfrm rot="5400000">
                <a:off x="4568757" y="-216426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 userDrawn="1"/>
            </p:nvCxnSpPr>
            <p:spPr>
              <a:xfrm rot="5400000">
                <a:off x="4568757" y="-201362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 userDrawn="1"/>
            </p:nvCxnSpPr>
            <p:spPr>
              <a:xfrm rot="5400000">
                <a:off x="4568757" y="-186299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 userDrawn="1"/>
            </p:nvCxnSpPr>
            <p:spPr>
              <a:xfrm rot="5400000">
                <a:off x="4568757" y="-171236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 userDrawn="1"/>
            </p:nvCxnSpPr>
            <p:spPr>
              <a:xfrm rot="5400000">
                <a:off x="4568757" y="-156172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 userDrawn="1"/>
            </p:nvCxnSpPr>
            <p:spPr>
              <a:xfrm rot="5400000">
                <a:off x="4568757" y="-1411096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 userDrawn="1"/>
            </p:nvCxnSpPr>
            <p:spPr>
              <a:xfrm rot="5400000">
                <a:off x="4568757" y="-126046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 userDrawn="1"/>
            </p:nvCxnSpPr>
            <p:spPr>
              <a:xfrm rot="5400000">
                <a:off x="4568757" y="-1109830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 userDrawn="1"/>
            </p:nvCxnSpPr>
            <p:spPr>
              <a:xfrm rot="5400000">
                <a:off x="4568757" y="-95919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/>
              <p:nvPr userDrawn="1"/>
            </p:nvCxnSpPr>
            <p:spPr>
              <a:xfrm rot="5400000">
                <a:off x="4568757" y="-80856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 userDrawn="1"/>
            </p:nvCxnSpPr>
            <p:spPr>
              <a:xfrm rot="5400000">
                <a:off x="4568757" y="-657931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 userDrawn="1"/>
            </p:nvCxnSpPr>
            <p:spPr>
              <a:xfrm rot="5400000">
                <a:off x="4568757" y="-507298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/>
              <p:cNvCxnSpPr/>
              <p:nvPr userDrawn="1"/>
            </p:nvCxnSpPr>
            <p:spPr>
              <a:xfrm rot="5400000">
                <a:off x="4568757" y="-356665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 userDrawn="1"/>
            </p:nvCxnSpPr>
            <p:spPr>
              <a:xfrm rot="5400000">
                <a:off x="4568757" y="-206032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 userDrawn="1"/>
            </p:nvCxnSpPr>
            <p:spPr>
              <a:xfrm rot="5400000">
                <a:off x="4568757" y="-55399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 userDrawn="1"/>
            </p:nvCxnSpPr>
            <p:spPr>
              <a:xfrm rot="5400000">
                <a:off x="4568757" y="95234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 userDrawn="1"/>
            </p:nvCxnSpPr>
            <p:spPr>
              <a:xfrm rot="5400000">
                <a:off x="4568757" y="245867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 userDrawn="1"/>
            </p:nvCxnSpPr>
            <p:spPr>
              <a:xfrm rot="5400000">
                <a:off x="4568757" y="396913"/>
                <a:ext cx="0" cy="9137515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87"/>
            <p:cNvGrpSpPr/>
            <p:nvPr userDrawn="1"/>
          </p:nvGrpSpPr>
          <p:grpSpPr>
            <a:xfrm>
              <a:off x="142570" y="603115"/>
              <a:ext cx="8858313" cy="4368936"/>
              <a:chOff x="142672" y="603115"/>
              <a:chExt cx="8864600" cy="4338536"/>
            </a:xfrm>
          </p:grpSpPr>
          <p:cxnSp>
            <p:nvCxnSpPr>
              <p:cNvPr id="152" name="Straight Connector 151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0987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1" y="596900"/>
            <a:ext cx="9137515" cy="4344751"/>
            <a:chOff x="0" y="596900"/>
            <a:chExt cx="9144000" cy="4344751"/>
          </a:xfrm>
        </p:grpSpPr>
        <p:grpSp>
          <p:nvGrpSpPr>
            <p:cNvPr id="20" name="Group 87"/>
            <p:cNvGrpSpPr/>
            <p:nvPr userDrawn="1"/>
          </p:nvGrpSpPr>
          <p:grpSpPr>
            <a:xfrm>
              <a:off x="142672" y="603115"/>
              <a:ext cx="8864600" cy="4338536"/>
              <a:chOff x="142672" y="603115"/>
              <a:chExt cx="8864600" cy="4338536"/>
            </a:xfrm>
          </p:grpSpPr>
          <p:cxnSp>
            <p:nvCxnSpPr>
              <p:cNvPr id="59" name="Straight Connector 58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 userDrawn="1"/>
          </p:nvCxnSpPr>
          <p:spPr>
            <a:xfrm rot="5400000">
              <a:off x="4572000" y="-397510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rot="5400000">
              <a:off x="4572000" y="-382226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4572000" y="-366942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4572000" y="-351658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4572000" y="-336374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rot="5400000">
              <a:off x="4572000" y="-321091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 rot="5400000">
              <a:off x="4572000" y="-305807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 rot="5400000">
              <a:off x="4572000" y="-290523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 rot="5400000">
              <a:off x="4572000" y="-275239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>
              <a:off x="4572000" y="-259955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>
            <a:xfrm rot="5400000">
              <a:off x="4572000" y="-244672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rot="5400000">
              <a:off x="4572000" y="-229388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rot="5400000">
              <a:off x="4572000" y="-214104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rot="5400000">
              <a:off x="4572000" y="-198820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rot="5400000">
              <a:off x="4572000" y="-183536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rot="5400000">
              <a:off x="4572000" y="-168253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rot="5400000">
              <a:off x="4572000" y="-152969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rot="5400000">
              <a:off x="4572000" y="-137685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 rot="5400000">
              <a:off x="4572000" y="-122401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 rot="5400000">
              <a:off x="4572000" y="-107117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 userDrawn="1"/>
          </p:nvCxnSpPr>
          <p:spPr>
            <a:xfrm rot="5400000">
              <a:off x="4572000" y="-91834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>
            <a:xfrm rot="5400000">
              <a:off x="4572000" y="-76550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 rot="5400000">
              <a:off x="4572000" y="-6126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 rot="5400000">
              <a:off x="4572000" y="-4598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>
            <a:xfrm rot="5400000">
              <a:off x="4572000" y="-306988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>
            <a:xfrm rot="5400000">
              <a:off x="4572000" y="-154150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>
            <a:xfrm rot="5400000">
              <a:off x="4572000" y="-1312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>
            <a:xfrm rot="5400000">
              <a:off x="4572000" y="151526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>
            <a:xfrm rot="5400000">
              <a:off x="4572000" y="304364"/>
              <a:ext cx="0" cy="9144000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>
          <a:xfrm>
            <a:off x="2915467" y="1813710"/>
            <a:ext cx="3353386" cy="1546710"/>
          </a:xfrm>
          <a:prstGeom prst="chevron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80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 userDrawn="1"/>
        </p:nvGrpSpPr>
        <p:grpSpPr>
          <a:xfrm>
            <a:off x="-1" y="0"/>
            <a:ext cx="9137515" cy="4914900"/>
            <a:chOff x="-1" y="0"/>
            <a:chExt cx="9137515" cy="4914900"/>
          </a:xfrm>
        </p:grpSpPr>
        <p:grpSp>
          <p:nvGrpSpPr>
            <p:cNvPr id="35" name="Group 87"/>
            <p:cNvGrpSpPr/>
            <p:nvPr userDrawn="1"/>
          </p:nvGrpSpPr>
          <p:grpSpPr>
            <a:xfrm>
              <a:off x="142570" y="6214"/>
              <a:ext cx="8858313" cy="4908686"/>
              <a:chOff x="142672" y="603115"/>
              <a:chExt cx="8864600" cy="4338536"/>
            </a:xfrm>
          </p:grpSpPr>
          <p:cxnSp>
            <p:nvCxnSpPr>
              <p:cNvPr id="70" name="Straight Connector 69"/>
              <p:cNvCxnSpPr/>
              <p:nvPr userDrawn="1"/>
            </p:nvCxnSpPr>
            <p:spPr>
              <a:xfrm>
                <a:off x="1426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>
              <a:xfrm>
                <a:off x="2955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>
              <a:xfrm>
                <a:off x="4483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>
              <a:xfrm>
                <a:off x="6011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>
              <a:xfrm>
                <a:off x="7540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 userDrawn="1"/>
            </p:nvCxnSpPr>
            <p:spPr>
              <a:xfrm>
                <a:off x="9068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>
              <a:xfrm>
                <a:off x="10597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>
              <a:xfrm>
                <a:off x="12125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>
              <a:xfrm>
                <a:off x="136537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>
              <a:xfrm>
                <a:off x="151821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>
              <a:xfrm>
                <a:off x="167105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>
                <a:off x="182389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>
              <a:xfrm>
                <a:off x="197672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>
                <a:off x="212956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>
              <a:xfrm>
                <a:off x="228240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 userDrawn="1"/>
            </p:nvCxnSpPr>
            <p:spPr>
              <a:xfrm>
                <a:off x="243524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 userDrawn="1"/>
            </p:nvCxnSpPr>
            <p:spPr>
              <a:xfrm>
                <a:off x="258808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 userDrawn="1"/>
            </p:nvCxnSpPr>
            <p:spPr>
              <a:xfrm>
                <a:off x="274091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 userDrawn="1"/>
            </p:nvCxnSpPr>
            <p:spPr>
              <a:xfrm>
                <a:off x="289375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 userDrawn="1"/>
            </p:nvCxnSpPr>
            <p:spPr>
              <a:xfrm>
                <a:off x="304659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 userDrawn="1"/>
            </p:nvCxnSpPr>
            <p:spPr>
              <a:xfrm>
                <a:off x="319943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 userDrawn="1"/>
            </p:nvCxnSpPr>
            <p:spPr>
              <a:xfrm>
                <a:off x="335227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 userDrawn="1"/>
            </p:nvCxnSpPr>
            <p:spPr>
              <a:xfrm>
                <a:off x="350510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 userDrawn="1"/>
            </p:nvCxnSpPr>
            <p:spPr>
              <a:xfrm>
                <a:off x="365794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 userDrawn="1"/>
            </p:nvCxnSpPr>
            <p:spPr>
              <a:xfrm>
                <a:off x="381078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 userDrawn="1"/>
            </p:nvCxnSpPr>
            <p:spPr>
              <a:xfrm>
                <a:off x="396362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/>
              <p:cNvCxnSpPr/>
              <p:nvPr userDrawn="1"/>
            </p:nvCxnSpPr>
            <p:spPr>
              <a:xfrm>
                <a:off x="411646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 userDrawn="1"/>
            </p:nvCxnSpPr>
            <p:spPr>
              <a:xfrm>
                <a:off x="426929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 userDrawn="1"/>
            </p:nvCxnSpPr>
            <p:spPr>
              <a:xfrm>
                <a:off x="442213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 userDrawn="1"/>
            </p:nvCxnSpPr>
            <p:spPr>
              <a:xfrm>
                <a:off x="457497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 userDrawn="1"/>
            </p:nvCxnSpPr>
            <p:spPr>
              <a:xfrm>
                <a:off x="472781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 userDrawn="1"/>
            </p:nvCxnSpPr>
            <p:spPr>
              <a:xfrm>
                <a:off x="488065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>
                <a:off x="503348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 userDrawn="1"/>
            </p:nvCxnSpPr>
            <p:spPr>
              <a:xfrm>
                <a:off x="518632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>
                <a:off x="533916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 userDrawn="1"/>
            </p:nvCxnSpPr>
            <p:spPr>
              <a:xfrm>
                <a:off x="549200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 userDrawn="1"/>
            </p:nvCxnSpPr>
            <p:spPr>
              <a:xfrm>
                <a:off x="564484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 userDrawn="1"/>
            </p:nvCxnSpPr>
            <p:spPr>
              <a:xfrm>
                <a:off x="579767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 userDrawn="1"/>
            </p:nvCxnSpPr>
            <p:spPr>
              <a:xfrm>
                <a:off x="595051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 userDrawn="1"/>
            </p:nvCxnSpPr>
            <p:spPr>
              <a:xfrm>
                <a:off x="610335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 userDrawn="1"/>
            </p:nvCxnSpPr>
            <p:spPr>
              <a:xfrm>
                <a:off x="625619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 userDrawn="1"/>
            </p:nvCxnSpPr>
            <p:spPr>
              <a:xfrm>
                <a:off x="640903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 userDrawn="1"/>
            </p:nvCxnSpPr>
            <p:spPr>
              <a:xfrm>
                <a:off x="656186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 userDrawn="1"/>
            </p:nvCxnSpPr>
            <p:spPr>
              <a:xfrm>
                <a:off x="671470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 userDrawn="1"/>
            </p:nvCxnSpPr>
            <p:spPr>
              <a:xfrm>
                <a:off x="686754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/>
              <p:nvPr userDrawn="1"/>
            </p:nvCxnSpPr>
            <p:spPr>
              <a:xfrm>
                <a:off x="702038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 userDrawn="1"/>
            </p:nvCxnSpPr>
            <p:spPr>
              <a:xfrm>
                <a:off x="717322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 userDrawn="1"/>
            </p:nvCxnSpPr>
            <p:spPr>
              <a:xfrm>
                <a:off x="732605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 userDrawn="1"/>
            </p:nvCxnSpPr>
            <p:spPr>
              <a:xfrm>
                <a:off x="747889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 userDrawn="1"/>
            </p:nvCxnSpPr>
            <p:spPr>
              <a:xfrm>
                <a:off x="763173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 userDrawn="1"/>
            </p:nvCxnSpPr>
            <p:spPr>
              <a:xfrm>
                <a:off x="77845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 userDrawn="1"/>
            </p:nvCxnSpPr>
            <p:spPr>
              <a:xfrm>
                <a:off x="793741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 userDrawn="1"/>
            </p:nvCxnSpPr>
            <p:spPr>
              <a:xfrm>
                <a:off x="809024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 userDrawn="1"/>
            </p:nvCxnSpPr>
            <p:spPr>
              <a:xfrm>
                <a:off x="8243086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 userDrawn="1"/>
            </p:nvCxnSpPr>
            <p:spPr>
              <a:xfrm>
                <a:off x="8395924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 userDrawn="1"/>
            </p:nvCxnSpPr>
            <p:spPr>
              <a:xfrm>
                <a:off x="854876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 userDrawn="1"/>
            </p:nvCxnSpPr>
            <p:spPr>
              <a:xfrm>
                <a:off x="8701600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 userDrawn="1"/>
            </p:nvCxnSpPr>
            <p:spPr>
              <a:xfrm>
                <a:off x="8854438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 userDrawn="1"/>
            </p:nvCxnSpPr>
            <p:spPr>
              <a:xfrm>
                <a:off x="9007272" y="603115"/>
                <a:ext cx="0" cy="4338536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254"/>
            <p:cNvGrpSpPr/>
            <p:nvPr userDrawn="1"/>
          </p:nvGrpSpPr>
          <p:grpSpPr>
            <a:xfrm>
              <a:off x="-1" y="0"/>
              <a:ext cx="9137515" cy="4896684"/>
              <a:chOff x="-4568761" y="0"/>
              <a:chExt cx="13706276" cy="4896684"/>
            </a:xfrm>
          </p:grpSpPr>
          <p:cxnSp>
            <p:nvCxnSpPr>
              <p:cNvPr id="37" name="Straight Connector 36"/>
              <p:cNvCxnSpPr/>
              <p:nvPr userDrawn="1"/>
            </p:nvCxnSpPr>
            <p:spPr>
              <a:xfrm flipH="1">
                <a:off x="-4568761" y="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>
              <a:xfrm flipH="1">
                <a:off x="-4568761" y="15283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>
              <a:xfrm flipH="1">
                <a:off x="-4568761" y="30567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>
              <a:xfrm flipH="1">
                <a:off x="-4568761" y="45851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>
              <a:xfrm flipH="1">
                <a:off x="-4568761" y="61135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>
              <a:xfrm flipH="1">
                <a:off x="-4568761" y="76419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>
              <a:xfrm flipH="1">
                <a:off x="-4568761" y="91702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>
              <a:xfrm flipH="1">
                <a:off x="-4568761" y="106986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>
              <a:xfrm flipH="1">
                <a:off x="-4568761" y="122270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>
              <a:xfrm flipH="1">
                <a:off x="-4568761" y="1375542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 userDrawn="1"/>
            </p:nvCxnSpPr>
            <p:spPr>
              <a:xfrm flipH="1">
                <a:off x="-4568761" y="152838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 userDrawn="1"/>
            </p:nvCxnSpPr>
            <p:spPr>
              <a:xfrm flipH="1">
                <a:off x="-4568761" y="168121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 userDrawn="1"/>
            </p:nvCxnSpPr>
            <p:spPr>
              <a:xfrm flipH="1">
                <a:off x="-4568761" y="183405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 userDrawn="1"/>
            </p:nvCxnSpPr>
            <p:spPr>
              <a:xfrm flipH="1">
                <a:off x="-4568761" y="198689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 userDrawn="1"/>
            </p:nvCxnSpPr>
            <p:spPr>
              <a:xfrm flipH="1">
                <a:off x="-4568761" y="213973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 userDrawn="1"/>
            </p:nvCxnSpPr>
            <p:spPr>
              <a:xfrm flipH="1">
                <a:off x="-4568761" y="229257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 userDrawn="1"/>
            </p:nvCxnSpPr>
            <p:spPr>
              <a:xfrm flipH="1">
                <a:off x="-4568761" y="244540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>
              <a:xfrm flipH="1">
                <a:off x="-4568761" y="259824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>
              <a:xfrm flipH="1">
                <a:off x="-4568761" y="275108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>
              <a:xfrm flipH="1">
                <a:off x="-4568761" y="290392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>
              <a:xfrm flipH="1">
                <a:off x="-4568761" y="305676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>
              <a:xfrm flipH="1">
                <a:off x="-4568761" y="320959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>
              <a:xfrm flipH="1">
                <a:off x="-4568761" y="336243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>
              <a:xfrm flipH="1">
                <a:off x="-4568761" y="3515274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>
              <a:xfrm flipH="1">
                <a:off x="-4568761" y="3668112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>
              <a:xfrm flipH="1">
                <a:off x="-4568761" y="3820950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>
              <a:xfrm flipH="1">
                <a:off x="-4568761" y="3973788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>
              <a:xfrm flipH="1">
                <a:off x="-4568761" y="4126626"/>
                <a:ext cx="13706276" cy="2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 userDrawn="1"/>
            </p:nvCxnSpPr>
            <p:spPr>
              <a:xfrm flipH="1">
                <a:off x="-4568761" y="427946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>
              <a:xfrm flipH="1">
                <a:off x="-4568761" y="4438170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>
              <a:xfrm flipH="1">
                <a:off x="-4568761" y="4591008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>
              <a:xfrm flipH="1">
                <a:off x="-4568761" y="4743846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>
              <a:xfrm flipH="1">
                <a:off x="-4568761" y="4896684"/>
                <a:ext cx="13706276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17" name="Freeform 17"/>
          <p:cNvSpPr>
            <a:spLocks/>
          </p:cNvSpPr>
          <p:nvPr userDrawn="1"/>
        </p:nvSpPr>
        <p:spPr bwMode="auto">
          <a:xfrm>
            <a:off x="0" y="2647838"/>
            <a:ext cx="2407675" cy="575724"/>
          </a:xfrm>
          <a:custGeom>
            <a:avLst/>
            <a:gdLst/>
            <a:ahLst/>
            <a:cxnLst/>
            <a:rect l="l" t="t" r="r" b="b"/>
            <a:pathLst>
              <a:path w="2402984" h="575724">
                <a:moveTo>
                  <a:pt x="0" y="0"/>
                </a:moveTo>
                <a:lnTo>
                  <a:pt x="2402984" y="0"/>
                </a:lnTo>
                <a:lnTo>
                  <a:pt x="2052676" y="575724"/>
                </a:lnTo>
                <a:lnTo>
                  <a:pt x="0" y="5757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18" name="Group 5"/>
          <p:cNvGrpSpPr>
            <a:grpSpLocks noChangeAspect="1"/>
          </p:cNvGrpSpPr>
          <p:nvPr userDrawn="1"/>
        </p:nvGrpSpPr>
        <p:grpSpPr bwMode="auto">
          <a:xfrm>
            <a:off x="112965" y="2789528"/>
            <a:ext cx="1944000" cy="291868"/>
            <a:chOff x="119" y="2341"/>
            <a:chExt cx="1805" cy="271"/>
          </a:xfrm>
        </p:grpSpPr>
        <p:sp>
          <p:nvSpPr>
            <p:cNvPr id="19" name="Freeform 6"/>
            <p:cNvSpPr>
              <a:spLocks noEditPoints="1"/>
            </p:cNvSpPr>
            <p:nvPr userDrawn="1"/>
          </p:nvSpPr>
          <p:spPr bwMode="auto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"/>
            <p:cNvSpPr>
              <a:spLocks noEditPoints="1"/>
            </p:cNvSpPr>
            <p:nvPr userDrawn="1"/>
          </p:nvSpPr>
          <p:spPr bwMode="auto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sp>
        <p:nvSpPr>
          <p:cNvPr id="26" name="Parallelogram 25"/>
          <p:cNvSpPr/>
          <p:nvPr userDrawn="1"/>
        </p:nvSpPr>
        <p:spPr>
          <a:xfrm>
            <a:off x="4317589" y="2638"/>
            <a:ext cx="4826410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grpSp>
        <p:nvGrpSpPr>
          <p:cNvPr id="25" name="Group 24"/>
          <p:cNvGrpSpPr/>
          <p:nvPr userDrawn="1"/>
        </p:nvGrpSpPr>
        <p:grpSpPr>
          <a:xfrm>
            <a:off x="787275" y="755329"/>
            <a:ext cx="799280" cy="844787"/>
            <a:chOff x="-3330575" y="3005138"/>
            <a:chExt cx="1533526" cy="1620837"/>
          </a:xfrm>
          <a:solidFill>
            <a:schemeClr val="accent1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>
          <a:xfrm>
            <a:off x="4059220" y="1649549"/>
            <a:ext cx="747544" cy="809246"/>
            <a:chOff x="2301081" y="6662108"/>
            <a:chExt cx="1500188" cy="1624012"/>
          </a:xfrm>
          <a:solidFill>
            <a:schemeClr val="accent1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auto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auto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auto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53812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7"/>
          <p:cNvGrpSpPr/>
          <p:nvPr userDrawn="1"/>
        </p:nvGrpSpPr>
        <p:grpSpPr>
          <a:xfrm>
            <a:off x="142570" y="603115"/>
            <a:ext cx="8858313" cy="4368936"/>
            <a:chOff x="142672" y="603115"/>
            <a:chExt cx="8864600" cy="4338536"/>
          </a:xfrm>
        </p:grpSpPr>
        <p:cxnSp>
          <p:nvCxnSpPr>
            <p:cNvPr id="141" name="Straight Connector 140"/>
            <p:cNvCxnSpPr/>
            <p:nvPr userDrawn="1"/>
          </p:nvCxnSpPr>
          <p:spPr>
            <a:xfrm>
              <a:off x="1426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 userDrawn="1"/>
          </p:nvCxnSpPr>
          <p:spPr>
            <a:xfrm>
              <a:off x="2955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 userDrawn="1"/>
          </p:nvCxnSpPr>
          <p:spPr>
            <a:xfrm>
              <a:off x="4483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 userDrawn="1"/>
          </p:nvCxnSpPr>
          <p:spPr>
            <a:xfrm>
              <a:off x="6011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 userDrawn="1"/>
          </p:nvCxnSpPr>
          <p:spPr>
            <a:xfrm>
              <a:off x="7540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 userDrawn="1"/>
          </p:nvCxnSpPr>
          <p:spPr>
            <a:xfrm>
              <a:off x="9068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 userDrawn="1"/>
          </p:nvCxnSpPr>
          <p:spPr>
            <a:xfrm>
              <a:off x="10597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 userDrawn="1"/>
          </p:nvCxnSpPr>
          <p:spPr>
            <a:xfrm>
              <a:off x="12125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 userDrawn="1"/>
          </p:nvCxnSpPr>
          <p:spPr>
            <a:xfrm>
              <a:off x="136537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 userDrawn="1"/>
          </p:nvCxnSpPr>
          <p:spPr>
            <a:xfrm>
              <a:off x="151821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 userDrawn="1"/>
          </p:nvCxnSpPr>
          <p:spPr>
            <a:xfrm>
              <a:off x="167105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 userDrawn="1"/>
          </p:nvCxnSpPr>
          <p:spPr>
            <a:xfrm>
              <a:off x="182389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 userDrawn="1"/>
          </p:nvCxnSpPr>
          <p:spPr>
            <a:xfrm>
              <a:off x="197672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 userDrawn="1"/>
          </p:nvCxnSpPr>
          <p:spPr>
            <a:xfrm>
              <a:off x="212956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 userDrawn="1"/>
          </p:nvCxnSpPr>
          <p:spPr>
            <a:xfrm>
              <a:off x="228240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 userDrawn="1"/>
          </p:nvCxnSpPr>
          <p:spPr>
            <a:xfrm>
              <a:off x="243524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 userDrawn="1"/>
          </p:nvCxnSpPr>
          <p:spPr>
            <a:xfrm>
              <a:off x="258808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 userDrawn="1"/>
          </p:nvCxnSpPr>
          <p:spPr>
            <a:xfrm>
              <a:off x="274091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 userDrawn="1"/>
          </p:nvCxnSpPr>
          <p:spPr>
            <a:xfrm>
              <a:off x="289375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 userDrawn="1"/>
          </p:nvCxnSpPr>
          <p:spPr>
            <a:xfrm>
              <a:off x="304659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 userDrawn="1"/>
          </p:nvCxnSpPr>
          <p:spPr>
            <a:xfrm>
              <a:off x="319943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 userDrawn="1"/>
          </p:nvCxnSpPr>
          <p:spPr>
            <a:xfrm>
              <a:off x="335227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 userDrawn="1"/>
          </p:nvCxnSpPr>
          <p:spPr>
            <a:xfrm>
              <a:off x="350510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 userDrawn="1"/>
          </p:nvCxnSpPr>
          <p:spPr>
            <a:xfrm>
              <a:off x="365794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 userDrawn="1"/>
          </p:nvCxnSpPr>
          <p:spPr>
            <a:xfrm>
              <a:off x="381078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 userDrawn="1"/>
          </p:nvCxnSpPr>
          <p:spPr>
            <a:xfrm>
              <a:off x="396362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 userDrawn="1"/>
          </p:nvCxnSpPr>
          <p:spPr>
            <a:xfrm>
              <a:off x="411646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 userDrawn="1"/>
          </p:nvCxnSpPr>
          <p:spPr>
            <a:xfrm>
              <a:off x="426929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 userDrawn="1"/>
          </p:nvCxnSpPr>
          <p:spPr>
            <a:xfrm>
              <a:off x="442213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 userDrawn="1"/>
          </p:nvCxnSpPr>
          <p:spPr>
            <a:xfrm>
              <a:off x="457497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 userDrawn="1"/>
          </p:nvCxnSpPr>
          <p:spPr>
            <a:xfrm>
              <a:off x="472781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 userDrawn="1"/>
          </p:nvCxnSpPr>
          <p:spPr>
            <a:xfrm>
              <a:off x="488065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 userDrawn="1"/>
          </p:nvCxnSpPr>
          <p:spPr>
            <a:xfrm>
              <a:off x="503348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 userDrawn="1"/>
          </p:nvCxnSpPr>
          <p:spPr>
            <a:xfrm>
              <a:off x="518632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 userDrawn="1"/>
          </p:nvCxnSpPr>
          <p:spPr>
            <a:xfrm>
              <a:off x="533916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 userDrawn="1"/>
          </p:nvCxnSpPr>
          <p:spPr>
            <a:xfrm>
              <a:off x="549200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 userDrawn="1"/>
          </p:nvCxnSpPr>
          <p:spPr>
            <a:xfrm>
              <a:off x="564484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 userDrawn="1"/>
          </p:nvCxnSpPr>
          <p:spPr>
            <a:xfrm>
              <a:off x="579767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 userDrawn="1"/>
          </p:nvCxnSpPr>
          <p:spPr>
            <a:xfrm>
              <a:off x="595051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 userDrawn="1"/>
          </p:nvCxnSpPr>
          <p:spPr>
            <a:xfrm>
              <a:off x="610335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 userDrawn="1"/>
          </p:nvCxnSpPr>
          <p:spPr>
            <a:xfrm>
              <a:off x="625619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 userDrawn="1"/>
          </p:nvCxnSpPr>
          <p:spPr>
            <a:xfrm>
              <a:off x="640903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 userDrawn="1"/>
          </p:nvCxnSpPr>
          <p:spPr>
            <a:xfrm>
              <a:off x="656186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 userDrawn="1"/>
          </p:nvCxnSpPr>
          <p:spPr>
            <a:xfrm>
              <a:off x="671470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 userDrawn="1"/>
          </p:nvCxnSpPr>
          <p:spPr>
            <a:xfrm>
              <a:off x="686754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 userDrawn="1"/>
          </p:nvCxnSpPr>
          <p:spPr>
            <a:xfrm>
              <a:off x="702038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 userDrawn="1"/>
          </p:nvCxnSpPr>
          <p:spPr>
            <a:xfrm>
              <a:off x="717322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 userDrawn="1"/>
          </p:nvCxnSpPr>
          <p:spPr>
            <a:xfrm>
              <a:off x="732605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 userDrawn="1"/>
          </p:nvCxnSpPr>
          <p:spPr>
            <a:xfrm>
              <a:off x="747889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 userDrawn="1"/>
          </p:nvCxnSpPr>
          <p:spPr>
            <a:xfrm>
              <a:off x="763173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 userDrawn="1"/>
          </p:nvCxnSpPr>
          <p:spPr>
            <a:xfrm>
              <a:off x="77845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 userDrawn="1"/>
          </p:nvCxnSpPr>
          <p:spPr>
            <a:xfrm>
              <a:off x="793741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 userDrawn="1"/>
          </p:nvCxnSpPr>
          <p:spPr>
            <a:xfrm>
              <a:off x="809024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 userDrawn="1"/>
          </p:nvCxnSpPr>
          <p:spPr>
            <a:xfrm>
              <a:off x="8243086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 userDrawn="1"/>
          </p:nvCxnSpPr>
          <p:spPr>
            <a:xfrm>
              <a:off x="8395924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 userDrawn="1"/>
          </p:nvCxnSpPr>
          <p:spPr>
            <a:xfrm>
              <a:off x="854876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 userDrawn="1"/>
          </p:nvCxnSpPr>
          <p:spPr>
            <a:xfrm>
              <a:off x="8701600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 userDrawn="1"/>
          </p:nvCxnSpPr>
          <p:spPr>
            <a:xfrm>
              <a:off x="8854438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/>
            <p:cNvCxnSpPr/>
            <p:nvPr userDrawn="1"/>
          </p:nvCxnSpPr>
          <p:spPr>
            <a:xfrm>
              <a:off x="9007272" y="603115"/>
              <a:ext cx="0" cy="4338536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00"/>
          <p:cNvGrpSpPr/>
          <p:nvPr userDrawn="1"/>
        </p:nvGrpSpPr>
        <p:grpSpPr>
          <a:xfrm>
            <a:off x="-1" y="596901"/>
            <a:ext cx="9137515" cy="4368770"/>
            <a:chOff x="-1" y="596901"/>
            <a:chExt cx="9137515" cy="4368770"/>
          </a:xfrm>
        </p:grpSpPr>
        <p:cxnSp>
          <p:nvCxnSpPr>
            <p:cNvPr id="112" name="Straight Connector 111"/>
            <p:cNvCxnSpPr/>
            <p:nvPr userDrawn="1"/>
          </p:nvCxnSpPr>
          <p:spPr>
            <a:xfrm rot="5400000">
              <a:off x="4568757" y="-397185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 userDrawn="1"/>
          </p:nvCxnSpPr>
          <p:spPr>
            <a:xfrm rot="5400000">
              <a:off x="4568757" y="-382122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 userDrawn="1"/>
          </p:nvCxnSpPr>
          <p:spPr>
            <a:xfrm rot="5400000">
              <a:off x="4568757" y="-367059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 userDrawn="1"/>
          </p:nvCxnSpPr>
          <p:spPr>
            <a:xfrm rot="5400000">
              <a:off x="4568757" y="-351995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 userDrawn="1"/>
          </p:nvCxnSpPr>
          <p:spPr>
            <a:xfrm rot="5400000">
              <a:off x="4568757" y="-336932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 userDrawn="1"/>
          </p:nvCxnSpPr>
          <p:spPr>
            <a:xfrm rot="5400000">
              <a:off x="4568757" y="-321869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 userDrawn="1"/>
          </p:nvCxnSpPr>
          <p:spPr>
            <a:xfrm rot="5400000">
              <a:off x="4568757" y="-306805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 userDrawn="1"/>
          </p:nvCxnSpPr>
          <p:spPr>
            <a:xfrm rot="5400000">
              <a:off x="4568757" y="-291742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 userDrawn="1"/>
          </p:nvCxnSpPr>
          <p:spPr>
            <a:xfrm rot="5400000">
              <a:off x="4568757" y="-276679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 userDrawn="1"/>
          </p:nvCxnSpPr>
          <p:spPr>
            <a:xfrm rot="5400000">
              <a:off x="4568757" y="-261616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 userDrawn="1"/>
          </p:nvCxnSpPr>
          <p:spPr>
            <a:xfrm rot="5400000">
              <a:off x="4568757" y="-246552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 userDrawn="1"/>
          </p:nvCxnSpPr>
          <p:spPr>
            <a:xfrm rot="5400000">
              <a:off x="4568757" y="-231489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 userDrawn="1"/>
          </p:nvCxnSpPr>
          <p:spPr>
            <a:xfrm rot="5400000">
              <a:off x="4568757" y="-216426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 userDrawn="1"/>
          </p:nvCxnSpPr>
          <p:spPr>
            <a:xfrm rot="5400000">
              <a:off x="4568757" y="-201362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 userDrawn="1"/>
          </p:nvCxnSpPr>
          <p:spPr>
            <a:xfrm rot="5400000">
              <a:off x="4568757" y="-186299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 userDrawn="1"/>
          </p:nvCxnSpPr>
          <p:spPr>
            <a:xfrm rot="5400000">
              <a:off x="4568757" y="-171236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 userDrawn="1"/>
          </p:nvCxnSpPr>
          <p:spPr>
            <a:xfrm rot="5400000">
              <a:off x="4568757" y="-156172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 userDrawn="1"/>
          </p:nvCxnSpPr>
          <p:spPr>
            <a:xfrm rot="5400000">
              <a:off x="4568757" y="-1411096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 userDrawn="1"/>
          </p:nvCxnSpPr>
          <p:spPr>
            <a:xfrm rot="5400000">
              <a:off x="4568757" y="-126046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 userDrawn="1"/>
          </p:nvCxnSpPr>
          <p:spPr>
            <a:xfrm rot="5400000">
              <a:off x="4568757" y="-1109830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 userDrawn="1"/>
          </p:nvCxnSpPr>
          <p:spPr>
            <a:xfrm rot="5400000">
              <a:off x="4568757" y="-95919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 userDrawn="1"/>
          </p:nvCxnSpPr>
          <p:spPr>
            <a:xfrm rot="5400000">
              <a:off x="4568757" y="-80856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 userDrawn="1"/>
          </p:nvCxnSpPr>
          <p:spPr>
            <a:xfrm rot="5400000">
              <a:off x="4568757" y="-657931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 userDrawn="1"/>
          </p:nvCxnSpPr>
          <p:spPr>
            <a:xfrm rot="5400000">
              <a:off x="4568757" y="-507298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 userDrawn="1"/>
          </p:nvCxnSpPr>
          <p:spPr>
            <a:xfrm rot="5400000">
              <a:off x="4568757" y="-356665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 userDrawn="1"/>
          </p:nvCxnSpPr>
          <p:spPr>
            <a:xfrm rot="5400000">
              <a:off x="4568757" y="-206032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 userDrawn="1"/>
          </p:nvCxnSpPr>
          <p:spPr>
            <a:xfrm rot="5400000">
              <a:off x="4568757" y="-55399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 userDrawn="1"/>
          </p:nvCxnSpPr>
          <p:spPr>
            <a:xfrm rot="5400000">
              <a:off x="4568757" y="95234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 userDrawn="1"/>
          </p:nvCxnSpPr>
          <p:spPr>
            <a:xfrm rot="5400000">
              <a:off x="4568757" y="245867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 userDrawn="1"/>
          </p:nvCxnSpPr>
          <p:spPr>
            <a:xfrm rot="5400000">
              <a:off x="4568757" y="396913"/>
              <a:ext cx="0" cy="9137515"/>
            </a:xfrm>
            <a:prstGeom prst="line">
              <a:avLst/>
            </a:prstGeom>
            <a:ln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>
          <a:xfrm>
            <a:off x="127254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>
          <a:xfrm>
            <a:off x="39090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>
          <a:xfrm>
            <a:off x="6690361" y="2796859"/>
            <a:ext cx="1249680" cy="228282"/>
          </a:xfrm>
          <a:solidFill>
            <a:schemeClr val="accent1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1148420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964070" y="943242"/>
            <a:ext cx="4052554" cy="8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14"/>
          <p:cNvSpPr txBox="1"/>
          <p:nvPr/>
        </p:nvSpPr>
        <p:spPr>
          <a:xfrm>
            <a:off x="2990347" y="4936035"/>
            <a:ext cx="3185807" cy="207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Restricted Circulation | L&amp;T Technology Services | www.Ltts.com</a:t>
            </a:r>
            <a:endParaRPr/>
          </a:p>
        </p:txBody>
      </p:sp>
      <p:sp>
        <p:nvSpPr>
          <p:cNvPr id="19" name="Google Shape;19;p14"/>
          <p:cNvSpPr/>
          <p:nvPr/>
        </p:nvSpPr>
        <p:spPr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 extrusionOk="0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4"/>
          <p:cNvSpPr>
            <a:spLocks noGrp="1"/>
          </p:cNvSpPr>
          <p:nvPr>
            <p:ph type="pic" idx="2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pic>
        <p:nvPicPr>
          <p:cNvPr id="21" name="Google Shape;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2428411"/>
            <a:ext cx="3352800" cy="6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9776" y="159684"/>
            <a:ext cx="1790699" cy="48837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4"/>
          <p:cNvSpPr txBox="1"/>
          <p:nvPr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i="0" u="none" strike="noStrike" cap="none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lang="en-IN" sz="2200" b="1" i="0" u="none" strike="noStrike" cap="none" baseline="30000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IN" sz="2200" b="1" i="0" u="none" strike="noStrike" cap="none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 Edition </a:t>
            </a:r>
            <a:endParaRPr/>
          </a:p>
        </p:txBody>
      </p:sp>
      <p:sp>
        <p:nvSpPr>
          <p:cNvPr id="24" name="Google Shape;24;p14"/>
          <p:cNvSpPr/>
          <p:nvPr/>
        </p:nvSpPr>
        <p:spPr>
          <a:xfrm>
            <a:off x="4128607" y="153341"/>
            <a:ext cx="25769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100" b="1" i="0" u="none" strike="noStrike" cap="none">
                <a:solidFill>
                  <a:srgbClr val="355EAB"/>
                </a:solidFill>
                <a:latin typeface="Calibri"/>
                <a:ea typeface="Calibri"/>
                <a:cs typeface="Calibri"/>
                <a:sym typeface="Calibri"/>
              </a:rPr>
              <a:t>Presentation Round</a:t>
            </a:r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279956" y="3973331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3"/>
          </p:nvPr>
        </p:nvSpPr>
        <p:spPr>
          <a:xfrm>
            <a:off x="142890" y="4392607"/>
            <a:ext cx="27659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4"/>
          </p:nvPr>
        </p:nvSpPr>
        <p:spPr>
          <a:xfrm>
            <a:off x="1263628" y="3980258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5"/>
          </p:nvPr>
        </p:nvSpPr>
        <p:spPr>
          <a:xfrm>
            <a:off x="2209202" y="3990649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6"/>
          </p:nvPr>
        </p:nvSpPr>
        <p:spPr>
          <a:xfrm>
            <a:off x="3165165" y="4001040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7"/>
          </p:nvPr>
        </p:nvSpPr>
        <p:spPr>
          <a:xfrm>
            <a:off x="144187" y="4662770"/>
            <a:ext cx="2759041" cy="2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8"/>
          </p:nvPr>
        </p:nvSpPr>
        <p:spPr>
          <a:xfrm>
            <a:off x="138932" y="4888742"/>
            <a:ext cx="2759041" cy="2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106396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1350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2864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31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534507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9849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9093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858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81293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70573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C7616CA0-919D-4A49-9C8A-62FDFB3A5183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67204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4074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1542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4"/>
          <p:cNvSpPr txBox="1">
            <a:spLocks noGrp="1"/>
          </p:cNvSpPr>
          <p:nvPr>
            <p:ph type="title"/>
          </p:nvPr>
        </p:nvSpPr>
        <p:spPr>
          <a:xfrm>
            <a:off x="964070" y="943242"/>
            <a:ext cx="4052554" cy="85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4"/>
          <p:cNvSpPr>
            <a:spLocks noGrp="1"/>
          </p:cNvSpPr>
          <p:nvPr>
            <p:ph type="pic" idx="2"/>
          </p:nvPr>
        </p:nvSpPr>
        <p:spPr>
          <a:xfrm>
            <a:off x="4379513" y="-1"/>
            <a:ext cx="4764488" cy="4917591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279956" y="3973331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3"/>
          </p:nvPr>
        </p:nvSpPr>
        <p:spPr>
          <a:xfrm>
            <a:off x="142890" y="4392607"/>
            <a:ext cx="2765968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body" idx="4"/>
          </p:nvPr>
        </p:nvSpPr>
        <p:spPr>
          <a:xfrm>
            <a:off x="1263628" y="3980258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5"/>
          </p:nvPr>
        </p:nvSpPr>
        <p:spPr>
          <a:xfrm>
            <a:off x="2209202" y="3990649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6"/>
          </p:nvPr>
        </p:nvSpPr>
        <p:spPr>
          <a:xfrm>
            <a:off x="3165165" y="4001040"/>
            <a:ext cx="852056" cy="34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100"/>
              <a:buFont typeface="Calibri"/>
              <a:buNone/>
              <a:defRPr sz="11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7"/>
          </p:nvPr>
        </p:nvSpPr>
        <p:spPr>
          <a:xfrm>
            <a:off x="144187" y="4662770"/>
            <a:ext cx="2759041" cy="2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8"/>
          </p:nvPr>
        </p:nvSpPr>
        <p:spPr>
          <a:xfrm>
            <a:off x="138932" y="4888742"/>
            <a:ext cx="2759041" cy="200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300"/>
              <a:buFont typeface="Calibri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alibri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500"/>
              <a:buFont typeface="Calibri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Calibri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131189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1325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642148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06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4.xml"/><Relationship Id="rId13" Type="http://schemas.openxmlformats.org/officeDocument/2006/relationships/slideLayout" Target="../slideLayouts/slideLayout89.xml"/><Relationship Id="rId3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3.xml"/><Relationship Id="rId12" Type="http://schemas.openxmlformats.org/officeDocument/2006/relationships/slideLayout" Target="../slideLayouts/slideLayout88.xml"/><Relationship Id="rId2" Type="http://schemas.openxmlformats.org/officeDocument/2006/relationships/slideLayout" Target="../slideLayouts/slideLayout78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11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0.xml"/><Relationship Id="rId9" Type="http://schemas.openxmlformats.org/officeDocument/2006/relationships/slideLayout" Target="../slideLayouts/slideLayout85.xml"/><Relationship Id="rId14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78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6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69" r:id="rId16"/>
    <p:sldLayoutId id="2147483770" r:id="rId17"/>
    <p:sldLayoutId id="2147483771" r:id="rId18"/>
    <p:sldLayoutId id="2147483772" r:id="rId19"/>
    <p:sldLayoutId id="2147483773" r:id="rId20"/>
    <p:sldLayoutId id="2147483774" r:id="rId21"/>
    <p:sldLayoutId id="2147483775" r:id="rId22"/>
    <p:sldLayoutId id="2147483776" r:id="rId23"/>
    <p:sldLayoutId id="2147483777" r:id="rId24"/>
    <p:sldLayoutId id="2147483778" r:id="rId25"/>
    <p:sldLayoutId id="2147483779" r:id="rId26"/>
    <p:sldLayoutId id="2147483780" r:id="rId27"/>
    <p:sldLayoutId id="2147483781" r:id="rId28"/>
    <p:sldLayoutId id="2147483782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  <p:sldLayoutId id="2147483748" r:id="rId50"/>
    <p:sldLayoutId id="2147483749" r:id="rId51"/>
    <p:sldLayoutId id="2147483750" r:id="rId52"/>
    <p:sldLayoutId id="2147483699" r:id="rId53"/>
    <p:sldLayoutId id="2147483703" r:id="rId54"/>
    <p:sldLayoutId id="2147483713" r:id="rId55"/>
    <p:sldLayoutId id="2147483714" r:id="rId56"/>
    <p:sldLayoutId id="2147483702" r:id="rId57"/>
    <p:sldLayoutId id="2147483700" r:id="rId58"/>
    <p:sldLayoutId id="2147483704" r:id="rId59"/>
    <p:sldLayoutId id="2147483705" r:id="rId60"/>
    <p:sldLayoutId id="2147483715" r:id="rId61"/>
    <p:sldLayoutId id="2147483706" r:id="rId62"/>
    <p:sldLayoutId id="2147483707" r:id="rId63"/>
    <p:sldLayoutId id="2147483708" r:id="rId64"/>
    <p:sldLayoutId id="2147483709" r:id="rId65"/>
    <p:sldLayoutId id="2147483712" r:id="rId66"/>
    <p:sldLayoutId id="2147483716" r:id="rId67"/>
    <p:sldLayoutId id="2147483717" r:id="rId68"/>
    <p:sldLayoutId id="2147483718" r:id="rId69"/>
    <p:sldLayoutId id="2147483719" r:id="rId70"/>
    <p:sldLayoutId id="2147483720" r:id="rId71"/>
    <p:sldLayoutId id="2147483721" r:id="rId72"/>
    <p:sldLayoutId id="2147483710" r:id="rId73"/>
    <p:sldLayoutId id="2147483724" r:id="rId74"/>
    <p:sldLayoutId id="2147483725" r:id="rId75"/>
    <p:sldLayoutId id="2147483784" r:id="rId76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78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024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8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A43lQucTmFZyyxK1AGY5-3-pwXDB7yq/view" TargetMode="External"/><Relationship Id="rId2" Type="http://schemas.openxmlformats.org/officeDocument/2006/relationships/hyperlink" Target="https://drive.google.com/file/d/1sJKonZFW6PhQg4-AKRriazfPnhD1v_m3/view" TargetMode="External"/><Relationship Id="rId1" Type="http://schemas.openxmlformats.org/officeDocument/2006/relationships/slideLayout" Target="../slideLayouts/slideLayout90.xml"/><Relationship Id="rId6" Type="http://schemas.openxmlformats.org/officeDocument/2006/relationships/hyperlink" Target="https://kingsmedical.com/blog/understand-the-differences-between-ct-and-mri/" TargetMode="External"/><Relationship Id="rId5" Type="http://schemas.openxmlformats.org/officeDocument/2006/relationships/hyperlink" Target="https://artificialpaintings.com/blog/2024/06/14/ai-in-medical-diagnostics-empowering-healthcare-with-precision-and-efficiency/" TargetMode="External"/><Relationship Id="rId4" Type="http://schemas.openxmlformats.org/officeDocument/2006/relationships/hyperlink" Target="https://www.kaggle.com/datasets/sartajbhuvaji/brain-tumor-classification-mr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90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FF1D2B-624B-3661-298E-08ACFCC550C5}"/>
              </a:ext>
            </a:extLst>
          </p:cNvPr>
          <p:cNvSpPr/>
          <p:nvPr/>
        </p:nvSpPr>
        <p:spPr>
          <a:xfrm>
            <a:off x="1132012" y="1273126"/>
            <a:ext cx="3601766" cy="6189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Placeholder 6">
            <a:extLst>
              <a:ext uri="{FF2B5EF4-FFF2-40B4-BE49-F238E27FC236}">
                <a16:creationId xmlns:a16="http://schemas.microsoft.com/office/drawing/2014/main" id="{5E8C0232-9D7C-BBFE-B011-355A05974C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68074" y="0"/>
            <a:ext cx="4873768" cy="4888279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74BD230-A10E-39D3-CCF4-E5920307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10" y="1371536"/>
            <a:ext cx="4404335" cy="813145"/>
          </a:xfrm>
        </p:spPr>
        <p:txBody>
          <a:bodyPr/>
          <a:lstStyle/>
          <a:p>
            <a:r>
              <a:rPr lang="en-IN" sz="28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CT Image Denoising</a:t>
            </a:r>
            <a:endParaRPr lang="en-IN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C1516-1E94-0DBB-B228-45001A1B8FE3}"/>
              </a:ext>
            </a:extLst>
          </p:cNvPr>
          <p:cNvSpPr txBox="1"/>
          <p:nvPr/>
        </p:nvSpPr>
        <p:spPr>
          <a:xfrm>
            <a:off x="185151" y="3930942"/>
            <a:ext cx="1214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Jeet Nakrani</a:t>
            </a:r>
            <a:endParaRPr lang="en-IN" sz="1200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8A65C6-B2BD-9576-FE9B-C72E821CD6D7}"/>
              </a:ext>
            </a:extLst>
          </p:cNvPr>
          <p:cNvSpPr/>
          <p:nvPr/>
        </p:nvSpPr>
        <p:spPr>
          <a:xfrm>
            <a:off x="290970" y="3113647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535B7-9399-97D6-3222-568826878AE7}"/>
              </a:ext>
            </a:extLst>
          </p:cNvPr>
          <p:cNvSpPr/>
          <p:nvPr/>
        </p:nvSpPr>
        <p:spPr>
          <a:xfrm>
            <a:off x="2714247" y="3119384"/>
            <a:ext cx="1008369" cy="870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Photo </a:t>
            </a:r>
          </a:p>
          <a:p>
            <a:pPr algn="ctr"/>
            <a:r>
              <a:rPr lang="en-IN" sz="1100" i="1" dirty="0">
                <a:solidFill>
                  <a:schemeClr val="bg1"/>
                </a:solidFill>
                <a:latin typeface="Calibri" panose="020F0502020204030204" pitchFamily="34" charset="0"/>
              </a:rPr>
              <a:t>(Author 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7F1B6-EBD8-7D28-B4A2-1699D1E05339}"/>
              </a:ext>
            </a:extLst>
          </p:cNvPr>
          <p:cNvSpPr txBox="1"/>
          <p:nvPr/>
        </p:nvSpPr>
        <p:spPr>
          <a:xfrm>
            <a:off x="2616272" y="3930942"/>
            <a:ext cx="1214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i="1" dirty="0">
                <a:solidFill>
                  <a:srgbClr val="000000"/>
                </a:solidFill>
                <a:latin typeface="Calibri" panose="020F0502020204030204" pitchFamily="34" charset="0"/>
              </a:rPr>
              <a:t>Shubham Vishwakarma </a:t>
            </a:r>
            <a:endParaRPr lang="en-IN" sz="1200"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00227-210D-6126-F297-0F13FC4AC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34" y="3119384"/>
            <a:ext cx="1008369" cy="8748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C84B68-649A-7009-B703-B450313646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5" y="3112049"/>
            <a:ext cx="1032495" cy="8776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11FF1C9-C75A-90CD-C77B-A3F3530F65B7}"/>
              </a:ext>
            </a:extLst>
          </p:cNvPr>
          <p:cNvSpPr txBox="1"/>
          <p:nvPr/>
        </p:nvSpPr>
        <p:spPr>
          <a:xfrm>
            <a:off x="0" y="4332541"/>
            <a:ext cx="4572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>
                <a:solidFill>
                  <a:srgbClr val="000000"/>
                </a:solidFill>
              </a:rPr>
              <a:t>College Name </a:t>
            </a:r>
            <a:r>
              <a:rPr lang="en-IN" sz="1050" i="1" dirty="0">
                <a:solidFill>
                  <a:srgbClr val="000000"/>
                </a:solidFill>
              </a:rPr>
              <a:t>- </a:t>
            </a:r>
            <a:r>
              <a:rPr lang="en-US" sz="1050" b="0" i="1" dirty="0">
                <a:solidFill>
                  <a:srgbClr val="222222"/>
                </a:solidFill>
                <a:effectLst/>
              </a:rPr>
              <a:t>Mukesh Patel School of Technology, Management and Engineering (NMIMS)</a:t>
            </a:r>
            <a:endParaRPr lang="en-IN" sz="1050" i="1" dirty="0">
              <a:solidFill>
                <a:srgbClr val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C6C7B7-19BE-10FB-39CD-A8ED3DDCE42A}"/>
              </a:ext>
            </a:extLst>
          </p:cNvPr>
          <p:cNvSpPr txBox="1"/>
          <p:nvPr/>
        </p:nvSpPr>
        <p:spPr>
          <a:xfrm>
            <a:off x="4144" y="4688967"/>
            <a:ext cx="42109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b="1" i="1" dirty="0">
                <a:solidFill>
                  <a:srgbClr val="000000"/>
                </a:solidFill>
                <a:latin typeface="Calibri" panose="020F0502020204030204" pitchFamily="34" charset="0"/>
              </a:rPr>
              <a:t>Location</a:t>
            </a:r>
            <a:r>
              <a:rPr lang="en-IN" sz="1050" i="1" dirty="0">
                <a:solidFill>
                  <a:srgbClr val="000000"/>
                </a:solidFill>
                <a:latin typeface="Calibri" panose="020F0502020204030204" pitchFamily="34" charset="0"/>
              </a:rPr>
              <a:t> - Mumbai</a:t>
            </a:r>
            <a:endParaRPr lang="en-IN" sz="105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CEB371-4A83-BDAB-9209-13504429D677}"/>
              </a:ext>
            </a:extLst>
          </p:cNvPr>
          <p:cNvSpPr/>
          <p:nvPr/>
        </p:nvSpPr>
        <p:spPr>
          <a:xfrm>
            <a:off x="4951710" y="4104004"/>
            <a:ext cx="3371460" cy="30008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Cost Estimate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9D6032-8709-B528-D564-070F2084F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683922"/>
              </p:ext>
            </p:extLst>
          </p:nvPr>
        </p:nvGraphicFramePr>
        <p:xfrm>
          <a:off x="907230" y="979902"/>
          <a:ext cx="741594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1980">
                  <a:extLst>
                    <a:ext uri="{9D8B030D-6E8A-4147-A177-3AD203B41FA5}">
                      <a16:colId xmlns:a16="http://schemas.microsoft.com/office/drawing/2014/main" val="2436864984"/>
                    </a:ext>
                  </a:extLst>
                </a:gridCol>
                <a:gridCol w="2471980">
                  <a:extLst>
                    <a:ext uri="{9D8B030D-6E8A-4147-A177-3AD203B41FA5}">
                      <a16:colId xmlns:a16="http://schemas.microsoft.com/office/drawing/2014/main" val="3091485521"/>
                    </a:ext>
                  </a:extLst>
                </a:gridCol>
                <a:gridCol w="2471980">
                  <a:extLst>
                    <a:ext uri="{9D8B030D-6E8A-4147-A177-3AD203B41FA5}">
                      <a16:colId xmlns:a16="http://schemas.microsoft.com/office/drawing/2014/main" val="3804890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Cost Category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Approximate Cost (INR)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Description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871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Data Collection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₹41,500 - ₹83,000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Costs for obtaining and preprocessing CT scan datasets.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744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Computational Resources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₹1,24,500 - ₹2,49,500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Cloud GPU usage, servers, and storage for training and validation.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2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Testing &amp; Validation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₹41,500 - ₹83,000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Costs associated with evaluating model performance (SNR calculation, validation).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77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Deployment &amp; Maintenance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₹83,000 - ₹2,08,500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Deployment on servers, maintenance, and updates.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260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b="1"/>
                        <a:t>Personnel</a:t>
                      </a:r>
                      <a:endParaRPr lang="en-IN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₹4,15,000 - ₹8,30,000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Salaries for data scientists, engineers, and developers involved in the project.</a:t>
                      </a:r>
                      <a:endParaRPr lang="en-IN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7131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CD9DBB-C172-FF73-8D09-410DBFB516E4}"/>
              </a:ext>
            </a:extLst>
          </p:cNvPr>
          <p:cNvSpPr txBox="1"/>
          <p:nvPr/>
        </p:nvSpPr>
        <p:spPr>
          <a:xfrm>
            <a:off x="4951710" y="4104004"/>
            <a:ext cx="33714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Total Estimated Cost</a:t>
            </a:r>
            <a:r>
              <a:rPr lang="en-US" dirty="0"/>
              <a:t>: </a:t>
            </a:r>
            <a:r>
              <a:rPr lang="en-US" b="1" dirty="0"/>
              <a:t>₹5,05,500 - ₹13,53,000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0B1C6B-C6BF-57D7-4333-FBB1C2296B39}"/>
              </a:ext>
            </a:extLst>
          </p:cNvPr>
          <p:cNvSpPr txBox="1"/>
          <p:nvPr/>
        </p:nvSpPr>
        <p:spPr>
          <a:xfrm>
            <a:off x="907230" y="3990501"/>
            <a:ext cx="3371460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i="1" u="sng" dirty="0"/>
              <a:t>Note: - </a:t>
            </a:r>
            <a:endParaRPr lang="en-US" sz="1200" b="1" i="1" u="sng" dirty="0"/>
          </a:p>
          <a:p>
            <a:r>
              <a:rPr lang="en-US" sz="1100" dirty="0"/>
              <a:t>The above cost estimate is approximate and may vary based on project scope, resource availability, and specific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46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Assumptions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48000" y="1738804"/>
            <a:ext cx="8534400" cy="2057760"/>
          </a:xfrm>
        </p:spPr>
        <p:txBody>
          <a:bodyPr>
            <a:normAutofit fontScale="92500"/>
          </a:bodyPr>
          <a:lstStyle/>
          <a:p>
            <a:r>
              <a:rPr lang="en-US" dirty="0"/>
              <a:t>Sufficient high-quality CT scan data is available for training.</a:t>
            </a:r>
          </a:p>
          <a:p>
            <a:r>
              <a:rPr lang="en-US" dirty="0"/>
              <a:t>Adequate computational resources (cloud-based GPUs) for model training and evaluation.</a:t>
            </a:r>
          </a:p>
          <a:p>
            <a:r>
              <a:rPr lang="en-US" dirty="0"/>
              <a:t>The denoising solution will be primarily focused on brain CT scans, and its performance may vary with other body parts or imaging techniques.</a:t>
            </a:r>
          </a:p>
          <a:p>
            <a:r>
              <a:rPr lang="en-US" dirty="0"/>
              <a:t>Compliance with relevant healthcare data privacy regulations (e.g., HIPAA, GDPR).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922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1400" dirty="0"/>
              <a:t>List of research papers or articles on CT image denoising, Autoencoders, and related deep learning techniques.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Larrue, Tara, etal.”Denoising Videos with Convolutional Autoencoders.”(2018).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Xie, Junyuan,LinliXu, and EnhongChen. ”Image denoising and in painting with deep neural networks.”Advances in neural information processing systems. 2012.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200" dirty="0"/>
              <a:t>Dabov, Kostad in , etal. ”BM 3D image denoising with shape-adaptive principal component analysis.”SPARS’09-Signal Processing with Adaptive Sparse Structured Representations.2009.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Image Denoising based on Deep Learning – Zeyu Li </a:t>
            </a:r>
            <a:r>
              <a:rPr lang="en-IN" sz="1200" dirty="0">
                <a:solidFill>
                  <a:srgbClr val="355EAB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https://drive.google.com/file/d/1sJKonZFW6PhQg4-AKRriazfPnhD1v_m3/view</a:t>
            </a:r>
            <a:endParaRPr lang="en-IN" sz="1200" dirty="0">
              <a:solidFill>
                <a:srgbClr val="355EAB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/>
              <a:t>Brief review of image denoising techniques - Linwei Fan1,2,3, Fan Zhang2,Hui Fan2 and Caiming Zhang1,2,3 - </a:t>
            </a:r>
            <a:r>
              <a:rPr lang="en-US" sz="1200" dirty="0">
                <a:solidFill>
                  <a:srgbClr val="355EA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https://drive.google.com/file/d/1TA43lQucTmFZyyxK1AGY5-3-pwXDB7yq/view</a:t>
            </a:r>
            <a:endParaRPr lang="en-IN" sz="1200" dirty="0">
              <a:solidFill>
                <a:srgbClr val="355EAB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IN" sz="1200" dirty="0"/>
          </a:p>
          <a:p>
            <a:r>
              <a:rPr lang="en-IN" sz="1400" dirty="0"/>
              <a:t>Reference to any medical imaging databases used (e.g., Kaggle).</a:t>
            </a:r>
          </a:p>
          <a:p>
            <a:r>
              <a:rPr lang="en-IN" sz="1400" dirty="0"/>
              <a:t>TensorFlow/Keras Documentation for model implementation.</a:t>
            </a:r>
          </a:p>
          <a:p>
            <a:r>
              <a:rPr lang="en-IN" sz="1400" dirty="0"/>
              <a:t>Dataset - </a:t>
            </a:r>
            <a:r>
              <a:rPr lang="en-IN" sz="1200" dirty="0">
                <a:solidFill>
                  <a:srgbClr val="355EAB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https://www.kaggle.com/datasets/sartajbhuvaji/brain-tumor-classification-mri</a:t>
            </a:r>
            <a:endParaRPr lang="en-IN" sz="1200" dirty="0">
              <a:solidFill>
                <a:srgbClr val="355EAB"/>
              </a:solidFill>
            </a:endParaRPr>
          </a:p>
          <a:p>
            <a:r>
              <a:rPr lang="en-IN" sz="1400" dirty="0">
                <a:solidFill>
                  <a:schemeClr val="tx1"/>
                </a:solidFill>
              </a:rPr>
              <a:t>Image References: </a:t>
            </a:r>
            <a:r>
              <a:rPr lang="en-IN" sz="1400" dirty="0">
                <a:solidFill>
                  <a:srgbClr val="355EAB"/>
                </a:solidFill>
              </a:rPr>
              <a:t>- </a:t>
            </a:r>
            <a:r>
              <a:rPr lang="en-IN" sz="1200" dirty="0">
                <a:solidFill>
                  <a:srgbClr val="355EAB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https://artificialpaintings.com/blog/2024/06/14/ai-in-medical-diagnostics-empowering-healthcare-with-precision-and-efficiency/</a:t>
            </a:r>
            <a:r>
              <a:rPr lang="en-IN" sz="1200" dirty="0">
                <a:solidFill>
                  <a:srgbClr val="355EAB"/>
                </a:solidFill>
              </a:rPr>
              <a:t> , </a:t>
            </a:r>
            <a:r>
              <a:rPr lang="en-IN" sz="1200" dirty="0">
                <a:solidFill>
                  <a:srgbClr val="355EAB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https://kingsmedical.com/blog/understand-the-differences-between-ct-and-mri/</a:t>
            </a:r>
            <a:endParaRPr lang="en-IN" sz="1200" dirty="0">
              <a:solidFill>
                <a:srgbClr val="355EAB"/>
              </a:solidFill>
            </a:endParaRPr>
          </a:p>
          <a:p>
            <a:endParaRPr lang="en-IN" sz="1400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05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9A0D9176-73E4-1F25-6A69-E1FD32585B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023" y="684657"/>
            <a:ext cx="3528392" cy="288032"/>
          </a:xfrm>
        </p:spPr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700603C-6FB6-7663-2BE4-2AF44D9697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5023" y="1104436"/>
            <a:ext cx="3528392" cy="288032"/>
          </a:xfrm>
        </p:spPr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E0D995E7-51A4-ED04-BD74-97F3694BCD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5023" y="1524215"/>
            <a:ext cx="3528392" cy="288032"/>
          </a:xfrm>
        </p:spPr>
        <p:txBody>
          <a:bodyPr/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752969D2-43C2-393B-1B55-03DD5B535B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5023" y="1940052"/>
            <a:ext cx="3528392" cy="288032"/>
          </a:xfrm>
        </p:spPr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63C95BBC-4FEC-A0F4-E09A-E4C47532B0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5023" y="2350532"/>
            <a:ext cx="3528392" cy="288032"/>
          </a:xfrm>
        </p:spPr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C03BDC9F-06F2-616B-ED30-1E44A4B2DB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5023" y="2766369"/>
            <a:ext cx="3528392" cy="288032"/>
          </a:xfrm>
        </p:spPr>
        <p:txBody>
          <a:bodyPr/>
          <a:lstStyle/>
          <a:p>
            <a:r>
              <a:rPr lang="en-IN" dirty="0"/>
              <a:t>Implementation Plan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8B0F9160-D084-37B3-8A9C-0E13DCE36A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5023" y="3182206"/>
            <a:ext cx="3528392" cy="288032"/>
          </a:xfrm>
        </p:spPr>
        <p:txBody>
          <a:bodyPr/>
          <a:lstStyle/>
          <a:p>
            <a:r>
              <a:rPr lang="en-IN" dirty="0"/>
              <a:t>Validation/Testing/Analysis</a:t>
            </a:r>
          </a:p>
        </p:txBody>
      </p:sp>
      <p:sp>
        <p:nvSpPr>
          <p:cNvPr id="101" name="Text Placeholder 93">
            <a:extLst>
              <a:ext uri="{FF2B5EF4-FFF2-40B4-BE49-F238E27FC236}">
                <a16:creationId xmlns:a16="http://schemas.microsoft.com/office/drawing/2014/main" id="{1039A51B-ADC6-43AA-B201-BE0E5D054A8C}"/>
              </a:ext>
            </a:extLst>
          </p:cNvPr>
          <p:cNvSpPr txBox="1">
            <a:spLocks/>
          </p:cNvSpPr>
          <p:nvPr/>
        </p:nvSpPr>
        <p:spPr bwMode="gray">
          <a:xfrm>
            <a:off x="545023" y="359804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Cost Estimate</a:t>
            </a:r>
          </a:p>
        </p:txBody>
      </p:sp>
      <p:sp>
        <p:nvSpPr>
          <p:cNvPr id="102" name="Text Placeholder 95">
            <a:extLst>
              <a:ext uri="{FF2B5EF4-FFF2-40B4-BE49-F238E27FC236}">
                <a16:creationId xmlns:a16="http://schemas.microsoft.com/office/drawing/2014/main" id="{4CC10ECE-CC1E-D54D-0991-40F5037D94C7}"/>
              </a:ext>
            </a:extLst>
          </p:cNvPr>
          <p:cNvSpPr txBox="1">
            <a:spLocks/>
          </p:cNvSpPr>
          <p:nvPr/>
        </p:nvSpPr>
        <p:spPr bwMode="gray">
          <a:xfrm>
            <a:off x="545023" y="4009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Assumptions</a:t>
            </a:r>
          </a:p>
        </p:txBody>
      </p:sp>
      <p:sp>
        <p:nvSpPr>
          <p:cNvPr id="103" name="Text Placeholder 97">
            <a:extLst>
              <a:ext uri="{FF2B5EF4-FFF2-40B4-BE49-F238E27FC236}">
                <a16:creationId xmlns:a16="http://schemas.microsoft.com/office/drawing/2014/main" id="{6E2A6890-B114-6C3C-F648-6A5D9F42965D}"/>
              </a:ext>
            </a:extLst>
          </p:cNvPr>
          <p:cNvSpPr txBox="1">
            <a:spLocks/>
          </p:cNvSpPr>
          <p:nvPr/>
        </p:nvSpPr>
        <p:spPr bwMode="gray">
          <a:xfrm>
            <a:off x="545023" y="442016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vert="horz" lIns="36000" tIns="72000" rIns="36000" bIns="36000" rtlCol="0" anchor="ctr">
            <a:noAutofit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6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5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86D0D-72E9-ED73-9D30-2C6E842FFE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857" y="0"/>
            <a:ext cx="3428143" cy="5143500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5769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000" y="436098"/>
            <a:ext cx="8534400" cy="442302"/>
          </a:xfrm>
        </p:spPr>
        <p:txBody>
          <a:bodyPr/>
          <a:lstStyle/>
          <a:p>
            <a:r>
              <a:rPr lang="en-IN" dirty="0"/>
              <a:t>Challenge Statement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idx="1"/>
          </p:nvPr>
        </p:nvSpPr>
        <p:spPr>
          <a:xfrm>
            <a:off x="348000" y="1336950"/>
            <a:ext cx="8534400" cy="3806550"/>
          </a:xfrm>
        </p:spPr>
        <p:txBody>
          <a:bodyPr numCol="2" spcCol="720000">
            <a:normAutofit lnSpcReduction="10000"/>
          </a:bodyPr>
          <a:lstStyle/>
          <a:p>
            <a:r>
              <a:rPr lang="en-US" sz="1400" b="1" u="sng" dirty="0"/>
              <a:t>Understanding the Problem</a:t>
            </a:r>
          </a:p>
          <a:p>
            <a:pPr marL="0" indent="0">
              <a:buNone/>
            </a:pPr>
            <a:r>
              <a:rPr lang="en-US" sz="1400" dirty="0"/>
              <a:t>In medical imaging, particularly brain CT scans, image quality is often compromised by two prevalent types of noise: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Poisson Noise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Originates from the statistical nature of photon detection during image acquisition.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Periodic Noise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Caused by interference from electronic and mechanical components in the CT scanner.</a:t>
            </a:r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pPr marL="0" indent="0">
              <a:buNone/>
            </a:pPr>
            <a:endParaRPr lang="en-US" sz="1400" b="1" u="sng" dirty="0"/>
          </a:p>
          <a:p>
            <a:r>
              <a:rPr lang="en-US" sz="1400" b="1" u="sng" dirty="0"/>
              <a:t>Challenge Requirement</a:t>
            </a:r>
          </a:p>
          <a:p>
            <a:pPr marL="0" indent="0">
              <a:buNone/>
            </a:pPr>
            <a:r>
              <a:rPr lang="en-US" sz="1400" dirty="0"/>
              <a:t>The objective is to develop a </a:t>
            </a:r>
            <a:r>
              <a:rPr lang="en-US" sz="1400" b="1" dirty="0"/>
              <a:t>software tool</a:t>
            </a:r>
            <a:r>
              <a:rPr lang="en-US" sz="1400" dirty="0"/>
              <a:t> capable of: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Reading and displaying CT brain scans</a:t>
            </a:r>
            <a:r>
              <a:rPr lang="en-US" sz="1400" dirty="0"/>
              <a:t> in DICOM format.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Designing an algorithm</a:t>
            </a:r>
            <a:r>
              <a:rPr lang="en-US" sz="1400" dirty="0"/>
              <a:t> that reduces Poisson and periodic noise effectively.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Enhancing image clarity while preserving essential diagnostic information, leading to </a:t>
            </a:r>
            <a:r>
              <a:rPr lang="en-US" sz="1400" b="1" dirty="0"/>
              <a:t>more accurate diagnoses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90A5775-E53D-77A6-E181-3D909059D2D4}"/>
              </a:ext>
            </a:extLst>
          </p:cNvPr>
          <p:cNvCxnSpPr>
            <a:cxnSpLocks/>
          </p:cNvCxnSpPr>
          <p:nvPr/>
        </p:nvCxnSpPr>
        <p:spPr>
          <a:xfrm>
            <a:off x="4431324" y="878400"/>
            <a:ext cx="0" cy="3538855"/>
          </a:xfrm>
          <a:prstGeom prst="line">
            <a:avLst/>
          </a:prstGeom>
          <a:ln>
            <a:solidFill>
              <a:schemeClr val="tx1"/>
            </a:solidFill>
            <a:tailEnd type="oval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75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Concept of the solution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1"/>
          </p:nvPr>
        </p:nvSpPr>
        <p:spPr>
          <a:xfrm>
            <a:off x="348000" y="1051200"/>
            <a:ext cx="8534400" cy="1628500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The proposed solution uses deep learning-based Denoising Autoencoders to remove noise from CT brain images.</a:t>
            </a:r>
          </a:p>
          <a:p>
            <a:r>
              <a:rPr lang="en-US" sz="1600" dirty="0"/>
              <a:t>The tool will take in noisy CT images as input and produce clean, denoised output for better clarity.</a:t>
            </a:r>
          </a:p>
          <a:p>
            <a:r>
              <a:rPr lang="en-US" sz="1600" dirty="0"/>
              <a:t>It involves a deep convolutional architecture, including an encoder-decoder structure, optimized with mean squared error loss.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20" imgH="215640" progId="Equation.3">
                  <p:embed/>
                </p:oleObj>
              </mc:Choice>
              <mc:Fallback>
                <p:oleObj name="Equation" r:id="rId2" imgW="114120" imgH="21564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43D7D3-CA96-39E8-69C5-2441FCFC9DA6}"/>
              </a:ext>
            </a:extLst>
          </p:cNvPr>
          <p:cNvGrpSpPr/>
          <p:nvPr/>
        </p:nvGrpSpPr>
        <p:grpSpPr>
          <a:xfrm>
            <a:off x="1195754" y="2463800"/>
            <a:ext cx="6464105" cy="2267013"/>
            <a:chOff x="1195754" y="2463800"/>
            <a:chExt cx="6464105" cy="22670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318379F-04E8-A428-DF09-0CF74B678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5754" y="2463800"/>
              <a:ext cx="6464105" cy="22670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2D1C01-2957-428B-7F53-8118F5BF6080}"/>
                </a:ext>
              </a:extLst>
            </p:cNvPr>
            <p:cNvSpPr/>
            <p:nvPr/>
          </p:nvSpPr>
          <p:spPr>
            <a:xfrm>
              <a:off x="1195754" y="4621237"/>
              <a:ext cx="429064" cy="109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32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Novelty / Scope of Solution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8000" y="1051200"/>
            <a:ext cx="8534400" cy="1946226"/>
          </a:xfrm>
        </p:spPr>
        <p:txBody>
          <a:bodyPr>
            <a:normAutofit fontScale="92500" lnSpcReduction="10000"/>
          </a:bodyPr>
          <a:lstStyle/>
          <a:p>
            <a:r>
              <a:rPr lang="en-US" sz="1400" b="1" dirty="0"/>
              <a:t>Autoencoder Architecture: </a:t>
            </a:r>
            <a:r>
              <a:rPr lang="en-US" sz="1400" dirty="0"/>
              <a:t>The use of a denoising autoencoder that learns both spatial and feature representations of CT images is an innovative approach, enabling automatic noise removal while preserving critical image details for diagnosis.</a:t>
            </a:r>
          </a:p>
          <a:p>
            <a:r>
              <a:rPr lang="en-US" sz="1400" b="1" dirty="0"/>
              <a:t>DICOM Integration: </a:t>
            </a:r>
            <a:r>
              <a:rPr lang="en-US" sz="1400" dirty="0"/>
              <a:t>Handles CT scans in their native DICOM format, maintaining medical data integrity.</a:t>
            </a:r>
          </a:p>
          <a:p>
            <a:r>
              <a:rPr lang="en-US" sz="1400" b="1" dirty="0"/>
              <a:t>Medical Diagnostics: </a:t>
            </a:r>
            <a:r>
              <a:rPr lang="en-US" sz="1400" dirty="0"/>
              <a:t>Enhances clarity in CT scans for better detection of pathologies such as tumors, hemorrhages, or structural anomalies in the brain.</a:t>
            </a:r>
          </a:p>
          <a:p>
            <a:r>
              <a:rPr lang="en-US" sz="1400" b="1" dirty="0"/>
              <a:t>Adaptability &amp; Scalability: </a:t>
            </a:r>
            <a:r>
              <a:rPr lang="en-US" sz="1400" dirty="0"/>
              <a:t>Potential to extend the solution to other imaging modalities (e.g., MRI) or apply it to real-time CT imaging workflows.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D15CE-8F98-D702-71C4-1F38422D99E1}"/>
              </a:ext>
            </a:extLst>
          </p:cNvPr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683EA5-24E3-DE0C-0477-5D0DCA4964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04" y="3053701"/>
            <a:ext cx="3015000" cy="17228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EFCEE5-0B1B-0BD2-52BE-850A639F70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595" y="3120811"/>
            <a:ext cx="2085703" cy="1588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916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Pros and Cons of the solution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AD6D75-A836-1CC9-97F0-F3DCC7803C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774501"/>
              </p:ext>
            </p:extLst>
          </p:nvPr>
        </p:nvGraphicFramePr>
        <p:xfrm>
          <a:off x="304800" y="1424305"/>
          <a:ext cx="85344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68119744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065112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Cons</a:t>
                      </a:r>
                      <a:endParaRPr lang="en-I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732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Improved Image Quality</a:t>
                      </a:r>
                      <a:r>
                        <a:rPr lang="en-US" dirty="0"/>
                        <a:t>: Removes Poisson and periodic noise without losing crucial image details.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 Dependency</a:t>
                      </a:r>
                      <a:r>
                        <a:rPr lang="en-US" dirty="0"/>
                        <a:t>: Performance depends on the quality and quantity of training data.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391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Fast and Efficient</a:t>
                      </a:r>
                      <a:r>
                        <a:rPr lang="en-US" dirty="0"/>
                        <a:t>: GPU-accelerated deep learning models for real-time denoising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Computational Cost</a:t>
                      </a:r>
                      <a:r>
                        <a:rPr lang="en-US" dirty="0"/>
                        <a:t>: Requires high computational power for training, especially with large datasets.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54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Scalable and Extensible</a:t>
                      </a:r>
                      <a:r>
                        <a:rPr lang="en-US" dirty="0"/>
                        <a:t>: Can be applied to other imaging modalities or types of noise.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Risk of overfitting: </a:t>
                      </a:r>
                      <a:r>
                        <a:rPr lang="en-US" dirty="0"/>
                        <a:t>Requires careful regularization and validation.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692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Easy Integration</a:t>
                      </a:r>
                      <a:r>
                        <a:rPr lang="en-US" dirty="0"/>
                        <a:t>: Can be integrated into existing healthcare systems with minimal changes.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52107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5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Technical Description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E5D159-FFF2-F676-192D-CD9D69D943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8000" y="2294750"/>
            <a:ext cx="8534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AE1D5B3-297C-EC3F-D75A-DE24B625210D}"/>
              </a:ext>
            </a:extLst>
          </p:cNvPr>
          <p:cNvSpPr txBox="1">
            <a:spLocks/>
          </p:cNvSpPr>
          <p:nvPr/>
        </p:nvSpPr>
        <p:spPr bwMode="gray">
          <a:xfrm>
            <a:off x="348000" y="1374474"/>
            <a:ext cx="8534400" cy="2769048"/>
          </a:xfrm>
          <a:prstGeom prst="rect">
            <a:avLst/>
          </a:prstGeom>
        </p:spPr>
        <p:txBody>
          <a:bodyPr vert="horz" lIns="68579" tIns="34289" rIns="68579" bIns="34289" rtlCol="0">
            <a:noAutofit/>
          </a:bodyPr>
          <a:lstStyle>
            <a:lvl1pPr marL="171446" marR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8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37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6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20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12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2"/>
              </a:buBlip>
              <a:tabLst>
                <a:tab pos="180975" algn="l"/>
              </a:tabLst>
              <a:defRPr lang="en-US" sz="11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</a:t>
            </a:r>
            <a:r>
              <a:rPr lang="en-US" sz="1600" b="1" dirty="0"/>
              <a:t>Convolutional Autoencoder </a:t>
            </a:r>
            <a:r>
              <a:rPr lang="en-US" sz="1600" dirty="0"/>
              <a:t>with an encoder-decoder structure: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Encoder: </a:t>
            </a:r>
            <a:r>
              <a:rPr lang="en-US" sz="1400" dirty="0"/>
              <a:t>Compresses noisy images using Conv2D and MaxPooling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Decoder:</a:t>
            </a:r>
            <a:r>
              <a:rPr lang="en-US" sz="1400" dirty="0"/>
              <a:t> Reconstructs the denoised image using UpSampling and Conv2D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Activation Functions: </a:t>
            </a:r>
            <a:r>
              <a:rPr lang="en-US" sz="1400" dirty="0"/>
              <a:t>ReLU for encoding, sigmoid for the output layer.</a:t>
            </a:r>
          </a:p>
          <a:p>
            <a:r>
              <a:rPr lang="en-US" sz="1600" b="1" dirty="0"/>
              <a:t>Model Training: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Uses mean squared error loss for pixel-wise image reconstruction.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Early stopping and learning rate scheduling to prevent overfitting and ensure efficient training.</a:t>
            </a:r>
          </a:p>
          <a:p>
            <a:r>
              <a:rPr lang="en-US" sz="1600" b="1" dirty="0"/>
              <a:t>Image Denoising: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After training, the model predicts clean images from noisy input.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SNR (Signal-to-Noise Ratio) is calculated to evaluate the quality of denoising by comparing the noisy and denoised images.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3506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398AFB-6553-8420-CDD5-E5019869A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10" y="952204"/>
            <a:ext cx="7984180" cy="3806825"/>
          </a:xfrm>
          <a:ln>
            <a:solidFill>
              <a:schemeClr val="tx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42261" y="4832834"/>
            <a:ext cx="797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CF98B-7FA6-072A-34C1-F070078AE828}"/>
              </a:ext>
            </a:extLst>
          </p:cNvPr>
          <p:cNvSpPr/>
          <p:nvPr/>
        </p:nvSpPr>
        <p:spPr>
          <a:xfrm>
            <a:off x="607850" y="4618258"/>
            <a:ext cx="626590" cy="1184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87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/ Testing / Analysis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Testing Metrics: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SNR: </a:t>
            </a:r>
            <a:r>
              <a:rPr lang="en-US" sz="1400" dirty="0"/>
              <a:t>Measure the improvement in signal quality after denoising.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Visual Comparison: </a:t>
            </a:r>
            <a:r>
              <a:rPr lang="en-US" sz="1400" dirty="0"/>
              <a:t>Display side-by-side images of noisy and denoised images.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Quantitative Evaluation: </a:t>
            </a:r>
            <a:r>
              <a:rPr lang="en-US" sz="1400" dirty="0"/>
              <a:t>Compare model performance on multiple test images and assess noise reduction capabilities.</a:t>
            </a:r>
          </a:p>
          <a:p>
            <a:r>
              <a:rPr lang="en-US" sz="1600" b="1" dirty="0"/>
              <a:t>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Evaluate the impact of denoising on diagnostic accuracy by conducting tests with medical professionals (optional, if data available).</a:t>
            </a:r>
            <a:endParaRPr lang="en-IN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542261" y="4832834"/>
            <a:ext cx="797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1544</a:t>
            </a:r>
            <a:endParaRPr lang="en-IN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8684EA-200C-28BB-B902-ED665660EED4}"/>
              </a:ext>
            </a:extLst>
          </p:cNvPr>
          <p:cNvSpPr/>
          <p:nvPr/>
        </p:nvSpPr>
        <p:spPr>
          <a:xfrm>
            <a:off x="3238500" y="3032760"/>
            <a:ext cx="70358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0A4F38-D6AD-9BD6-C9DA-CE3B8BAF2CD2}"/>
              </a:ext>
            </a:extLst>
          </p:cNvPr>
          <p:cNvSpPr/>
          <p:nvPr/>
        </p:nvSpPr>
        <p:spPr>
          <a:xfrm>
            <a:off x="5229860" y="3032760"/>
            <a:ext cx="703580" cy="2159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07E0D5-8857-54D8-85D8-4DD7F663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3447" y="2996125"/>
            <a:ext cx="3943505" cy="20344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2010414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Unknown Document Type" ma:contentTypeID="0x010104" ma:contentTypeVersion="0" ma:contentTypeDescription="" ma:contentTypeScope="" ma:versionID="05d83ceaa0bbd2e3bc716e6e66bd857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d69fe45253d5ff147bb69036b756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E8A84F7-E5AF-4472-B35B-37F2CBE48EC7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0CDA6C-DB4F-4460-8B4A-94E0823074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BBC3BF-028F-47D4-97A0-92E1244267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8779</TotalTime>
  <Words>1054</Words>
  <Application>Microsoft Office PowerPoint</Application>
  <PresentationFormat>On-screen Show (16:9)</PresentationFormat>
  <Paragraphs>122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Gill Sans MT</vt:lpstr>
      <vt:lpstr>Open Sans</vt:lpstr>
      <vt:lpstr>L&amp;T Theme 2</vt:lpstr>
      <vt:lpstr>Gallery</vt:lpstr>
      <vt:lpstr>Equation</vt:lpstr>
      <vt:lpstr>CT Image Denoising</vt:lpstr>
      <vt:lpstr>Index</vt:lpstr>
      <vt:lpstr>Challenge Statement</vt:lpstr>
      <vt:lpstr>Concept of the solution</vt:lpstr>
      <vt:lpstr>Novelty / Scope of Solution</vt:lpstr>
      <vt:lpstr>Pros and Cons of the solution</vt:lpstr>
      <vt:lpstr>Technical Description</vt:lpstr>
      <vt:lpstr>Implementation Plan</vt:lpstr>
      <vt:lpstr>Validation / Testing / Analysis</vt:lpstr>
      <vt:lpstr>Cost Estimate</vt:lpstr>
      <vt:lpstr>Assumptions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zs</dc:creator>
  <cp:lastModifiedBy>Jeet Nakrani</cp:lastModifiedBy>
  <cp:revision>826</cp:revision>
  <dcterms:created xsi:type="dcterms:W3CDTF">2016-04-28T10:20:29Z</dcterms:created>
  <dcterms:modified xsi:type="dcterms:W3CDTF">2025-01-09T09:54:14Z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bb46c77-3b58-4101-b463-cd3b3d516e4a_Enabled">
    <vt:lpwstr>true</vt:lpwstr>
  </property>
  <property fmtid="{D5CDD505-2E9C-101B-9397-08002B2CF9AE}" pid="3" name="MSIP_Label_3bb46c77-3b58-4101-b463-cd3b3d516e4a_SetDate">
    <vt:lpwstr>2021-11-15T19:49:15Z</vt:lpwstr>
  </property>
  <property fmtid="{D5CDD505-2E9C-101B-9397-08002B2CF9AE}" pid="4" name="MSIP_Label_3bb46c77-3b58-4101-b463-cd3b3d516e4a_Method">
    <vt:lpwstr>Privileged</vt:lpwstr>
  </property>
  <property fmtid="{D5CDD505-2E9C-101B-9397-08002B2CF9AE}" pid="5" name="MSIP_Label_3bb46c77-3b58-4101-b463-cd3b3d516e4a_Name">
    <vt:lpwstr>Non-Business</vt:lpwstr>
  </property>
  <property fmtid="{D5CDD505-2E9C-101B-9397-08002B2CF9AE}" pid="6" name="MSIP_Label_3bb46c77-3b58-4101-b463-cd3b3d516e4a_SiteId">
    <vt:lpwstr>311b3378-8e8a-4b5e-a33f-e80a3d8ba60a</vt:lpwstr>
  </property>
  <property fmtid="{D5CDD505-2E9C-101B-9397-08002B2CF9AE}" pid="7" name="MSIP_Label_3bb46c77-3b58-4101-b463-cd3b3d516e4a_ActionId">
    <vt:lpwstr>3bc17f6f-ceef-4c80-a004-dded1aa3b908</vt:lpwstr>
  </property>
  <property fmtid="{D5CDD505-2E9C-101B-9397-08002B2CF9AE}" pid="8" name="MSIP_Label_3bb46c77-3b58-4101-b463-cd3b3d516e4a_ContentBits">
    <vt:lpwstr>0</vt:lpwstr>
  </property>
</Properties>
</file>