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20"/>
  </p:notesMasterIdLst>
  <p:sldIdLst>
    <p:sldId id="405" r:id="rId5"/>
    <p:sldId id="440" r:id="rId6"/>
    <p:sldId id="361" r:id="rId7"/>
    <p:sldId id="441" r:id="rId8"/>
    <p:sldId id="404" r:id="rId9"/>
    <p:sldId id="444" r:id="rId10"/>
    <p:sldId id="422" r:id="rId11"/>
    <p:sldId id="430" r:id="rId12"/>
    <p:sldId id="433" r:id="rId13"/>
    <p:sldId id="434" r:id="rId14"/>
    <p:sldId id="398" r:id="rId15"/>
    <p:sldId id="445" r:id="rId16"/>
    <p:sldId id="423" r:id="rId17"/>
    <p:sldId id="402" r:id="rId18"/>
    <p:sldId id="435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F3C3-C34B-4F83-A35B-05F2F0CFE711}" v="4" dt="2022-11-15T10:54:1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5768"/>
  </p:normalViewPr>
  <p:slideViewPr>
    <p:cSldViewPr snapToGrid="0">
      <p:cViewPr varScale="1">
        <p:scale>
          <a:sx n="104" d="100"/>
          <a:sy n="104" d="100"/>
        </p:scale>
        <p:origin x="43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Leon J M" userId="7a14a41a-c703-4cf5-a552-f734d0249e08" providerId="ADAL" clId="{9FC4F3C3-C34B-4F83-A35B-05F2F0CFE711}"/>
    <pc:docChg chg="undo custSel modSld">
      <pc:chgData name="Anish Leon J M" userId="7a14a41a-c703-4cf5-a552-f734d0249e08" providerId="ADAL" clId="{9FC4F3C3-C34B-4F83-A35B-05F2F0CFE711}" dt="2022-11-15T10:54:38.412" v="51" actId="1076"/>
      <pc:docMkLst>
        <pc:docMk/>
      </pc:docMkLst>
      <pc:sldChg chg="modSp mod">
        <pc:chgData name="Anish Leon J M" userId="7a14a41a-c703-4cf5-a552-f734d0249e08" providerId="ADAL" clId="{9FC4F3C3-C34B-4F83-A35B-05F2F0CFE711}" dt="2022-11-15T10:54:38.412" v="51" actId="1076"/>
        <pc:sldMkLst>
          <pc:docMk/>
          <pc:sldMk cId="1863042547" sldId="402"/>
        </pc:sldMkLst>
        <pc:spChg chg="mod">
          <ac:chgData name="Anish Leon J M" userId="7a14a41a-c703-4cf5-a552-f734d0249e08" providerId="ADAL" clId="{9FC4F3C3-C34B-4F83-A35B-05F2F0CFE711}" dt="2022-11-15T10:54:38.412" v="51" actId="1076"/>
          <ac:spMkLst>
            <pc:docMk/>
            <pc:sldMk cId="1863042547" sldId="402"/>
            <ac:spMk id="2" creationId="{00000000-0000-0000-0000-000000000000}"/>
          </ac:spMkLst>
        </pc:spChg>
      </pc:sldChg>
      <pc:sldChg chg="addSp delSp modSp mod">
        <pc:chgData name="Anish Leon J M" userId="7a14a41a-c703-4cf5-a552-f734d0249e08" providerId="ADAL" clId="{9FC4F3C3-C34B-4F83-A35B-05F2F0CFE711}" dt="2022-11-15T10:53:56.988" v="48" actId="1076"/>
        <pc:sldMkLst>
          <pc:docMk/>
          <pc:sldMk cId="576910884" sldId="440"/>
        </pc:sldMkLst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3" creationId="{62E0E8FC-F3C8-010E-2DE3-B4B279B80DA6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5" creationId="{A4D80D7C-EEF7-C634-097A-B543C7F23DA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7" creationId="{282A663F-928E-DA5D-87BF-68F1F2E86397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9" creationId="{C8D81D90-AD6E-55C7-69BB-6281153125E7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1" creationId="{B44D79E3-DAE8-E683-61F8-491AD859E21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3" creationId="{336BF1B0-E756-844E-BCE7-E571CE21AEEE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5" creationId="{7186B57C-653F-F5FD-8025-806409A4EB8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7" creationId="{EB2A04E7-5739-9E02-FE7E-549F653F6372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20" creationId="{F2AFDD71-E7D9-D91F-111E-B78462EC3A99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1" creationId="{B31A6CE3-AE84-BE0F-15DE-A3721257C80A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2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4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6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7" creationId="{A0237603-F828-EE8C-6028-AFF9B9A4AEF5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8" creationId="{F5A02E5A-FD2D-4822-116C-029A4C8A4D37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9" creationId="{3C5A6C4C-4723-4300-126E-779CAACA1DDA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0" creationId="{7A8D5E07-D62A-0881-BD53-C2DA0926D86E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1" creationId="{6E431C36-D33F-3C27-D7F7-F6A20482A099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2" creationId="{A9DDB04B-1EAA-A693-0474-D1ACF77BE418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3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6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7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8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9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0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1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42" creationId="{27233DB6-FDCC-5919-1791-7C9DE0A0A0A1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3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4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6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7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8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49" creationId="{8397202D-E6E6-D5D6-108B-623C4F2E3261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2" creationId="{9E4FA215-3631-0978-A65C-32B30EB0EEE2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53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4" creationId="{932BB561-7128-E9C3-321F-8FDC5E56DA8B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6" creationId="{6305598C-3326-594C-8B53-625A73C5E4BF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58" creationId="{24A6F5DA-E49C-5E61-BD40-25DD5A8AD175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0" creationId="{34D005E4-C060-8019-01F6-46A72334A29D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2" creationId="{60DAA869-5744-5319-C066-8280F95AB469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4" creationId="{96059C73-EB4E-83A4-801B-75A890B3B549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6" creationId="{083845AD-5895-8998-8E40-7D6FB99618A0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8" creationId="{AD089554-9E52-90D5-C892-6D5326727F58}"/>
          </ac:spMkLst>
        </pc:spChg>
        <pc:spChg chg="add del mod">
          <ac:chgData name="Anish Leon J M" userId="7a14a41a-c703-4cf5-a552-f734d0249e08" providerId="ADAL" clId="{9FC4F3C3-C34B-4F83-A35B-05F2F0CFE711}" dt="2022-11-15T10:51:07.800" v="5" actId="478"/>
          <ac:spMkLst>
            <pc:docMk/>
            <pc:sldMk cId="576910884" sldId="440"/>
            <ac:spMk id="70" creationId="{3AF06099-B405-7EED-E5D0-3EF00CBD7BBC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1" creationId="{6CDC79D4-FBC3-1D88-ADFA-D693E956682F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2" creationId="{3B2965EA-7F65-A55C-ADF7-95B2EE4444D0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3" creationId="{AF71535B-D3F1-AA67-A8A0-07B9D950065A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4" creationId="{698F8B56-0D26-EDCC-3371-1C73384F3AE4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5" creationId="{325B0FFE-2978-9D20-4705-80EC0E3907E8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6" creationId="{1ED3132E-664D-AF54-F964-A748255D6D75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7" creationId="{2FAA4B25-B76C-2166-798B-106AA73EA2EE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8" creationId="{A26B3946-BA29-0CD3-7EFB-C3F7091D0432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9" creationId="{BDCA4A8A-3F3B-3DD9-842B-C9B295DD7F5C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1" creationId="{79179043-75C3-E11E-BC46-A9369C14FAF1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2" creationId="{B702B3B0-9F2A-11DC-FFCB-90BC3E7006F8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4" creationId="{60322F14-4766-2297-E5E2-DAAB5B891E30}"/>
          </ac:spMkLst>
        </pc:spChg>
        <pc:spChg chg="add mod">
          <ac:chgData name="Anish Leon J M" userId="7a14a41a-c703-4cf5-a552-f734d0249e08" providerId="ADAL" clId="{9FC4F3C3-C34B-4F83-A35B-05F2F0CFE711}" dt="2022-11-15T10:51:33.566" v="10" actId="20577"/>
          <ac:spMkLst>
            <pc:docMk/>
            <pc:sldMk cId="576910884" sldId="440"/>
            <ac:spMk id="86" creationId="{9A0D9176-73E4-1F25-6A69-E1FD32585B81}"/>
          </ac:spMkLst>
        </pc:spChg>
        <pc:spChg chg="add mod">
          <ac:chgData name="Anish Leon J M" userId="7a14a41a-c703-4cf5-a552-f734d0249e08" providerId="ADAL" clId="{9FC4F3C3-C34B-4F83-A35B-05F2F0CFE711}" dt="2022-11-15T10:52:20.960" v="27" actId="1076"/>
          <ac:spMkLst>
            <pc:docMk/>
            <pc:sldMk cId="576910884" sldId="440"/>
            <ac:spMk id="88" creationId="{F700603C-6FB6-7663-2BE4-2AF44D9697AF}"/>
          </ac:spMkLst>
        </pc:spChg>
        <pc:spChg chg="add mod">
          <ac:chgData name="Anish Leon J M" userId="7a14a41a-c703-4cf5-a552-f734d0249e08" providerId="ADAL" clId="{9FC4F3C3-C34B-4F83-A35B-05F2F0CFE711}" dt="2022-11-15T10:52:25.441" v="28" actId="1076"/>
          <ac:spMkLst>
            <pc:docMk/>
            <pc:sldMk cId="576910884" sldId="440"/>
            <ac:spMk id="90" creationId="{E0D995E7-51A4-ED04-BD74-97F3694BCDA8}"/>
          </ac:spMkLst>
        </pc:spChg>
        <pc:spChg chg="add mod">
          <ac:chgData name="Anish Leon J M" userId="7a14a41a-c703-4cf5-a552-f734d0249e08" providerId="ADAL" clId="{9FC4F3C3-C34B-4F83-A35B-05F2F0CFE711}" dt="2022-11-15T10:53:34.076" v="42" actId="1076"/>
          <ac:spMkLst>
            <pc:docMk/>
            <pc:sldMk cId="576910884" sldId="440"/>
            <ac:spMk id="92" creationId="{752969D2-43C2-393B-1B55-03DD5B535B0B}"/>
          </ac:spMkLst>
        </pc:spChg>
        <pc:spChg chg="add mod">
          <ac:chgData name="Anish Leon J M" userId="7a14a41a-c703-4cf5-a552-f734d0249e08" providerId="ADAL" clId="{9FC4F3C3-C34B-4F83-A35B-05F2F0CFE711}" dt="2022-11-15T10:53:39.403" v="43" actId="1076"/>
          <ac:spMkLst>
            <pc:docMk/>
            <pc:sldMk cId="576910884" sldId="440"/>
            <ac:spMk id="94" creationId="{63C95BBC-4FEC-A0F4-E09A-E4C47532B056}"/>
          </ac:spMkLst>
        </pc:spChg>
        <pc:spChg chg="add mod">
          <ac:chgData name="Anish Leon J M" userId="7a14a41a-c703-4cf5-a552-f734d0249e08" providerId="ADAL" clId="{9FC4F3C3-C34B-4F83-A35B-05F2F0CFE711}" dt="2022-11-15T10:53:42.514" v="44" actId="1076"/>
          <ac:spMkLst>
            <pc:docMk/>
            <pc:sldMk cId="576910884" sldId="440"/>
            <ac:spMk id="96" creationId="{C03BDC9F-06F2-616B-ED30-1E44A4B2DBFB}"/>
          </ac:spMkLst>
        </pc:spChg>
        <pc:spChg chg="add mod">
          <ac:chgData name="Anish Leon J M" userId="7a14a41a-c703-4cf5-a552-f734d0249e08" providerId="ADAL" clId="{9FC4F3C3-C34B-4F83-A35B-05F2F0CFE711}" dt="2022-11-15T10:53:44.211" v="45" actId="1076"/>
          <ac:spMkLst>
            <pc:docMk/>
            <pc:sldMk cId="576910884" sldId="440"/>
            <ac:spMk id="98" creationId="{8B0F9160-D084-37B3-8A9C-0E13DCE36A5F}"/>
          </ac:spMkLst>
        </pc:spChg>
        <pc:spChg chg="add del">
          <ac:chgData name="Anish Leon J M" userId="7a14a41a-c703-4cf5-a552-f734d0249e08" providerId="ADAL" clId="{9FC4F3C3-C34B-4F83-A35B-05F2F0CFE711}" dt="2022-11-15T10:52:08.229" v="24" actId="22"/>
          <ac:spMkLst>
            <pc:docMk/>
            <pc:sldMk cId="576910884" sldId="440"/>
            <ac:spMk id="100" creationId="{809D3662-92DF-771D-5E30-28A0B9A6C1EF}"/>
          </ac:spMkLst>
        </pc:spChg>
        <pc:spChg chg="add mod">
          <ac:chgData name="Anish Leon J M" userId="7a14a41a-c703-4cf5-a552-f734d0249e08" providerId="ADAL" clId="{9FC4F3C3-C34B-4F83-A35B-05F2F0CFE711}" dt="2022-11-15T10:53:50.114" v="46" actId="1076"/>
          <ac:spMkLst>
            <pc:docMk/>
            <pc:sldMk cId="576910884" sldId="440"/>
            <ac:spMk id="101" creationId="{1039A51B-ADC6-43AA-B201-BE0E5D054A8C}"/>
          </ac:spMkLst>
        </pc:spChg>
        <pc:spChg chg="add mod">
          <ac:chgData name="Anish Leon J M" userId="7a14a41a-c703-4cf5-a552-f734d0249e08" providerId="ADAL" clId="{9FC4F3C3-C34B-4F83-A35B-05F2F0CFE711}" dt="2022-11-15T10:53:53.851" v="47" actId="1076"/>
          <ac:spMkLst>
            <pc:docMk/>
            <pc:sldMk cId="576910884" sldId="440"/>
            <ac:spMk id="102" creationId="{4CC10ECE-CC1E-D54D-0991-40F5037D94C7}"/>
          </ac:spMkLst>
        </pc:spChg>
        <pc:spChg chg="add mod">
          <ac:chgData name="Anish Leon J M" userId="7a14a41a-c703-4cf5-a552-f734d0249e08" providerId="ADAL" clId="{9FC4F3C3-C34B-4F83-A35B-05F2F0CFE711}" dt="2022-11-15T10:53:56.988" v="48" actId="1076"/>
          <ac:spMkLst>
            <pc:docMk/>
            <pc:sldMk cId="576910884" sldId="440"/>
            <ac:spMk id="103" creationId="{6E2A6890-B114-6C3C-F648-6A5D9F42965D}"/>
          </ac:spMkLst>
        </pc:spChg>
        <pc:picChg chg="del">
          <ac:chgData name="Anish Leon J M" userId="7a14a41a-c703-4cf5-a552-f734d0249e08" providerId="ADAL" clId="{9FC4F3C3-C34B-4F83-A35B-05F2F0CFE711}" dt="2022-11-15T10:50:51.088" v="0" actId="478"/>
          <ac:picMkLst>
            <pc:docMk/>
            <pc:sldMk cId="576910884" sldId="440"/>
            <ac:picMk id="23" creationId="{00000000-0000-0000-0000-000000000000}"/>
          </ac:picMkLst>
        </pc:picChg>
        <pc:picChg chg="del">
          <ac:chgData name="Anish Leon J M" userId="7a14a41a-c703-4cf5-a552-f734d0249e08" providerId="ADAL" clId="{9FC4F3C3-C34B-4F83-A35B-05F2F0CFE711}" dt="2022-11-15T10:50:51.088" v="0" actId="478"/>
          <ac:picMkLst>
            <pc:docMk/>
            <pc:sldMk cId="576910884" sldId="440"/>
            <ac:picMk id="50" creationId="{00000000-0000-0000-0000-000000000000}"/>
          </ac:picMkLst>
        </pc:picChg>
        <pc:picChg chg="add del mod">
          <ac:chgData name="Anish Leon J M" userId="7a14a41a-c703-4cf5-a552-f734d0249e08" providerId="ADAL" clId="{9FC4F3C3-C34B-4F83-A35B-05F2F0CFE711}" dt="2022-11-15T10:51:03.589" v="3" actId="478"/>
          <ac:picMkLst>
            <pc:docMk/>
            <pc:sldMk cId="576910884" sldId="440"/>
            <ac:picMk id="51" creationId="{3F3C8824-3CD7-7CA9-58CC-BCC79CAA4226}"/>
          </ac:picMkLst>
        </pc:picChg>
        <pc:picChg chg="add del mod">
          <ac:chgData name="Anish Leon J M" userId="7a14a41a-c703-4cf5-a552-f734d0249e08" providerId="ADAL" clId="{9FC4F3C3-C34B-4F83-A35B-05F2F0CFE711}" dt="2022-11-15T10:51:03.589" v="3" actId="478"/>
          <ac:picMkLst>
            <pc:docMk/>
            <pc:sldMk cId="576910884" sldId="440"/>
            <ac:picMk id="55" creationId="{21A5A871-580A-883A-360A-6D084B8AE4B3}"/>
          </ac:picMkLst>
        </pc:picChg>
        <pc:picChg chg="add del mod">
          <ac:chgData name="Anish Leon J M" userId="7a14a41a-c703-4cf5-a552-f734d0249e08" providerId="ADAL" clId="{9FC4F3C3-C34B-4F83-A35B-05F2F0CFE711}" dt="2022-11-15T10:51:22.445" v="7" actId="478"/>
          <ac:picMkLst>
            <pc:docMk/>
            <pc:sldMk cId="576910884" sldId="440"/>
            <ac:picMk id="80" creationId="{B5C66C82-5FCC-43D2-C7FF-EDBD03578206}"/>
          </ac:picMkLst>
        </pc:picChg>
        <pc:picChg chg="add del mod">
          <ac:chgData name="Anish Leon J M" userId="7a14a41a-c703-4cf5-a552-f734d0249e08" providerId="ADAL" clId="{9FC4F3C3-C34B-4F83-A35B-05F2F0CFE711}" dt="2022-11-15T10:51:22.445" v="7" actId="478"/>
          <ac:picMkLst>
            <pc:docMk/>
            <pc:sldMk cId="576910884" sldId="440"/>
            <ac:picMk id="83" creationId="{C783A02D-8C57-FCBB-D1D6-C3B155CB45CA}"/>
          </ac:picMkLst>
        </pc:picChg>
      </pc:sldChg>
      <pc:sldChg chg="addSp modSp">
        <pc:chgData name="Anish Leon J M" userId="7a14a41a-c703-4cf5-a552-f734d0249e08" providerId="ADAL" clId="{9FC4F3C3-C34B-4F83-A35B-05F2F0CFE711}" dt="2022-11-15T10:54:17.262" v="49"/>
        <pc:sldMkLst>
          <pc:docMk/>
          <pc:sldMk cId="3079164945" sldId="444"/>
        </pc:sldMkLst>
        <pc:spChg chg="add mod">
          <ac:chgData name="Anish Leon J M" userId="7a14a41a-c703-4cf5-a552-f734d0249e08" providerId="ADAL" clId="{9FC4F3C3-C34B-4F83-A35B-05F2F0CFE711}" dt="2022-11-15T10:54:17.262" v="49"/>
          <ac:spMkLst>
            <pc:docMk/>
            <pc:sldMk cId="3079164945" sldId="444"/>
            <ac:spMk id="4" creationId="{F63D15CE-8F98-D702-71C4-1F38422D99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Title</a:t>
            </a:r>
            <a:r>
              <a:rPr lang="en-US" sz="1800" b="0" baseline="0" dirty="0"/>
              <a:t> Text Font Calibri Body Bold, Font Size 34, Name and Designation Font </a:t>
            </a:r>
            <a:r>
              <a:rPr lang="en-US" sz="1800" b="0" baseline="0"/>
              <a:t>Size 18 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472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4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5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41182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69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05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95951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17550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7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6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230567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5" y="755331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5" y="755329"/>
            <a:ext cx="4052555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374569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25117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9" y="4936037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22" name="TextBox 121"/>
          <p:cNvSpPr txBox="1"/>
          <p:nvPr userDrawn="1"/>
        </p:nvSpPr>
        <p:spPr>
          <a:xfrm>
            <a:off x="3021216" y="213890"/>
            <a:ext cx="185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355EAB"/>
                </a:solidFill>
                <a:latin typeface="Calibri" panose="020F0502020204030204" pitchFamily="34" charset="0"/>
              </a:rPr>
              <a:t>6</a:t>
            </a:r>
            <a:r>
              <a:rPr lang="en-IN" sz="2000" b="1" baseline="30000" dirty="0">
                <a:solidFill>
                  <a:srgbClr val="355EAB"/>
                </a:solidFill>
                <a:latin typeface="Calibri" panose="020F0502020204030204" pitchFamily="34" charset="0"/>
              </a:rPr>
              <a:t>th</a:t>
            </a:r>
            <a:r>
              <a:rPr lang="en-IN" sz="2000" b="1" dirty="0">
                <a:solidFill>
                  <a:srgbClr val="355EAB"/>
                </a:solidFill>
                <a:latin typeface="Calibri" panose="020F0502020204030204" pitchFamily="34" charset="0"/>
              </a:rPr>
              <a:t> Edition</a:t>
            </a:r>
            <a:endParaRPr lang="en-IN" sz="1800" b="1" dirty="0">
              <a:solidFill>
                <a:srgbClr val="355EAB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15" y="167363"/>
            <a:ext cx="1998983" cy="5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5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026930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7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7005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2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56868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8404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45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7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656715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75438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7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66725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41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806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32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61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3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  <p:sldLayoutId id="2147483748" r:id="rId51"/>
    <p:sldLayoutId id="2147483749" r:id="rId52"/>
    <p:sldLayoutId id="2147483750" r:id="rId53"/>
    <p:sldLayoutId id="2147483699" r:id="rId54"/>
    <p:sldLayoutId id="2147483703" r:id="rId55"/>
    <p:sldLayoutId id="2147483713" r:id="rId56"/>
    <p:sldLayoutId id="2147483714" r:id="rId57"/>
    <p:sldLayoutId id="2147483702" r:id="rId58"/>
    <p:sldLayoutId id="2147483700" r:id="rId59"/>
    <p:sldLayoutId id="2147483704" r:id="rId60"/>
    <p:sldLayoutId id="2147483705" r:id="rId61"/>
    <p:sldLayoutId id="2147483715" r:id="rId62"/>
    <p:sldLayoutId id="2147483706" r:id="rId63"/>
    <p:sldLayoutId id="2147483707" r:id="rId64"/>
    <p:sldLayoutId id="2147483708" r:id="rId65"/>
    <p:sldLayoutId id="2147483709" r:id="rId66"/>
    <p:sldLayoutId id="2147483712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10" r:id="rId74"/>
    <p:sldLayoutId id="2147483724" r:id="rId75"/>
    <p:sldLayoutId id="2147483725" r:id="rId7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94" y="1149881"/>
            <a:ext cx="4404335" cy="813145"/>
          </a:xfrm>
        </p:spPr>
        <p:txBody>
          <a:bodyPr/>
          <a:lstStyle/>
          <a:p>
            <a:r>
              <a:rPr lang="en-US" sz="2400" dirty="0"/>
              <a:t>Presentation Title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55580" y="3908480"/>
            <a:ext cx="121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Author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17350" y="3038200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2)</a:t>
            </a:r>
          </a:p>
        </p:txBody>
      </p:sp>
      <p:pic>
        <p:nvPicPr>
          <p:cNvPr id="14" name="Picture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5" y="1"/>
            <a:ext cx="4667712" cy="493354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/>
        </p:nvSpPr>
        <p:spPr>
          <a:xfrm>
            <a:off x="363842" y="3038201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74596" y="3038200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3)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31842" y="3038200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4)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8693" y="818576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PID_0001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246950"/>
            <a:ext cx="421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College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5411" y="3926172"/>
            <a:ext cx="121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Author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7315" y="3906882"/>
            <a:ext cx="121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Author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40345" y="3908480"/>
            <a:ext cx="121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Author Name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" y="4495481"/>
            <a:ext cx="421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4754207"/>
            <a:ext cx="421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College Mentor Name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result or proof validating your mentioned solution.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97" y="1723440"/>
            <a:ext cx="4052554" cy="52099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-1"/>
            <a:ext cx="4638676" cy="490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677162"/>
            <a:ext cx="2266951" cy="6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Not more than 15 slides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 means such as Drawings, examples, algorithms, flow chart </a:t>
            </a:r>
            <a:r>
              <a:rPr lang="en-US" dirty="0" err="1"/>
              <a:t>etc</a:t>
            </a:r>
            <a:endParaRPr lang="en-US" dirty="0"/>
          </a:p>
          <a:p>
            <a:r>
              <a:rPr lang="en-IN" dirty="0"/>
              <a:t>Use consistent  format</a:t>
            </a:r>
          </a:p>
          <a:p>
            <a:r>
              <a:rPr lang="en-US" dirty="0"/>
              <a:t>Check for spelling and grammar – ensure no errors (spell check) </a:t>
            </a:r>
          </a:p>
          <a:p>
            <a:r>
              <a:rPr lang="en-US" dirty="0"/>
              <a:t>Highlight the major advantages of the  technique/method  proposed when compared with other techniques or  conventional techniques</a:t>
            </a:r>
            <a:endParaRPr lang="en-IN" dirty="0"/>
          </a:p>
          <a:p>
            <a:r>
              <a:rPr lang="en-IN" dirty="0"/>
              <a:t>While uploading the PPT file, rename first 4 letters (i.e. 0000) with your PID nos.</a:t>
            </a: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Note: Please remove this slide while sending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208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9A0D9176-73E4-1F25-6A69-E1FD32585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023" y="684657"/>
            <a:ext cx="3528392" cy="28803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700603C-6FB6-7663-2BE4-2AF44D969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023" y="1104436"/>
            <a:ext cx="3528392" cy="288032"/>
          </a:xfrm>
        </p:spPr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0D995E7-51A4-ED04-BD74-97F3694BC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023" y="1524215"/>
            <a:ext cx="3528392" cy="288032"/>
          </a:xfrm>
        </p:spPr>
        <p:txBody>
          <a:bodyPr/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752969D2-43C2-393B-1B55-03DD5B535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023" y="1940052"/>
            <a:ext cx="3528392" cy="288032"/>
          </a:xfrm>
        </p:spPr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63C95BBC-4FEC-A0F4-E09A-E4C47532B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023" y="2350532"/>
            <a:ext cx="3528392" cy="288032"/>
          </a:xfrm>
        </p:spPr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C03BDC9F-06F2-616B-ED30-1E44A4B2D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23" y="2766369"/>
            <a:ext cx="3528392" cy="288032"/>
          </a:xfrm>
        </p:spPr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8B0F9160-D084-37B3-8A9C-0E13DCE36A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023" y="3182206"/>
            <a:ext cx="3528392" cy="288032"/>
          </a:xfrm>
        </p:spPr>
        <p:txBody>
          <a:bodyPr/>
          <a:lstStyle/>
          <a:p>
            <a:r>
              <a:rPr lang="en-IN" dirty="0"/>
              <a:t>Validation/Testing/Analysis</a:t>
            </a:r>
          </a:p>
        </p:txBody>
      </p:sp>
      <p:sp>
        <p:nvSpPr>
          <p:cNvPr id="101" name="Text Placeholder 93">
            <a:extLst>
              <a:ext uri="{FF2B5EF4-FFF2-40B4-BE49-F238E27FC236}">
                <a16:creationId xmlns:a16="http://schemas.microsoft.com/office/drawing/2014/main" id="{1039A51B-ADC6-43AA-B201-BE0E5D054A8C}"/>
              </a:ext>
            </a:extLst>
          </p:cNvPr>
          <p:cNvSpPr txBox="1">
            <a:spLocks/>
          </p:cNvSpPr>
          <p:nvPr/>
        </p:nvSpPr>
        <p:spPr bwMode="gray">
          <a:xfrm>
            <a:off x="545023" y="359804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Estimate</a:t>
            </a:r>
          </a:p>
        </p:txBody>
      </p:sp>
      <p:sp>
        <p:nvSpPr>
          <p:cNvPr id="102" name="Text Placeholder 95">
            <a:extLst>
              <a:ext uri="{FF2B5EF4-FFF2-40B4-BE49-F238E27FC236}">
                <a16:creationId xmlns:a16="http://schemas.microsoft.com/office/drawing/2014/main" id="{4CC10ECE-CC1E-D54D-0991-40F5037D94C7}"/>
              </a:ext>
            </a:extLst>
          </p:cNvPr>
          <p:cNvSpPr txBox="1">
            <a:spLocks/>
          </p:cNvSpPr>
          <p:nvPr/>
        </p:nvSpPr>
        <p:spPr bwMode="gray">
          <a:xfrm>
            <a:off x="545023" y="4009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E2A6890-B114-6C3C-F648-6A5D9F42965D}"/>
              </a:ext>
            </a:extLst>
          </p:cNvPr>
          <p:cNvSpPr txBox="1">
            <a:spLocks/>
          </p:cNvSpPr>
          <p:nvPr/>
        </p:nvSpPr>
        <p:spPr bwMode="gray">
          <a:xfrm>
            <a:off x="545023" y="442016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769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3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Please summarize your understanding of the challenge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Brief about the concept of your 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novel in your mentioned idea and scope of the proposed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15CE-8F98-D702-71C4-1F38422D99E1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6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description, without fundamental theories. can include images or block diagrams.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Implementation plan for completing the POC addressing the mentioned challenge.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261" y="4832834"/>
            <a:ext cx="79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00001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7870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</TotalTime>
  <Words>285</Words>
  <Application>Microsoft Office PowerPoint</Application>
  <PresentationFormat>On-screen Show (16:9)</PresentationFormat>
  <Paragraphs>72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L&amp;T Theme 2</vt:lpstr>
      <vt:lpstr>Equation</vt:lpstr>
      <vt:lpstr>Presentation Title</vt:lpstr>
      <vt:lpstr>Index</vt:lpstr>
      <vt:lpstr>PowerPoint Presentation</vt:lpstr>
      <vt:lpstr>Challenge Statement</vt:lpstr>
      <vt:lpstr>Concept of the solution</vt:lpstr>
      <vt:lpstr>Novelty / Scope of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THANK YOU</vt:lpstr>
      <vt:lpstr>Guidelines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Anish Leon J M</cp:lastModifiedBy>
  <cp:revision>815</cp:revision>
  <dcterms:created xsi:type="dcterms:W3CDTF">2016-04-28T10:20:29Z</dcterms:created>
  <dcterms:modified xsi:type="dcterms:W3CDTF">2022-11-15T10:54:44Z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