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notesMasterIdLst>
    <p:notesMasterId r:id="rId21"/>
  </p:notesMasterIdLst>
  <p:sldIdLst>
    <p:sldId id="451" r:id="rId5"/>
    <p:sldId id="453" r:id="rId6"/>
    <p:sldId id="454" r:id="rId7"/>
    <p:sldId id="455" r:id="rId8"/>
    <p:sldId id="457" r:id="rId9"/>
    <p:sldId id="458" r:id="rId10"/>
    <p:sldId id="459" r:id="rId11"/>
    <p:sldId id="460" r:id="rId12"/>
    <p:sldId id="461" r:id="rId13"/>
    <p:sldId id="462" r:id="rId14"/>
    <p:sldId id="463" r:id="rId15"/>
    <p:sldId id="464" r:id="rId16"/>
    <p:sldId id="465" r:id="rId17"/>
    <p:sldId id="466" r:id="rId18"/>
    <p:sldId id="467" r:id="rId19"/>
    <p:sldId id="416" r:id="rId2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5EAB"/>
    <a:srgbClr val="FFFFFF"/>
    <a:srgbClr val="000000"/>
    <a:srgbClr val="0556CD"/>
    <a:srgbClr val="FEC20D"/>
    <a:srgbClr val="004581"/>
    <a:srgbClr val="1A1718"/>
    <a:srgbClr val="CCCCFF"/>
    <a:srgbClr val="CCFF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8340B2-250A-48C5-8AB0-6212E2D879AE}" v="1" dt="2025-02-10T12:40:39.6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5768"/>
  </p:normalViewPr>
  <p:slideViewPr>
    <p:cSldViewPr snapToGrid="0">
      <p:cViewPr varScale="1">
        <p:scale>
          <a:sx n="86" d="100"/>
          <a:sy n="86" d="100"/>
        </p:scale>
        <p:origin x="858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3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ine Gifty Simon Solomon Raj" userId="d664233d-6e25-4d9c-b02e-7355c0f0a4e7" providerId="ADAL" clId="{A08340B2-250A-48C5-8AB0-6212E2D879AE}"/>
    <pc:docChg chg="custSel modSld modMainMaster">
      <pc:chgData name="Pauline Gifty Simon Solomon Raj" userId="d664233d-6e25-4d9c-b02e-7355c0f0a4e7" providerId="ADAL" clId="{A08340B2-250A-48C5-8AB0-6212E2D879AE}" dt="2025-02-11T04:45:42.006" v="80" actId="20577"/>
      <pc:docMkLst>
        <pc:docMk/>
      </pc:docMkLst>
      <pc:sldChg chg="addSp delSp modSp mod">
        <pc:chgData name="Pauline Gifty Simon Solomon Raj" userId="d664233d-6e25-4d9c-b02e-7355c0f0a4e7" providerId="ADAL" clId="{A08340B2-250A-48C5-8AB0-6212E2D879AE}" dt="2025-02-10T12:39:38.901" v="1" actId="478"/>
        <pc:sldMkLst>
          <pc:docMk/>
          <pc:sldMk cId="2677704093" sldId="416"/>
        </pc:sldMkLst>
        <pc:picChg chg="add del mod">
          <ac:chgData name="Pauline Gifty Simon Solomon Raj" userId="d664233d-6e25-4d9c-b02e-7355c0f0a4e7" providerId="ADAL" clId="{A08340B2-250A-48C5-8AB0-6212E2D879AE}" dt="2025-02-10T12:39:38.901" v="1" actId="478"/>
          <ac:picMkLst>
            <pc:docMk/>
            <pc:sldMk cId="2677704093" sldId="416"/>
            <ac:picMk id="3" creationId="{A03EEDBD-DBE2-A262-1286-BB4BBED0F80F}"/>
          </ac:picMkLst>
        </pc:picChg>
      </pc:sldChg>
      <pc:sldChg chg="modSp mod">
        <pc:chgData name="Pauline Gifty Simon Solomon Raj" userId="d664233d-6e25-4d9c-b02e-7355c0f0a4e7" providerId="ADAL" clId="{A08340B2-250A-48C5-8AB0-6212E2D879AE}" dt="2025-02-11T04:45:42.006" v="80" actId="20577"/>
        <pc:sldMkLst>
          <pc:docMk/>
          <pc:sldMk cId="4104621401" sldId="455"/>
        </pc:sldMkLst>
        <pc:spChg chg="mod">
          <ac:chgData name="Pauline Gifty Simon Solomon Raj" userId="d664233d-6e25-4d9c-b02e-7355c0f0a4e7" providerId="ADAL" clId="{A08340B2-250A-48C5-8AB0-6212E2D879AE}" dt="2025-02-11T04:45:42.006" v="80" actId="20577"/>
          <ac:spMkLst>
            <pc:docMk/>
            <pc:sldMk cId="4104621401" sldId="455"/>
            <ac:spMk id="3" creationId="{898855FE-E726-CD80-A780-51F176CCCD6C}"/>
          </ac:spMkLst>
        </pc:spChg>
      </pc:sldChg>
      <pc:sldChg chg="modSp mod">
        <pc:chgData name="Pauline Gifty Simon Solomon Raj" userId="d664233d-6e25-4d9c-b02e-7355c0f0a4e7" providerId="ADAL" clId="{A08340B2-250A-48C5-8AB0-6212E2D879AE}" dt="2025-02-10T12:40:39.712" v="5" actId="27636"/>
        <pc:sldMkLst>
          <pc:docMk/>
          <pc:sldMk cId="2033637178" sldId="465"/>
        </pc:sldMkLst>
        <pc:spChg chg="mod">
          <ac:chgData name="Pauline Gifty Simon Solomon Raj" userId="d664233d-6e25-4d9c-b02e-7355c0f0a4e7" providerId="ADAL" clId="{A08340B2-250A-48C5-8AB0-6212E2D879AE}" dt="2025-02-10T12:40:39.712" v="5" actId="27636"/>
          <ac:spMkLst>
            <pc:docMk/>
            <pc:sldMk cId="2033637178" sldId="465"/>
            <ac:spMk id="3" creationId="{CCF46113-CA3D-94B3-B056-48A550E33EF7}"/>
          </ac:spMkLst>
        </pc:spChg>
      </pc:sldChg>
      <pc:sldChg chg="modSp mod">
        <pc:chgData name="Pauline Gifty Simon Solomon Raj" userId="d664233d-6e25-4d9c-b02e-7355c0f0a4e7" providerId="ADAL" clId="{A08340B2-250A-48C5-8AB0-6212E2D879AE}" dt="2025-02-10T12:40:39.728" v="6" actId="27636"/>
        <pc:sldMkLst>
          <pc:docMk/>
          <pc:sldMk cId="1357246348" sldId="466"/>
        </pc:sldMkLst>
        <pc:spChg chg="mod">
          <ac:chgData name="Pauline Gifty Simon Solomon Raj" userId="d664233d-6e25-4d9c-b02e-7355c0f0a4e7" providerId="ADAL" clId="{A08340B2-250A-48C5-8AB0-6212E2D879AE}" dt="2025-02-10T12:40:39.728" v="6" actId="27636"/>
          <ac:spMkLst>
            <pc:docMk/>
            <pc:sldMk cId="1357246348" sldId="466"/>
            <ac:spMk id="4" creationId="{6C5DA2D4-DF57-FB97-EA47-9BC5A2935323}"/>
          </ac:spMkLst>
        </pc:spChg>
      </pc:sldChg>
      <pc:sldChg chg="modSp mod">
        <pc:chgData name="Pauline Gifty Simon Solomon Raj" userId="d664233d-6e25-4d9c-b02e-7355c0f0a4e7" providerId="ADAL" clId="{A08340B2-250A-48C5-8AB0-6212E2D879AE}" dt="2025-02-10T12:40:39.744" v="7" actId="27636"/>
        <pc:sldMkLst>
          <pc:docMk/>
          <pc:sldMk cId="815278601" sldId="467"/>
        </pc:sldMkLst>
        <pc:spChg chg="mod">
          <ac:chgData name="Pauline Gifty Simon Solomon Raj" userId="d664233d-6e25-4d9c-b02e-7355c0f0a4e7" providerId="ADAL" clId="{A08340B2-250A-48C5-8AB0-6212E2D879AE}" dt="2025-02-10T12:40:39.744" v="7" actId="27636"/>
          <ac:spMkLst>
            <pc:docMk/>
            <pc:sldMk cId="815278601" sldId="467"/>
            <ac:spMk id="4" creationId="{FEDA24EA-7772-2B4E-E215-6753290E3213}"/>
          </ac:spMkLst>
        </pc:spChg>
      </pc:sldChg>
      <pc:sldMasterChg chg="mod modSldLayout">
        <pc:chgData name="Pauline Gifty Simon Solomon Raj" userId="d664233d-6e25-4d9c-b02e-7355c0f0a4e7" providerId="ADAL" clId="{A08340B2-250A-48C5-8AB0-6212E2D879AE}" dt="2025-02-11T04:43:42.901" v="20" actId="6013"/>
        <pc:sldMasterMkLst>
          <pc:docMk/>
          <pc:sldMasterMk cId="1291466042" sldId="2147483752"/>
        </pc:sldMasterMkLst>
        <pc:sldLayoutChg chg="modSp mod">
          <pc:chgData name="Pauline Gifty Simon Solomon Raj" userId="d664233d-6e25-4d9c-b02e-7355c0f0a4e7" providerId="ADAL" clId="{A08340B2-250A-48C5-8AB0-6212E2D879AE}" dt="2025-02-10T12:40:39.636" v="4" actId="20577"/>
          <pc:sldLayoutMkLst>
            <pc:docMk/>
            <pc:sldMasterMk cId="1291466042" sldId="2147483752"/>
            <pc:sldLayoutMk cId="2509280626" sldId="2147483753"/>
          </pc:sldLayoutMkLst>
          <pc:spChg chg="mod">
            <ac:chgData name="Pauline Gifty Simon Solomon Raj" userId="d664233d-6e25-4d9c-b02e-7355c0f0a4e7" providerId="ADAL" clId="{A08340B2-250A-48C5-8AB0-6212E2D879AE}" dt="2025-02-10T12:40:36.096" v="3" actId="6549"/>
            <ac:spMkLst>
              <pc:docMk/>
              <pc:sldMasterMk cId="1291466042" sldId="2147483752"/>
              <pc:sldLayoutMk cId="2509280626" sldId="2147483753"/>
              <ac:spMk id="6" creationId="{3DD018F5-02CB-859D-2FC2-FEB2D792CD8A}"/>
            </ac:spMkLst>
          </pc:spChg>
          <pc:spChg chg="mod">
            <ac:chgData name="Pauline Gifty Simon Solomon Raj" userId="d664233d-6e25-4d9c-b02e-7355c0f0a4e7" providerId="ADAL" clId="{A08340B2-250A-48C5-8AB0-6212E2D879AE}" dt="2025-02-10T12:40:39.636" v="4" actId="20577"/>
            <ac:spMkLst>
              <pc:docMk/>
              <pc:sldMasterMk cId="1291466042" sldId="2147483752"/>
              <pc:sldLayoutMk cId="2509280626" sldId="2147483753"/>
              <ac:spMk id="14" creationId="{E415A396-7B06-95C2-2AB1-D74062756096}"/>
            </ac:spMkLst>
          </pc:spChg>
        </pc:sldLayoutChg>
        <pc:sldLayoutChg chg="modSp mod">
          <pc:chgData name="Pauline Gifty Simon Solomon Raj" userId="d664233d-6e25-4d9c-b02e-7355c0f0a4e7" providerId="ADAL" clId="{A08340B2-250A-48C5-8AB0-6212E2D879AE}" dt="2025-02-10T12:41:48.299" v="18" actId="1076"/>
          <pc:sldLayoutMkLst>
            <pc:docMk/>
            <pc:sldMasterMk cId="1291466042" sldId="2147483752"/>
            <pc:sldLayoutMk cId="1333310799" sldId="2147483781"/>
          </pc:sldLayoutMkLst>
          <pc:spChg chg="mod">
            <ac:chgData name="Pauline Gifty Simon Solomon Raj" userId="d664233d-6e25-4d9c-b02e-7355c0f0a4e7" providerId="ADAL" clId="{A08340B2-250A-48C5-8AB0-6212E2D879AE}" dt="2025-02-10T12:41:29.714" v="14" actId="1076"/>
            <ac:spMkLst>
              <pc:docMk/>
              <pc:sldMasterMk cId="1291466042" sldId="2147483752"/>
              <pc:sldLayoutMk cId="1333310799" sldId="2147483781"/>
              <ac:spMk id="4" creationId="{D640A7C0-4AA6-7148-1B7D-C9ECA9F37897}"/>
            </ac:spMkLst>
          </pc:spChg>
          <pc:spChg chg="mod">
            <ac:chgData name="Pauline Gifty Simon Solomon Raj" userId="d664233d-6e25-4d9c-b02e-7355c0f0a4e7" providerId="ADAL" clId="{A08340B2-250A-48C5-8AB0-6212E2D879AE}" dt="2025-02-10T12:41:42.077" v="16" actId="1076"/>
            <ac:spMkLst>
              <pc:docMk/>
              <pc:sldMasterMk cId="1291466042" sldId="2147483752"/>
              <pc:sldLayoutMk cId="1333310799" sldId="2147483781"/>
              <ac:spMk id="5" creationId="{36D41025-D6BA-699B-4539-4466FCD7AD54}"/>
            </ac:spMkLst>
          </pc:spChg>
          <pc:spChg chg="mod">
            <ac:chgData name="Pauline Gifty Simon Solomon Raj" userId="d664233d-6e25-4d9c-b02e-7355c0f0a4e7" providerId="ADAL" clId="{A08340B2-250A-48C5-8AB0-6212E2D879AE}" dt="2025-02-10T12:40:50.077" v="8" actId="1076"/>
            <ac:spMkLst>
              <pc:docMk/>
              <pc:sldMasterMk cId="1291466042" sldId="2147483752"/>
              <pc:sldLayoutMk cId="1333310799" sldId="2147483781"/>
              <ac:spMk id="6" creationId="{00000000-0000-0000-0000-000000000000}"/>
            </ac:spMkLst>
          </pc:spChg>
          <pc:spChg chg="mod">
            <ac:chgData name="Pauline Gifty Simon Solomon Raj" userId="d664233d-6e25-4d9c-b02e-7355c0f0a4e7" providerId="ADAL" clId="{A08340B2-250A-48C5-8AB0-6212E2D879AE}" dt="2025-02-10T12:41:44.549" v="17" actId="1076"/>
            <ac:spMkLst>
              <pc:docMk/>
              <pc:sldMasterMk cId="1291466042" sldId="2147483752"/>
              <pc:sldLayoutMk cId="1333310799" sldId="2147483781"/>
              <ac:spMk id="10" creationId="{61FC883B-9047-FA26-74EF-EF3240713719}"/>
            </ac:spMkLst>
          </pc:spChg>
          <pc:spChg chg="mod">
            <ac:chgData name="Pauline Gifty Simon Solomon Raj" userId="d664233d-6e25-4d9c-b02e-7355c0f0a4e7" providerId="ADAL" clId="{A08340B2-250A-48C5-8AB0-6212E2D879AE}" dt="2025-02-10T12:41:21.172" v="12" actId="1076"/>
            <ac:spMkLst>
              <pc:docMk/>
              <pc:sldMasterMk cId="1291466042" sldId="2147483752"/>
              <pc:sldLayoutMk cId="1333310799" sldId="2147483781"/>
              <ac:spMk id="98" creationId="{9A9DE057-7750-4B1F-AD64-303D665A2CDB}"/>
            </ac:spMkLst>
          </pc:spChg>
          <pc:picChg chg="mod">
            <ac:chgData name="Pauline Gifty Simon Solomon Raj" userId="d664233d-6e25-4d9c-b02e-7355c0f0a4e7" providerId="ADAL" clId="{A08340B2-250A-48C5-8AB0-6212E2D879AE}" dt="2025-02-10T12:41:48.299" v="18" actId="1076"/>
            <ac:picMkLst>
              <pc:docMk/>
              <pc:sldMasterMk cId="1291466042" sldId="2147483752"/>
              <pc:sldLayoutMk cId="1333310799" sldId="2147483781"/>
              <ac:picMk id="96" creationId="{7EC7C982-758B-4C8F-B107-A32BA85DA618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EFDFF-52FB-4AA1-8619-FE2EB8C25240}" type="datetimeFigureOut">
              <a:rPr lang="en-IN" smtClean="0"/>
              <a:pPr/>
              <a:t>11-02-2025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5A8A1-DC91-404B-B6EF-9243D31694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11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4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D1FE26EE-E575-4A13-8A3E-13A72648A0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-1" y="-18446"/>
            <a:ext cx="9050260" cy="50654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975411" y="1193913"/>
            <a:ext cx="4052554" cy="768671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23" name="Text Placeholder 1030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314676" y="4164792"/>
            <a:ext cx="70015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123" name="TextBox 122"/>
          <p:cNvSpPr txBox="1"/>
          <p:nvPr userDrawn="1"/>
        </p:nvSpPr>
        <p:spPr bwMode="gray">
          <a:xfrm>
            <a:off x="2990347" y="4936035"/>
            <a:ext cx="318580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182381" y="2638"/>
            <a:ext cx="4961619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200" i="1" dirty="0"/>
            </a:lvl1pPr>
          </a:lstStyle>
          <a:p>
            <a:r>
              <a:rPr lang="en-IN" dirty="0"/>
              <a:t>Click icon to add image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8D6D42E-FFBB-46F8-814F-240B0E5616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603010"/>
            <a:ext cx="3352800" cy="618350"/>
          </a:xfrm>
          <a:prstGeom prst="rect">
            <a:avLst/>
          </a:prstGeom>
        </p:spPr>
      </p:pic>
      <p:sp>
        <p:nvSpPr>
          <p:cNvPr id="8" name="Text Placeholder 1030">
            <a:extLst>
              <a:ext uri="{FF2B5EF4-FFF2-40B4-BE49-F238E27FC236}">
                <a16:creationId xmlns:a16="http://schemas.microsoft.com/office/drawing/2014/main" id="{5DB0F3A3-191A-0CCC-5382-1FA99E788A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167547" y="4165898"/>
            <a:ext cx="70015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10" name="Text Placeholder 1030">
            <a:extLst>
              <a:ext uri="{FF2B5EF4-FFF2-40B4-BE49-F238E27FC236}">
                <a16:creationId xmlns:a16="http://schemas.microsoft.com/office/drawing/2014/main" id="{03C33381-A49E-064D-7E52-873910C7794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201631" y="4164792"/>
            <a:ext cx="70015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15A396-7B06-95C2-2AB1-D7406275609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4829" y="2184868"/>
            <a:ext cx="1165225" cy="349250"/>
          </a:xfrm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IN" dirty="0"/>
              <a:t>PID No.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496FC3-E54E-D2B6-D19B-BCD8F45EE5C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32" y="165103"/>
            <a:ext cx="1790699" cy="488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D018F5-02CB-859D-2FC2-FEB2D792CD8A}"/>
              </a:ext>
            </a:extLst>
          </p:cNvPr>
          <p:cNvSpPr txBox="1"/>
          <p:nvPr userDrawn="1"/>
        </p:nvSpPr>
        <p:spPr>
          <a:xfrm>
            <a:off x="2361863" y="171883"/>
            <a:ext cx="1399163" cy="407802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2200" b="1" dirty="0">
                <a:solidFill>
                  <a:srgbClr val="355EAB"/>
                </a:solidFill>
                <a:latin typeface="+mn-lt"/>
              </a:rPr>
              <a:t>8</a:t>
            </a:r>
            <a:r>
              <a:rPr lang="en-US" sz="2200" b="1" baseline="30000" dirty="0">
                <a:solidFill>
                  <a:srgbClr val="355EAB"/>
                </a:solidFill>
                <a:latin typeface="+mn-lt"/>
              </a:rPr>
              <a:t>th</a:t>
            </a:r>
            <a:r>
              <a:rPr lang="en-US" sz="2200" b="1" dirty="0">
                <a:solidFill>
                  <a:srgbClr val="355EAB"/>
                </a:solidFill>
                <a:latin typeface="+mn-lt"/>
              </a:rPr>
              <a:t> Edition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E64500-3B68-8731-6CEF-42A9F29E0D39}"/>
              </a:ext>
            </a:extLst>
          </p:cNvPr>
          <p:cNvSpPr txBox="1"/>
          <p:nvPr userDrawn="1"/>
        </p:nvSpPr>
        <p:spPr>
          <a:xfrm>
            <a:off x="4354354" y="171883"/>
            <a:ext cx="2308836" cy="407802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2200" b="1" dirty="0">
                <a:solidFill>
                  <a:srgbClr val="355EAB"/>
                </a:solidFill>
                <a:latin typeface="+mn-lt"/>
              </a:rPr>
              <a:t>Virtual POC Round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CB83BA-6D10-8FF4-8AAA-D5CBA73DEDD6}"/>
              </a:ext>
            </a:extLst>
          </p:cNvPr>
          <p:cNvGrpSpPr/>
          <p:nvPr userDrawn="1"/>
        </p:nvGrpSpPr>
        <p:grpSpPr bwMode="gray">
          <a:xfrm>
            <a:off x="200226" y="755329"/>
            <a:ext cx="799280" cy="844787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1BD7902-401D-510F-91F6-F0A7BC0BDE83}"/>
                </a:ext>
              </a:extLst>
            </p:cNvPr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11198E4-2C94-C883-D991-FDFE83D870E9}"/>
                </a:ext>
              </a:extLst>
            </p:cNvPr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1458914-5E2F-A404-FBC3-4B5EBC51796A}"/>
              </a:ext>
            </a:extLst>
          </p:cNvPr>
          <p:cNvGrpSpPr/>
          <p:nvPr userDrawn="1"/>
        </p:nvGrpSpPr>
        <p:grpSpPr bwMode="gray">
          <a:xfrm>
            <a:off x="4981240" y="1861069"/>
            <a:ext cx="747544" cy="809246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BA5BC63-7AA3-16CD-3827-78AF0D9FAFBD}"/>
                </a:ext>
              </a:extLst>
            </p:cNvPr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9358B055-FC8D-925E-95BC-5BC1F71D2A0A}"/>
                </a:ext>
              </a:extLst>
            </p:cNvPr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CBEA544-E54E-A56A-BBF9-A19EB57A8803}"/>
                </a:ext>
              </a:extLst>
            </p:cNvPr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18" name="Text Placeholder 1030">
            <a:extLst>
              <a:ext uri="{FF2B5EF4-FFF2-40B4-BE49-F238E27FC236}">
                <a16:creationId xmlns:a16="http://schemas.microsoft.com/office/drawing/2014/main" id="{E7ED96E4-E453-ADD9-B75D-312D7A0979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235289" y="4164792"/>
            <a:ext cx="70015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19" name="Text Placeholder 1030">
            <a:extLst>
              <a:ext uri="{FF2B5EF4-FFF2-40B4-BE49-F238E27FC236}">
                <a16:creationId xmlns:a16="http://schemas.microsoft.com/office/drawing/2014/main" id="{CA81479F-64E0-0083-B13E-59DE3497BD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14676" y="4648724"/>
            <a:ext cx="1620771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College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928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4">
            <a:extLst>
              <a:ext uri="{FF2B5EF4-FFF2-40B4-BE49-F238E27FC236}">
                <a16:creationId xmlns:a16="http://schemas.microsoft.com/office/drawing/2014/main" id="{3D37403C-FCDD-4B04-BD4E-CA99BAE0E3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48000" y="0"/>
            <a:ext cx="8534400" cy="8784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348000" y="1051200"/>
            <a:ext cx="8534400" cy="380655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401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>
            <a:extLst>
              <a:ext uri="{FF2B5EF4-FFF2-40B4-BE49-F238E27FC236}">
                <a16:creationId xmlns:a16="http://schemas.microsoft.com/office/drawing/2014/main" id="{BFC01F08-6380-4C34-956F-2223D19000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quarter" idx="10"/>
          </p:nvPr>
        </p:nvSpPr>
        <p:spPr bwMode="gray"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 bwMode="gray">
          <a:xfrm>
            <a:off x="2968707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958EC7A-FBCD-446E-BE91-38AFE4D28C5F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3543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N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>
          <a:xfrm>
            <a:off x="2703409" y="4936035"/>
            <a:ext cx="3759682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www.LntTechservices.com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D29C2-3821-4269-9D53-B13ED5006D2C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0554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>
            <a:extLst>
              <a:ext uri="{FF2B5EF4-FFF2-40B4-BE49-F238E27FC236}">
                <a16:creationId xmlns:a16="http://schemas.microsoft.com/office/drawing/2014/main" id="{F711111C-6A48-4D5C-BE30-5435621258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 bwMode="gray">
          <a:xfrm>
            <a:off x="1301946" y="1339943"/>
            <a:ext cx="703306" cy="743349"/>
            <a:chOff x="-3330575" y="3005138"/>
            <a:chExt cx="1533526" cy="1620837"/>
          </a:xfrm>
          <a:solidFill>
            <a:srgbClr val="0556CD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 bwMode="gray">
          <a:xfrm>
            <a:off x="7156876" y="2460114"/>
            <a:ext cx="688016" cy="744805"/>
            <a:chOff x="2301081" y="6662108"/>
            <a:chExt cx="1500188" cy="1624012"/>
          </a:xfrm>
          <a:solidFill>
            <a:srgbClr val="0556CD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 bwMode="gray">
          <a:xfrm>
            <a:off x="1429268" y="1632830"/>
            <a:ext cx="6332164" cy="1182883"/>
          </a:xfrm>
          <a:prstGeom prst="parallelogram">
            <a:avLst>
              <a:gd name="adj" fmla="val 58625"/>
            </a:avLst>
          </a:prstGeom>
          <a:solidFill>
            <a:srgbClr val="055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429268" y="1633538"/>
            <a:ext cx="6311200" cy="1182687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marL="342891" indent="0" algn="ctr">
              <a:buFontTx/>
              <a:buNone/>
              <a:defRPr/>
            </a:lvl2pPr>
            <a:lvl3pPr marL="685782" indent="0" algn="ctr">
              <a:buFontTx/>
              <a:buNone/>
              <a:defRPr/>
            </a:lvl3pPr>
            <a:lvl4pPr marL="1028674" indent="0" algn="ctr">
              <a:buFontTx/>
              <a:buNone/>
              <a:defRPr/>
            </a:lvl4pPr>
            <a:lvl5pPr marL="1371566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 bwMode="gray">
          <a:xfrm>
            <a:off x="2968706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484407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51256E02-7AAD-4ABD-8BDC-3F1D71766C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Trapezoid 15"/>
          <p:cNvSpPr/>
          <p:nvPr userDrawn="1"/>
        </p:nvSpPr>
        <p:spPr bwMode="gray">
          <a:xfrm>
            <a:off x="0" y="806835"/>
            <a:ext cx="3689350" cy="4129200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807194"/>
            <a:ext cx="3635375" cy="4128841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171446" indent="-171446">
              <a:buFont typeface="Arial" panose="020B0604020202020204" pitchFamily="34" charset="0"/>
              <a:buNone/>
              <a:defRPr lang="en-IN" sz="1400" i="1" noProof="0" dirty="0"/>
            </a:lvl1pPr>
          </a:lstStyle>
          <a:p>
            <a:pPr marL="0" lvl="0" indent="0" algn="ctr"/>
            <a:r>
              <a:rPr lang="en-IN" dirty="0"/>
              <a:t>Click icon to add image</a:t>
            </a:r>
            <a:endParaRPr kumimoji="0" lang="en-IN" sz="2100" b="0" i="0" u="none" strike="noStrike" kern="1200" cap="none" spc="0" normalizeH="0" baseline="0" noProof="0" dirty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635375" y="629285"/>
            <a:ext cx="5281487" cy="2386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642962" y="937260"/>
            <a:ext cx="5274661" cy="55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635374" y="1754819"/>
            <a:ext cx="5281487" cy="265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647763" y="2097143"/>
            <a:ext cx="5269097" cy="55917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646448" y="2869387"/>
            <a:ext cx="5247553" cy="2111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652232" y="3216635"/>
            <a:ext cx="5241770" cy="51392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106" name="Freeform 105"/>
          <p:cNvSpPr/>
          <p:nvPr userDrawn="1"/>
        </p:nvSpPr>
        <p:spPr bwMode="gray">
          <a:xfrm>
            <a:off x="3784645" y="4406180"/>
            <a:ext cx="5197003" cy="508174"/>
          </a:xfrm>
          <a:custGeom>
            <a:avLst/>
            <a:gdLst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8" fmla="*/ 0 w 8732520"/>
              <a:gd name="connsiteY8" fmla="*/ 0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49070 w 8732520"/>
              <a:gd name="connsiteY7" fmla="*/ 316232 h 316232"/>
              <a:gd name="connsiteX8" fmla="*/ 0 w 8732520"/>
              <a:gd name="connsiteY8" fmla="*/ 0 h 31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2520" h="316232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 bwMode="gray">
          <a:xfrm>
            <a:off x="7573875" y="4403350"/>
            <a:ext cx="1204954" cy="2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prstClr val="white"/>
                </a:solidFill>
                <a:ea typeface="Calibri" charset="0"/>
                <a:cs typeface="Calibri" charset="0"/>
              </a:rPr>
              <a:t>  </a:t>
            </a:r>
          </a:p>
        </p:txBody>
      </p:sp>
      <p:cxnSp>
        <p:nvCxnSpPr>
          <p:cNvPr id="108" name="Straight Connector 107"/>
          <p:cNvCxnSpPr/>
          <p:nvPr userDrawn="1"/>
        </p:nvCxnSpPr>
        <p:spPr bwMode="gray">
          <a:xfrm>
            <a:off x="5103938" y="4517829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 userDrawn="1"/>
        </p:nvCxnSpPr>
        <p:spPr bwMode="gray">
          <a:xfrm>
            <a:off x="6278085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 bwMode="gray">
          <a:xfrm>
            <a:off x="7493922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 userDrawn="1"/>
        </p:nvSpPr>
        <p:spPr bwMode="gray">
          <a:xfrm>
            <a:off x="4290577" y="4174505"/>
            <a:ext cx="8073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ENGAGEMENT</a:t>
            </a:r>
          </a:p>
        </p:txBody>
      </p:sp>
      <p:sp>
        <p:nvSpPr>
          <p:cNvPr id="112" name="TextBox 111"/>
          <p:cNvSpPr txBox="1"/>
          <p:nvPr userDrawn="1"/>
        </p:nvSpPr>
        <p:spPr bwMode="gray">
          <a:xfrm>
            <a:off x="5489401" y="4165178"/>
            <a:ext cx="777240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TECHNOLOGY</a:t>
            </a:r>
          </a:p>
        </p:txBody>
      </p:sp>
      <p:sp>
        <p:nvSpPr>
          <p:cNvPr id="113" name="TextBox 112"/>
          <p:cNvSpPr txBox="1"/>
          <p:nvPr userDrawn="1"/>
        </p:nvSpPr>
        <p:spPr bwMode="gray">
          <a:xfrm>
            <a:off x="7978724" y="4161774"/>
            <a:ext cx="6319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OUTCOME</a:t>
            </a:r>
          </a:p>
        </p:txBody>
      </p:sp>
      <p:sp>
        <p:nvSpPr>
          <p:cNvPr id="114" name="TextBox 113"/>
          <p:cNvSpPr txBox="1"/>
          <p:nvPr userDrawn="1"/>
        </p:nvSpPr>
        <p:spPr bwMode="gray">
          <a:xfrm>
            <a:off x="6686975" y="4161774"/>
            <a:ext cx="714205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OWNERSHIP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4087507" y="4160864"/>
            <a:ext cx="180000" cy="194562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 userDrawn="1"/>
        </p:nvPicPr>
        <p:blipFill>
          <a:blip r:embed="rId5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752644" y="4155035"/>
            <a:ext cx="180000" cy="198316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 userDrawn="1"/>
        </p:nvPicPr>
        <p:blipFill>
          <a:blip r:embed="rId6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5286438" y="4166199"/>
            <a:ext cx="180000" cy="181986"/>
          </a:xfrm>
          <a:prstGeom prst="rect">
            <a:avLst/>
          </a:prstGeom>
        </p:spPr>
      </p:pic>
      <p:sp>
        <p:nvSpPr>
          <p:cNvPr id="213" name="Chord 212"/>
          <p:cNvSpPr/>
          <p:nvPr userDrawn="1"/>
        </p:nvSpPr>
        <p:spPr bwMode="gray">
          <a:xfrm>
            <a:off x="6437422" y="4155038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Chord 213"/>
          <p:cNvSpPr/>
          <p:nvPr userDrawn="1"/>
        </p:nvSpPr>
        <p:spPr bwMode="gray">
          <a:xfrm rot="10800000">
            <a:off x="6440599" y="4155034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 bwMode="gray">
          <a:xfrm>
            <a:off x="4004122" y="4537436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6" name="Content Placeholder 11"/>
          <p:cNvSpPr>
            <a:spLocks noGrp="1"/>
          </p:cNvSpPr>
          <p:nvPr>
            <p:ph sz="quarter" idx="19" hasCustomPrompt="1"/>
          </p:nvPr>
        </p:nvSpPr>
        <p:spPr bwMode="gray">
          <a:xfrm>
            <a:off x="5249878" y="4531785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7" name="Content Placeholder 11"/>
          <p:cNvSpPr>
            <a:spLocks noGrp="1"/>
          </p:cNvSpPr>
          <p:nvPr>
            <p:ph sz="quarter" idx="20" hasCustomPrompt="1"/>
          </p:nvPr>
        </p:nvSpPr>
        <p:spPr bwMode="gray">
          <a:xfrm>
            <a:off x="6382146" y="452963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8" name="Content Placeholder 11"/>
          <p:cNvSpPr>
            <a:spLocks noGrp="1"/>
          </p:cNvSpPr>
          <p:nvPr>
            <p:ph sz="quarter" idx="21" hasCustomPrompt="1"/>
          </p:nvPr>
        </p:nvSpPr>
        <p:spPr bwMode="gray">
          <a:xfrm>
            <a:off x="7713596" y="452561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07B6B5FC-7411-489E-9683-C4F6F4232B46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802279CE-6112-425D-B68A-0BF400D701C9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itle 1">
            <a:extLst>
              <a:ext uri="{FF2B5EF4-FFF2-40B4-BE49-F238E27FC236}">
                <a16:creationId xmlns:a16="http://schemas.microsoft.com/office/drawing/2014/main" id="{045BD283-9EAA-4DB7-8189-395F2BAF5E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1508577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>
            <a:extLst>
              <a:ext uri="{FF2B5EF4-FFF2-40B4-BE49-F238E27FC236}">
                <a16:creationId xmlns:a16="http://schemas.microsoft.com/office/drawing/2014/main" id="{08D0A968-8CB9-4692-A2E9-8EA361484A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2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03070" y="697998"/>
            <a:ext cx="5198302" cy="25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02351" y="1055847"/>
            <a:ext cx="5199044" cy="4740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96405" y="1712149"/>
            <a:ext cx="5217786" cy="2253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92989" y="2031795"/>
            <a:ext cx="5199044" cy="6406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06690" y="2846456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02374" y="3210527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91236" y="3926845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CASE SCENARIOS</a:t>
            </a:r>
          </a:p>
        </p:txBody>
      </p:sp>
      <p:sp>
        <p:nvSpPr>
          <p:cNvPr id="107" name="Text Placeholder 2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87897" y="4311258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822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>
            <a:extLst>
              <a:ext uri="{FF2B5EF4-FFF2-40B4-BE49-F238E27FC236}">
                <a16:creationId xmlns:a16="http://schemas.microsoft.com/office/drawing/2014/main" id="{D3239C3E-0C2C-4598-8D94-5AD0DCC8B6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4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249238" y="762000"/>
            <a:ext cx="5154612" cy="41735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515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>
            <a:extLst>
              <a:ext uri="{FF2B5EF4-FFF2-40B4-BE49-F238E27FC236}">
                <a16:creationId xmlns:a16="http://schemas.microsoft.com/office/drawing/2014/main" id="{41803123-7187-4C94-AC56-F1EAF05F73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Parallelogram 15"/>
          <p:cNvSpPr/>
          <p:nvPr userDrawn="1"/>
        </p:nvSpPr>
        <p:spPr bwMode="gray">
          <a:xfrm>
            <a:off x="632460" y="692058"/>
            <a:ext cx="8069580" cy="2822667"/>
          </a:xfrm>
          <a:prstGeom prst="parallelogram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84836" y="644432"/>
            <a:ext cx="8069580" cy="2822667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180975" algn="l"/>
              </a:tabLst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97996" y="3655695"/>
            <a:ext cx="7403004" cy="1049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4082380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27535"/>
            <a:ext cx="9144000" cy="43085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9966805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11">
            <a:extLst>
              <a:ext uri="{FF2B5EF4-FFF2-40B4-BE49-F238E27FC236}">
                <a16:creationId xmlns:a16="http://schemas.microsoft.com/office/drawing/2014/main" id="{367FD9A6-0038-4261-8DF9-2B359B2555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915566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409335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83568" y="1903104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2396873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3568" y="2890642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3384411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83568" y="387818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43719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2796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79686" y="190310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279686" y="2396873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79686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279686" y="338441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279686" y="387818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279686" y="43719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813815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>
            <a:extLst>
              <a:ext uri="{FF2B5EF4-FFF2-40B4-BE49-F238E27FC236}">
                <a16:creationId xmlns:a16="http://schemas.microsoft.com/office/drawing/2014/main" id="{7EC7C982-758B-4C8F-B107-A32BA85DA6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48000" y="0"/>
            <a:ext cx="8534400" cy="8784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348000" y="1051200"/>
            <a:ext cx="8534400" cy="380655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9A9DE057-7750-4B1F-AD64-303D665A2CDB}"/>
              </a:ext>
            </a:extLst>
          </p:cNvPr>
          <p:cNvSpPr/>
          <p:nvPr userDrawn="1"/>
        </p:nvSpPr>
        <p:spPr>
          <a:xfrm>
            <a:off x="442971" y="85897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EDD818-648F-581C-3262-88626B6AF3B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701" y="269202"/>
            <a:ext cx="1790699" cy="4883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E01F4D-DA56-E2B9-0946-8A75AA356F67}"/>
              </a:ext>
            </a:extLst>
          </p:cNvPr>
          <p:cNvSpPr txBox="1"/>
          <p:nvPr userDrawn="1"/>
        </p:nvSpPr>
        <p:spPr>
          <a:xfrm>
            <a:off x="46870" y="4874316"/>
            <a:ext cx="621001" cy="253914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1200" b="1" dirty="0">
                <a:solidFill>
                  <a:schemeClr val="tx1"/>
                </a:solidFill>
                <a:latin typeface="+mn-lt"/>
              </a:rPr>
              <a:t>PID No:</a:t>
            </a:r>
          </a:p>
        </p:txBody>
      </p:sp>
      <p:sp>
        <p:nvSpPr>
          <p:cNvPr id="8" name="Text Placeholder 1030">
            <a:extLst>
              <a:ext uri="{FF2B5EF4-FFF2-40B4-BE49-F238E27FC236}">
                <a16:creationId xmlns:a16="http://schemas.microsoft.com/office/drawing/2014/main" id="{CCB6747B-1D57-88D0-5F33-EF0273C26B2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54984" y="4891464"/>
            <a:ext cx="621001" cy="25391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0000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6406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>
            <a:extLst>
              <a:ext uri="{FF2B5EF4-FFF2-40B4-BE49-F238E27FC236}">
                <a16:creationId xmlns:a16="http://schemas.microsoft.com/office/drawing/2014/main" id="{12245B6A-1831-4D90-B47C-5FA058A2E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335922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32040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23"/>
          </p:nvPr>
        </p:nvSpPr>
        <p:spPr bwMode="gray">
          <a:xfrm>
            <a:off x="493204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5201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>
            <a:extLst>
              <a:ext uri="{FF2B5EF4-FFF2-40B4-BE49-F238E27FC236}">
                <a16:creationId xmlns:a16="http://schemas.microsoft.com/office/drawing/2014/main" id="{B65A0729-5724-4A1A-B001-AD7288FC62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2160240" cy="288032"/>
          </a:xfrm>
          <a:prstGeom prst="parallelogram">
            <a:avLst/>
          </a:prstGeom>
          <a:solidFill>
            <a:srgbClr val="003F7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251520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658603" y="771550"/>
            <a:ext cx="2160240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254721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74979" y="771550"/>
            <a:ext cx="2160240" cy="288032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3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271097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 bwMode="gray">
          <a:xfrm>
            <a:off x="3275856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 bwMode="gray">
          <a:xfrm>
            <a:off x="6281464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86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>
            <a:extLst>
              <a:ext uri="{FF2B5EF4-FFF2-40B4-BE49-F238E27FC236}">
                <a16:creationId xmlns:a16="http://schemas.microsoft.com/office/drawing/2014/main" id="{418DFD3D-8780-4EA0-AAF4-DBC389CE04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Chart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249238" y="582613"/>
            <a:ext cx="8645525" cy="43529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IN" dirty="0"/>
              <a:t>Click icon to add a chart</a:t>
            </a:r>
          </a:p>
        </p:txBody>
      </p:sp>
    </p:spTree>
    <p:extLst>
      <p:ext uri="{BB962C8B-B14F-4D97-AF65-F5344CB8AC3E}">
        <p14:creationId xmlns:p14="http://schemas.microsoft.com/office/powerpoint/2010/main" val="1019569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>
            <a:extLst>
              <a:ext uri="{FF2B5EF4-FFF2-40B4-BE49-F238E27FC236}">
                <a16:creationId xmlns:a16="http://schemas.microsoft.com/office/drawing/2014/main" id="{9AFE672F-A1BA-4179-8732-1266C92425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 bwMode="gray">
          <a:xfrm>
            <a:off x="249238" y="693738"/>
            <a:ext cx="8645525" cy="4137025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IN" dirty="0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val="3967745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1E6AC2AE-35A8-480A-B335-C8EAFBA170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89325" y="1342417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 bwMode="gray">
          <a:xfrm>
            <a:off x="289325" y="2574588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 bwMode="gray">
          <a:xfrm>
            <a:off x="289325" y="3806759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 bwMode="gray">
          <a:xfrm>
            <a:off x="308781" y="648511"/>
            <a:ext cx="8526440" cy="343677"/>
          </a:xfrm>
          <a:prstGeom prst="parallelogram">
            <a:avLst/>
          </a:prstGeom>
          <a:solidFill>
            <a:srgbClr val="0077BD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 bwMode="gray">
          <a:xfrm>
            <a:off x="2821631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5986362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2860675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012436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2860675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6012436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 bwMode="gray">
          <a:xfrm>
            <a:off x="2860675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6012436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28134" y="2055779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28134" y="33074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28134" y="45266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895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>
            <a:extLst>
              <a:ext uri="{FF2B5EF4-FFF2-40B4-BE49-F238E27FC236}">
                <a16:creationId xmlns:a16="http://schemas.microsoft.com/office/drawing/2014/main" id="{4CF8FBBB-0598-4B2C-8827-CD3312BF91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3503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87040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0267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 bwMode="gray">
          <a:xfrm>
            <a:off x="37031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 bwMode="gray">
          <a:xfrm>
            <a:off x="53795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 bwMode="gray">
          <a:xfrm>
            <a:off x="70559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2278680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96146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5653101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32188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45380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>
            <a:extLst>
              <a:ext uri="{FF2B5EF4-FFF2-40B4-BE49-F238E27FC236}">
                <a16:creationId xmlns:a16="http://schemas.microsoft.com/office/drawing/2014/main" id="{6EAEFB9F-1445-4271-AC34-908D292392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23538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33085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302405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 bwMode="gray">
          <a:xfrm>
            <a:off x="381272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 bwMode="gray">
          <a:xfrm>
            <a:off x="460139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39006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0819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548553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312333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470067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601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>
            <a:extLst>
              <a:ext uri="{FF2B5EF4-FFF2-40B4-BE49-F238E27FC236}">
                <a16:creationId xmlns:a16="http://schemas.microsoft.com/office/drawing/2014/main" id="{48F92DC7-A298-4D79-9428-2606BAAEDF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55440" y="1813709"/>
            <a:ext cx="3353390" cy="1546715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915467" y="1813710"/>
            <a:ext cx="3353386" cy="1546710"/>
          </a:xfrm>
          <a:prstGeom prst="chevron">
            <a:avLst/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575490" y="1813709"/>
            <a:ext cx="3353390" cy="1546715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40778" y="35737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04307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51423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752346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370339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35515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6247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A4156BA2-8912-4E45-989D-833AED8B69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93740" y="-1"/>
            <a:ext cx="9050260" cy="5065443"/>
          </a:xfrm>
          <a:prstGeom prst="rect">
            <a:avLst/>
          </a:prstGeom>
        </p:spPr>
      </p:pic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97B0C06D-D763-48B6-A33B-FF4959AB4560}"/>
              </a:ext>
            </a:extLst>
          </p:cNvPr>
          <p:cNvSpPr/>
          <p:nvPr userDrawn="1"/>
        </p:nvSpPr>
        <p:spPr bwMode="gray">
          <a:xfrm>
            <a:off x="4222779" y="-8515"/>
            <a:ext cx="4921220" cy="4921703"/>
          </a:xfrm>
          <a:custGeom>
            <a:avLst/>
            <a:gdLst>
              <a:gd name="connsiteX0" fmla="*/ 2977936 w 4921220"/>
              <a:gd name="connsiteY0" fmla="*/ 0 h 4921703"/>
              <a:gd name="connsiteX1" fmla="*/ 4921220 w 4921220"/>
              <a:gd name="connsiteY1" fmla="*/ 0 h 4921703"/>
              <a:gd name="connsiteX2" fmla="*/ 4921220 w 4921220"/>
              <a:gd name="connsiteY2" fmla="*/ 4921703 h 4921703"/>
              <a:gd name="connsiteX3" fmla="*/ 0 w 4921220"/>
              <a:gd name="connsiteY3" fmla="*/ 4921703 h 492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1220" h="4921703">
                <a:moveTo>
                  <a:pt x="2977936" y="0"/>
                </a:moveTo>
                <a:lnTo>
                  <a:pt x="4921220" y="0"/>
                </a:lnTo>
                <a:lnTo>
                  <a:pt x="4921220" y="4921703"/>
                </a:lnTo>
                <a:lnTo>
                  <a:pt x="0" y="492170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75507" y="0"/>
            <a:ext cx="4768493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4000" b="1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945883" y="870593"/>
            <a:ext cx="541035" cy="571839"/>
            <a:chOff x="-3330575" y="3005138"/>
            <a:chExt cx="1533526" cy="1620837"/>
          </a:xfrm>
          <a:solidFill>
            <a:schemeClr val="accent3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 bwMode="gray">
          <a:xfrm>
            <a:off x="4087853" y="1526910"/>
            <a:ext cx="506015" cy="547781"/>
            <a:chOff x="2301081" y="6662108"/>
            <a:chExt cx="1500188" cy="1624012"/>
          </a:xfrm>
          <a:solidFill>
            <a:schemeClr val="accent3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3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14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5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19" name="Graphic 18">
            <a:extLst>
              <a:ext uri="{FF2B5EF4-FFF2-40B4-BE49-F238E27FC236}">
                <a16:creationId xmlns:a16="http://schemas.microsoft.com/office/drawing/2014/main" id="{830AC29A-4207-40A4-847F-EA0CD23216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600808"/>
            <a:ext cx="3106057" cy="57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663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22">
            <a:extLst>
              <a:ext uri="{FF2B5EF4-FFF2-40B4-BE49-F238E27FC236}">
                <a16:creationId xmlns:a16="http://schemas.microsoft.com/office/drawing/2014/main" id="{20279261-6C69-404C-B1ED-0703B18095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Organization Chart 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37338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5240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5240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109" name="Picture Placeholder 102"/>
          <p:cNvSpPr>
            <a:spLocks noGrp="1"/>
          </p:cNvSpPr>
          <p:nvPr>
            <p:ph type="pic" sz="quarter" idx="18"/>
          </p:nvPr>
        </p:nvSpPr>
        <p:spPr bwMode="gray">
          <a:xfrm>
            <a:off x="1891285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110" name="Text Placeholder 199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670305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111" name="Text Placeholder 199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670305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1" name="Picture Placeholder 102"/>
          <p:cNvSpPr>
            <a:spLocks noGrp="1"/>
          </p:cNvSpPr>
          <p:nvPr>
            <p:ph type="pic" sz="quarter" idx="21"/>
          </p:nvPr>
        </p:nvSpPr>
        <p:spPr bwMode="gray">
          <a:xfrm>
            <a:off x="3409189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7" name="Text Placeholder 199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88209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8" name="Text Placeholder 199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188209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9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4927093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0" name="Text Placeholder 199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706113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1" name="Text Placeholder 199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706113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2" name="Picture Placeholder 102"/>
          <p:cNvSpPr>
            <a:spLocks noGrp="1"/>
          </p:cNvSpPr>
          <p:nvPr>
            <p:ph type="pic" sz="quarter" idx="27"/>
          </p:nvPr>
        </p:nvSpPr>
        <p:spPr bwMode="gray">
          <a:xfrm>
            <a:off x="6444997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3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224017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4" name="Text Placeholder 199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224017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5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796290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6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74192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7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774192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8" name="Picture Placeholder 102"/>
          <p:cNvSpPr>
            <a:spLocks noGrp="1"/>
          </p:cNvSpPr>
          <p:nvPr>
            <p:ph type="pic" sz="quarter" idx="33"/>
          </p:nvPr>
        </p:nvSpPr>
        <p:spPr bwMode="gray">
          <a:xfrm>
            <a:off x="4247389" y="73913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9" name="Text Placeholder 199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4026409" y="15243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0" name="Text Placeholder 199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4026409" y="182149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cxnSp>
        <p:nvCxnSpPr>
          <p:cNvPr id="222" name="Elbow Connector 221"/>
          <p:cNvCxnSpPr>
            <a:stCxn id="220" idx="2"/>
            <a:endCxn id="103" idx="0"/>
          </p:cNvCxnSpPr>
          <p:nvPr userDrawn="1"/>
        </p:nvCxnSpPr>
        <p:spPr bwMode="gray">
          <a:xfrm rot="5400000">
            <a:off x="2401826" y="448056"/>
            <a:ext cx="647698" cy="38511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220" idx="2"/>
            <a:endCxn id="215" idx="1"/>
          </p:cNvCxnSpPr>
          <p:nvPr userDrawn="1"/>
        </p:nvCxnSpPr>
        <p:spPr bwMode="gray">
          <a:xfrm rot="16200000" flipH="1">
            <a:off x="6225748" y="475281"/>
            <a:ext cx="647698" cy="37966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0" idx="2"/>
            <a:endCxn id="109" idx="1"/>
          </p:cNvCxnSpPr>
          <p:nvPr userDrawn="1"/>
        </p:nvCxnSpPr>
        <p:spPr bwMode="gray">
          <a:xfrm rot="5400000">
            <a:off x="3189941" y="1236171"/>
            <a:ext cx="647698" cy="2274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20" idx="2"/>
            <a:endCxn id="212" idx="1"/>
          </p:cNvCxnSpPr>
          <p:nvPr userDrawn="1"/>
        </p:nvCxnSpPr>
        <p:spPr bwMode="gray">
          <a:xfrm rot="16200000" flipH="1">
            <a:off x="5466796" y="1234233"/>
            <a:ext cx="647698" cy="22787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20" idx="2"/>
            <a:endCxn id="201" idx="1"/>
          </p:cNvCxnSpPr>
          <p:nvPr userDrawn="1"/>
        </p:nvCxnSpPr>
        <p:spPr bwMode="gray">
          <a:xfrm rot="5400000">
            <a:off x="3948893" y="1995123"/>
            <a:ext cx="647698" cy="7570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220" idx="2"/>
            <a:endCxn id="209" idx="1"/>
          </p:cNvCxnSpPr>
          <p:nvPr userDrawn="1"/>
        </p:nvCxnSpPr>
        <p:spPr bwMode="gray">
          <a:xfrm rot="16200000" flipH="1">
            <a:off x="4707844" y="1993185"/>
            <a:ext cx="647698" cy="760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775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>
            <a:extLst>
              <a:ext uri="{FF2B5EF4-FFF2-40B4-BE49-F238E27FC236}">
                <a16:creationId xmlns:a16="http://schemas.microsoft.com/office/drawing/2014/main" id="{7EC7C982-758B-4C8F-B107-A32BA85DA6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22485" y="15270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280415" y="-220141"/>
            <a:ext cx="8534400" cy="8784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9A9DE057-7750-4B1F-AD64-303D665A2CDB}"/>
              </a:ext>
            </a:extLst>
          </p:cNvPr>
          <p:cNvSpPr/>
          <p:nvPr userDrawn="1"/>
        </p:nvSpPr>
        <p:spPr>
          <a:xfrm>
            <a:off x="442970" y="707275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EDD818-648F-581C-3262-88626B6AF3B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701" y="269202"/>
            <a:ext cx="1790699" cy="4883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E01F4D-DA56-E2B9-0946-8A75AA356F67}"/>
              </a:ext>
            </a:extLst>
          </p:cNvPr>
          <p:cNvSpPr txBox="1"/>
          <p:nvPr userDrawn="1"/>
        </p:nvSpPr>
        <p:spPr>
          <a:xfrm>
            <a:off x="46870" y="4874316"/>
            <a:ext cx="621001" cy="253914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1200" b="1" dirty="0">
                <a:solidFill>
                  <a:schemeClr val="tx1"/>
                </a:solidFill>
                <a:latin typeface="+mn-lt"/>
              </a:rPr>
              <a:t>PID No:</a:t>
            </a:r>
          </a:p>
        </p:txBody>
      </p:sp>
      <p:sp>
        <p:nvSpPr>
          <p:cNvPr id="8" name="Text Placeholder 1030">
            <a:extLst>
              <a:ext uri="{FF2B5EF4-FFF2-40B4-BE49-F238E27FC236}">
                <a16:creationId xmlns:a16="http://schemas.microsoft.com/office/drawing/2014/main" id="{CCB6747B-1D57-88D0-5F33-EF0273C26B2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54984" y="4891464"/>
            <a:ext cx="621001" cy="25391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0000</a:t>
            </a:r>
            <a:endParaRPr lang="en-IN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D640A7C0-4AA6-7148-1B7D-C9ECA9F378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15594" y="902553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6D41025-D6BA-699B-4539-4466FCD7AD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4714523" y="901089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DAE53935-1496-2107-DCAC-C00E419A3F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09901" y="1289339"/>
            <a:ext cx="4184220" cy="1412039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61FC883B-9047-FA26-74EF-EF32407137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4714523" y="1237970"/>
            <a:ext cx="4184220" cy="1401649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1F375E60-27E0-8363-1FD0-D6D9B5C4A22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280415" y="3242500"/>
            <a:ext cx="4184220" cy="1504161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163DF4C-2ED2-3ECB-BDEC-77D126A4D8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4698180" y="3258613"/>
            <a:ext cx="4184220" cy="1488048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5A45977-7E18-D40E-42DD-24067A88831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">
          <a:xfrm>
            <a:off x="315594" y="2909139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1B9AF5F-A279-7336-ABDA-0F287071704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">
          <a:xfrm>
            <a:off x="4696061" y="2944284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3310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&amp;T Technolog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7">
            <a:extLst>
              <a:ext uri="{FF2B5EF4-FFF2-40B4-BE49-F238E27FC236}">
                <a16:creationId xmlns:a16="http://schemas.microsoft.com/office/drawing/2014/main" id="{1B0E5F27-B36C-4B8F-A521-188B5004A2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203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163830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L&amp;T Technology Team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149352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27254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27254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6" name="Picture Placeholder 102"/>
          <p:cNvSpPr>
            <a:spLocks noGrp="1"/>
          </p:cNvSpPr>
          <p:nvPr>
            <p:ph type="pic" sz="quarter" idx="25"/>
          </p:nvPr>
        </p:nvSpPr>
        <p:spPr bwMode="gray">
          <a:xfrm>
            <a:off x="42748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1" name="Picture Placeholder 102"/>
          <p:cNvSpPr>
            <a:spLocks noGrp="1"/>
          </p:cNvSpPr>
          <p:nvPr>
            <p:ph type="pic" sz="quarter" idx="26"/>
          </p:nvPr>
        </p:nvSpPr>
        <p:spPr bwMode="gray">
          <a:xfrm>
            <a:off x="41300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3" name="Text Placeholder 19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39090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5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9090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27" name="Picture Placeholder 102"/>
          <p:cNvSpPr>
            <a:spLocks noGrp="1"/>
          </p:cNvSpPr>
          <p:nvPr>
            <p:ph type="pic" sz="quarter" idx="29"/>
          </p:nvPr>
        </p:nvSpPr>
        <p:spPr bwMode="gray">
          <a:xfrm>
            <a:off x="70561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9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69113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31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6903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33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6903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</p:spTree>
    <p:extLst>
      <p:ext uri="{BB962C8B-B14F-4D97-AF65-F5344CB8AC3E}">
        <p14:creationId xmlns:p14="http://schemas.microsoft.com/office/powerpoint/2010/main" val="30719828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A4156BA2-8912-4E45-989D-833AED8B69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93740" y="-1"/>
            <a:ext cx="9050260" cy="5065443"/>
          </a:xfrm>
          <a:prstGeom prst="rect">
            <a:avLst/>
          </a:prstGeom>
        </p:spPr>
      </p:pic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97B0C06D-D763-48B6-A33B-FF4959AB4560}"/>
              </a:ext>
            </a:extLst>
          </p:cNvPr>
          <p:cNvSpPr/>
          <p:nvPr userDrawn="1"/>
        </p:nvSpPr>
        <p:spPr bwMode="gray">
          <a:xfrm>
            <a:off x="4222779" y="-8515"/>
            <a:ext cx="4921220" cy="4921703"/>
          </a:xfrm>
          <a:custGeom>
            <a:avLst/>
            <a:gdLst>
              <a:gd name="connsiteX0" fmla="*/ 2977936 w 4921220"/>
              <a:gd name="connsiteY0" fmla="*/ 0 h 4921703"/>
              <a:gd name="connsiteX1" fmla="*/ 4921220 w 4921220"/>
              <a:gd name="connsiteY1" fmla="*/ 0 h 4921703"/>
              <a:gd name="connsiteX2" fmla="*/ 4921220 w 4921220"/>
              <a:gd name="connsiteY2" fmla="*/ 4921703 h 4921703"/>
              <a:gd name="connsiteX3" fmla="*/ 0 w 4921220"/>
              <a:gd name="connsiteY3" fmla="*/ 4921703 h 492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1220" h="4921703">
                <a:moveTo>
                  <a:pt x="2977936" y="0"/>
                </a:moveTo>
                <a:lnTo>
                  <a:pt x="4921220" y="0"/>
                </a:lnTo>
                <a:lnTo>
                  <a:pt x="4921220" y="4921703"/>
                </a:lnTo>
                <a:lnTo>
                  <a:pt x="0" y="49217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75507" y="1"/>
            <a:ext cx="4768493" cy="49131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4000" b="1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grpSp>
        <p:nvGrpSpPr>
          <p:cNvPr id="113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14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5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803B7DE8-B5A1-491A-8957-324CAC7D09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600808"/>
            <a:ext cx="3106057" cy="57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170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>
            <a:off x="-1" y="0"/>
            <a:ext cx="9137515" cy="4914900"/>
            <a:chOff x="-1" y="0"/>
            <a:chExt cx="9137515" cy="4914900"/>
          </a:xfrm>
        </p:grpSpPr>
        <p:grpSp>
          <p:nvGrpSpPr>
            <p:cNvPr id="27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63" name="Straight Connector 6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30" name="Straight Connector 29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/>
          <p:cNvGrpSpPr/>
          <p:nvPr userDrawn="1"/>
        </p:nvGrpSpPr>
        <p:grpSpPr>
          <a:xfrm>
            <a:off x="200226" y="755329"/>
            <a:ext cx="799280" cy="844787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4981240" y="1861069"/>
            <a:ext cx="747544" cy="809246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9506" y="755329"/>
            <a:ext cx="4052554" cy="1561151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0" y="2416612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auto">
          <a:xfrm>
            <a:off x="299349" y="2567160"/>
            <a:ext cx="1680364" cy="252286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2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123" name="TextBox 122"/>
          <p:cNvSpPr txBox="1"/>
          <p:nvPr userDrawn="1"/>
        </p:nvSpPr>
        <p:spPr>
          <a:xfrm>
            <a:off x="2968706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5305632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baseline="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here to enter text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1019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ue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83327"/>
            <a:ext cx="9144000" cy="43527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26150" y="583327"/>
            <a:ext cx="9137515" cy="4344751"/>
            <a:chOff x="0" y="596900"/>
            <a:chExt cx="9144000" cy="4344751"/>
          </a:xfrm>
        </p:grpSpPr>
        <p:grpSp>
          <p:nvGrpSpPr>
            <p:cNvPr id="12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4" name="Straight Connector 43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39448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ey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83327"/>
            <a:ext cx="9144000" cy="43527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613434"/>
            <a:ext cx="9137515" cy="4344751"/>
            <a:chOff x="0" y="596900"/>
            <a:chExt cx="9144000" cy="4344751"/>
          </a:xfrm>
        </p:grpSpPr>
        <p:grpSp>
          <p:nvGrpSpPr>
            <p:cNvPr id="13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5" name="Straight Connector 44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7788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>
          <a:xfrm>
            <a:off x="2968706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pic>
        <p:nvPicPr>
          <p:cNvPr id="100" name="Picture 9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145" y="57035"/>
            <a:ext cx="1421281" cy="38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911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0"/>
            <a:ext cx="9137515" cy="4914900"/>
            <a:chOff x="-1" y="0"/>
            <a:chExt cx="9137515" cy="4914900"/>
          </a:xfrm>
        </p:grpSpPr>
        <p:grpSp>
          <p:nvGrpSpPr>
            <p:cNvPr id="15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58" name="Straight Connector 57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254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24" name="Straight Connector 23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 userDrawn="1"/>
        </p:nvGrpSpPr>
        <p:grpSpPr>
          <a:xfrm>
            <a:off x="1301946" y="1339943"/>
            <a:ext cx="703306" cy="743349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7156876" y="2460114"/>
            <a:ext cx="688016" cy="744805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>
          <a:xfrm>
            <a:off x="1429268" y="1632830"/>
            <a:ext cx="6332164" cy="1182883"/>
          </a:xfrm>
          <a:prstGeom prst="parallelogram">
            <a:avLst>
              <a:gd name="adj" fmla="val 586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29268" y="1633538"/>
            <a:ext cx="6311200" cy="1182687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marL="342891" indent="0" algn="ctr">
              <a:buFontTx/>
              <a:buNone/>
              <a:defRPr/>
            </a:lvl2pPr>
            <a:lvl3pPr marL="685782" indent="0" algn="ctr">
              <a:buFontTx/>
              <a:buNone/>
              <a:defRPr/>
            </a:lvl3pPr>
            <a:lvl4pPr marL="1028674" indent="0" algn="ctr">
              <a:buFontTx/>
              <a:buNone/>
              <a:defRPr/>
            </a:lvl4pPr>
            <a:lvl5pPr marL="1371566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>
          <a:xfrm>
            <a:off x="2968706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989448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17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rapezoid 15"/>
          <p:cNvSpPr/>
          <p:nvPr userDrawn="1"/>
        </p:nvSpPr>
        <p:spPr>
          <a:xfrm>
            <a:off x="0" y="602874"/>
            <a:ext cx="3689350" cy="4333161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03252"/>
            <a:ext cx="3635375" cy="4332784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171446" indent="-171446">
              <a:buFont typeface="Arial" panose="020B0604020202020204" pitchFamily="34" charset="0"/>
              <a:buNone/>
              <a:defRPr lang="en-IN" sz="1400" i="1" noProof="0" dirty="0"/>
            </a:lvl1pPr>
          </a:lstStyle>
          <a:p>
            <a:pPr marL="0" lvl="0" indent="0" algn="ctr"/>
            <a:r>
              <a:rPr lang="en-IN" dirty="0"/>
              <a:t>Click icon to add image</a:t>
            </a:r>
            <a:endParaRPr kumimoji="0" lang="en-IN" sz="2100" b="0" i="0" u="none" strike="noStrike" kern="1200" cap="none" spc="0" normalizeH="0" baseline="0" noProof="0" dirty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Case Study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635375" y="629285"/>
            <a:ext cx="5281487" cy="2386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3642962" y="937260"/>
            <a:ext cx="5274661" cy="55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635374" y="1754819"/>
            <a:ext cx="5281487" cy="265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3647763" y="2097143"/>
            <a:ext cx="5269097" cy="55917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646448" y="2869387"/>
            <a:ext cx="5247553" cy="2111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3652232" y="3216635"/>
            <a:ext cx="5241770" cy="51392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106" name="Freeform 105"/>
          <p:cNvSpPr/>
          <p:nvPr userDrawn="1"/>
        </p:nvSpPr>
        <p:spPr>
          <a:xfrm>
            <a:off x="3784645" y="4406180"/>
            <a:ext cx="5197003" cy="508174"/>
          </a:xfrm>
          <a:custGeom>
            <a:avLst/>
            <a:gdLst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8" fmla="*/ 0 w 8732520"/>
              <a:gd name="connsiteY8" fmla="*/ 0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49070 w 8732520"/>
              <a:gd name="connsiteY7" fmla="*/ 316232 h 316232"/>
              <a:gd name="connsiteX8" fmla="*/ 0 w 8732520"/>
              <a:gd name="connsiteY8" fmla="*/ 0 h 31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2520" h="316232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>
          <a:xfrm>
            <a:off x="7573875" y="4403350"/>
            <a:ext cx="1204954" cy="2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prstClr val="white"/>
                </a:solidFill>
                <a:ea typeface="Calibri" charset="0"/>
                <a:cs typeface="Calibri" charset="0"/>
              </a:rPr>
              <a:t>  </a:t>
            </a:r>
          </a:p>
        </p:txBody>
      </p:sp>
      <p:cxnSp>
        <p:nvCxnSpPr>
          <p:cNvPr id="108" name="Straight Connector 107"/>
          <p:cNvCxnSpPr/>
          <p:nvPr userDrawn="1"/>
        </p:nvCxnSpPr>
        <p:spPr>
          <a:xfrm>
            <a:off x="5103938" y="4517829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 userDrawn="1"/>
        </p:nvCxnSpPr>
        <p:spPr>
          <a:xfrm>
            <a:off x="6278085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>
          <a:xfrm>
            <a:off x="7493922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 userDrawn="1"/>
        </p:nvSpPr>
        <p:spPr>
          <a:xfrm>
            <a:off x="4290577" y="4174505"/>
            <a:ext cx="8073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ENGAGEMENT</a:t>
            </a:r>
          </a:p>
        </p:txBody>
      </p:sp>
      <p:sp>
        <p:nvSpPr>
          <p:cNvPr id="112" name="TextBox 111"/>
          <p:cNvSpPr txBox="1"/>
          <p:nvPr userDrawn="1"/>
        </p:nvSpPr>
        <p:spPr>
          <a:xfrm>
            <a:off x="5489401" y="4165178"/>
            <a:ext cx="777240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TECHNOLOGY</a:t>
            </a:r>
          </a:p>
        </p:txBody>
      </p:sp>
      <p:sp>
        <p:nvSpPr>
          <p:cNvPr id="113" name="TextBox 112"/>
          <p:cNvSpPr txBox="1"/>
          <p:nvPr userDrawn="1"/>
        </p:nvSpPr>
        <p:spPr>
          <a:xfrm>
            <a:off x="7978724" y="4161774"/>
            <a:ext cx="6319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OUTCOME</a:t>
            </a:r>
          </a:p>
        </p:txBody>
      </p:sp>
      <p:sp>
        <p:nvSpPr>
          <p:cNvPr id="114" name="TextBox 113"/>
          <p:cNvSpPr txBox="1"/>
          <p:nvPr userDrawn="1"/>
        </p:nvSpPr>
        <p:spPr>
          <a:xfrm>
            <a:off x="6686975" y="4161774"/>
            <a:ext cx="714205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OWNERSHIP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507" y="4160864"/>
            <a:ext cx="180000" cy="194562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644" y="4155035"/>
            <a:ext cx="180000" cy="198316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438" y="4166199"/>
            <a:ext cx="180000" cy="181986"/>
          </a:xfrm>
          <a:prstGeom prst="rect">
            <a:avLst/>
          </a:prstGeom>
        </p:spPr>
      </p:pic>
      <p:sp>
        <p:nvSpPr>
          <p:cNvPr id="213" name="Chord 212"/>
          <p:cNvSpPr/>
          <p:nvPr userDrawn="1"/>
        </p:nvSpPr>
        <p:spPr>
          <a:xfrm>
            <a:off x="6437422" y="4155038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Chord 213"/>
          <p:cNvSpPr/>
          <p:nvPr userDrawn="1"/>
        </p:nvSpPr>
        <p:spPr>
          <a:xfrm rot="10800000">
            <a:off x="6440599" y="4155034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4004122" y="4537436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6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5249878" y="4531785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7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6382146" y="452963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8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7713596" y="452561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1360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15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rapezoid 15"/>
          <p:cNvSpPr/>
          <p:nvPr userDrawn="1"/>
        </p:nvSpPr>
        <p:spPr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2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03070" y="697998"/>
            <a:ext cx="5198302" cy="25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202351" y="1055847"/>
            <a:ext cx="5199044" cy="4740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96405" y="1712149"/>
            <a:ext cx="5217786" cy="2253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92989" y="2031795"/>
            <a:ext cx="5199044" cy="6406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206690" y="2846456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202374" y="3210527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91236" y="3926845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CASE SCENARIOS</a:t>
            </a:r>
          </a:p>
        </p:txBody>
      </p:sp>
      <p:sp>
        <p:nvSpPr>
          <p:cNvPr id="107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187897" y="4311258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15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>
            <a:extLst>
              <a:ext uri="{FF2B5EF4-FFF2-40B4-BE49-F238E27FC236}">
                <a16:creationId xmlns:a16="http://schemas.microsoft.com/office/drawing/2014/main" id="{7EC7C982-758B-4C8F-B107-A32BA85DA6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48000" y="0"/>
            <a:ext cx="8534400" cy="8784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9A9DE057-7750-4B1F-AD64-303D665A2CDB}"/>
              </a:ext>
            </a:extLst>
          </p:cNvPr>
          <p:cNvSpPr/>
          <p:nvPr userDrawn="1"/>
        </p:nvSpPr>
        <p:spPr>
          <a:xfrm>
            <a:off x="442971" y="85897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EDD818-648F-581C-3262-88626B6AF3B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701" y="269202"/>
            <a:ext cx="1790699" cy="4883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E01F4D-DA56-E2B9-0946-8A75AA356F67}"/>
              </a:ext>
            </a:extLst>
          </p:cNvPr>
          <p:cNvSpPr txBox="1"/>
          <p:nvPr userDrawn="1"/>
        </p:nvSpPr>
        <p:spPr>
          <a:xfrm>
            <a:off x="46870" y="4874316"/>
            <a:ext cx="621001" cy="253914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1200" b="1" dirty="0">
                <a:solidFill>
                  <a:schemeClr val="tx1"/>
                </a:solidFill>
                <a:latin typeface="+mn-lt"/>
              </a:rPr>
              <a:t>PID No:</a:t>
            </a:r>
          </a:p>
        </p:txBody>
      </p:sp>
      <p:sp>
        <p:nvSpPr>
          <p:cNvPr id="8" name="Text Placeholder 1030">
            <a:extLst>
              <a:ext uri="{FF2B5EF4-FFF2-40B4-BE49-F238E27FC236}">
                <a16:creationId xmlns:a16="http://schemas.microsoft.com/office/drawing/2014/main" id="{CCB6747B-1D57-88D0-5F33-EF0273C26B2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54984" y="4891464"/>
            <a:ext cx="621001" cy="25391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0000</a:t>
            </a:r>
            <a:endParaRPr lang="en-IN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94A2FB2C-E632-0C51-1D0F-055FAECB3F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1018126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2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8B2EB8D7-8898-385C-EA4A-318A1E547D1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101812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893E981-1EFE-63DC-4B81-95CDDD9016FB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304800" y="1367893"/>
            <a:ext cx="3835152" cy="3389039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200" smtClean="0"/>
            </a:lvl1pPr>
            <a:lvl2pPr>
              <a:defRPr lang="en-US" sz="1200" smtClean="0"/>
            </a:lvl2pPr>
            <a:lvl3pPr>
              <a:defRPr lang="en-US" sz="1200" smtClean="0"/>
            </a:lvl3pPr>
            <a:lvl4pPr>
              <a:defRPr lang="en-US" sz="1200" smtClean="0"/>
            </a:lvl4pPr>
            <a:lvl5pPr>
              <a:defRPr lang="en-US" sz="1200" dirty="0"/>
            </a:lvl5pPr>
          </a:lstStyle>
          <a:p>
            <a:pPr lvl="0">
              <a:buFontTx/>
              <a:buBlip>
                <a:blip r:embed="rId4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4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4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4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4"/>
              </a:buBlip>
            </a:pPr>
            <a:r>
              <a:rPr lang="en-US" dirty="0"/>
              <a:t>Fifth level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A3498B0D-53F9-4EE3-ED29-E62D2BAB3EB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4975882" y="1018126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2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FF0EC72E-E09D-6E35-CB34-BD0E1D51E68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572000" y="101812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93BE4AD-9352-A955-5B4D-93C05FF0B228}"/>
              </a:ext>
            </a:extLst>
          </p:cNvPr>
          <p:cNvSpPr>
            <a:spLocks noGrp="1"/>
          </p:cNvSpPr>
          <p:nvPr>
            <p:ph idx="23"/>
          </p:nvPr>
        </p:nvSpPr>
        <p:spPr bwMode="gray">
          <a:xfrm>
            <a:off x="4597114" y="1367893"/>
            <a:ext cx="3835152" cy="3389039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200" smtClean="0"/>
            </a:lvl1pPr>
            <a:lvl2pPr>
              <a:defRPr lang="en-US" sz="1200" smtClean="0"/>
            </a:lvl2pPr>
            <a:lvl3pPr>
              <a:defRPr lang="en-US" sz="1200" smtClean="0"/>
            </a:lvl3pPr>
            <a:lvl4pPr>
              <a:defRPr lang="en-US" sz="1200" smtClean="0"/>
            </a:lvl4pPr>
            <a:lvl5pPr>
              <a:defRPr lang="en-US" sz="1200" dirty="0"/>
            </a:lvl5pPr>
          </a:lstStyle>
          <a:p>
            <a:pPr lvl="0">
              <a:buFontTx/>
              <a:buBlip>
                <a:blip r:embed="rId4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4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4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4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4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5865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7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8" name="Straight Connector 167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rapezoid 15"/>
          <p:cNvSpPr/>
          <p:nvPr userDrawn="1"/>
        </p:nvSpPr>
        <p:spPr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4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249238" y="762000"/>
            <a:ext cx="5154612" cy="41735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452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8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10" name="Straight Connector 109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Parallelogram 15"/>
          <p:cNvSpPr/>
          <p:nvPr userDrawn="1"/>
        </p:nvSpPr>
        <p:spPr>
          <a:xfrm>
            <a:off x="632460" y="692058"/>
            <a:ext cx="8069580" cy="2822667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584836" y="644432"/>
            <a:ext cx="8069580" cy="2822667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180975" algn="l"/>
              </a:tabLst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97996" y="3655695"/>
            <a:ext cx="7403004" cy="1049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3703034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27535"/>
            <a:ext cx="9144000" cy="43085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4396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31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29539"/>
            <a:ext cx="8382000" cy="3457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9611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14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16" name="Straight Connector 115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77155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335922" y="77155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4932040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30480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23"/>
          </p:nvPr>
        </p:nvSpPr>
        <p:spPr>
          <a:xfrm>
            <a:off x="493204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0613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20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22" name="Straight Connector 121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771550"/>
            <a:ext cx="2160240" cy="288032"/>
          </a:xfrm>
          <a:prstGeom prst="parallelogram">
            <a:avLst/>
          </a:prstGeom>
          <a:solidFill>
            <a:schemeClr val="bg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251520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658603" y="771550"/>
            <a:ext cx="2160240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254721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6674979" y="771550"/>
            <a:ext cx="2160240" cy="288032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3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6271097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>
          <a:xfrm>
            <a:off x="3275856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>
          <a:xfrm>
            <a:off x="6281464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8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4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Chart Diagram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>
          <a:xfrm>
            <a:off x="249238" y="582613"/>
            <a:ext cx="8645525" cy="43529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IN" dirty="0"/>
              <a:t>Click icon to add a chart</a:t>
            </a:r>
          </a:p>
        </p:txBody>
      </p:sp>
    </p:spTree>
    <p:extLst>
      <p:ext uri="{BB962C8B-B14F-4D97-AF65-F5344CB8AC3E}">
        <p14:creationId xmlns:p14="http://schemas.microsoft.com/office/powerpoint/2010/main" val="7498455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4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>
          <a:xfrm>
            <a:off x="249238" y="693738"/>
            <a:ext cx="8645525" cy="4137025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IN" dirty="0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val="2882965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21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89325" y="1342417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89325" y="2574588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289325" y="3806759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8781" y="648511"/>
            <a:ext cx="8526440" cy="343677"/>
          </a:xfrm>
          <a:prstGeom prst="parallelogram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821631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986362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2860675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012436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2860675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6012436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2860675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012436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28134" y="2055779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28134" y="33074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28134" y="45266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6305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21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503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587040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20267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37031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53795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70559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278680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396146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5653101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732188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6752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>
            <a:extLst>
              <a:ext uri="{FF2B5EF4-FFF2-40B4-BE49-F238E27FC236}">
                <a16:creationId xmlns:a16="http://schemas.microsoft.com/office/drawing/2014/main" id="{7EC7C982-758B-4C8F-B107-A32BA85DA6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0" y="78057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48000" y="0"/>
            <a:ext cx="8534400" cy="8784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EDD818-648F-581C-3262-88626B6AF3B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701" y="269202"/>
            <a:ext cx="1790699" cy="488373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0C62113-31BD-F745-55CA-B582BEB9389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101812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E5A7BD1-FB6B-6F21-BCCE-44C20A94138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32040" y="101812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705707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210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20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52" name="Straight Connector 151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23538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33085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302405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381272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460139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539006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90819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>
          <a:xfrm>
            <a:off x="548553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312333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>
          <a:xfrm>
            <a:off x="470067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5098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-1" y="596900"/>
            <a:ext cx="9137515" cy="4344751"/>
            <a:chOff x="0" y="596900"/>
            <a:chExt cx="9144000" cy="4344751"/>
          </a:xfrm>
        </p:grpSpPr>
        <p:grpSp>
          <p:nvGrpSpPr>
            <p:cNvPr id="20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59" name="Straight Connector 5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55440" y="1813709"/>
            <a:ext cx="3353390" cy="1546715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2915467" y="1813710"/>
            <a:ext cx="3353386" cy="1546710"/>
          </a:xfrm>
          <a:prstGeom prst="chevron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5575490" y="1813709"/>
            <a:ext cx="3353390" cy="1546715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940778" y="35737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4307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>
          <a:xfrm>
            <a:off x="651423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>
          <a:xfrm>
            <a:off x="752346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>
          <a:xfrm>
            <a:off x="370339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>
          <a:xfrm>
            <a:off x="635515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808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 userDrawn="1"/>
        </p:nvGrpSpPr>
        <p:grpSpPr>
          <a:xfrm>
            <a:off x="-1" y="0"/>
            <a:ext cx="9137515" cy="4914900"/>
            <a:chOff x="-1" y="0"/>
            <a:chExt cx="9137515" cy="4914900"/>
          </a:xfrm>
        </p:grpSpPr>
        <p:grpSp>
          <p:nvGrpSpPr>
            <p:cNvPr id="35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70" name="Straight Connector 69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254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auto">
          <a:xfrm>
            <a:off x="112965" y="2789528"/>
            <a:ext cx="1944000" cy="291868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787275" y="755329"/>
            <a:ext cx="799280" cy="844787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>
          <a:xfrm>
            <a:off x="4059220" y="1649549"/>
            <a:ext cx="747544" cy="809246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053812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rganization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0"/>
          <p:cNvGrpSpPr/>
          <p:nvPr userDrawn="1"/>
        </p:nvGrpSpPr>
        <p:grpSpPr>
          <a:xfrm>
            <a:off x="-1" y="596901"/>
            <a:ext cx="9137515" cy="4368770"/>
            <a:chOff x="-1" y="596901"/>
            <a:chExt cx="9137515" cy="4368770"/>
          </a:xfrm>
        </p:grpSpPr>
        <p:cxnSp>
          <p:nvCxnSpPr>
            <p:cNvPr id="112" name="Straight Connector 111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87"/>
          <p:cNvGrpSpPr/>
          <p:nvPr userDrawn="1"/>
        </p:nvGrpSpPr>
        <p:grpSpPr>
          <a:xfrm>
            <a:off x="142570" y="603115"/>
            <a:ext cx="8858313" cy="4368936"/>
            <a:chOff x="142672" y="603115"/>
            <a:chExt cx="8864600" cy="4338536"/>
          </a:xfrm>
        </p:grpSpPr>
        <p:cxnSp>
          <p:nvCxnSpPr>
            <p:cNvPr id="141" name="Straight Connector 140"/>
            <p:cNvCxnSpPr/>
            <p:nvPr userDrawn="1"/>
          </p:nvCxnSpPr>
          <p:spPr>
            <a:xfrm>
              <a:off x="1426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>
            <a:xfrm>
              <a:off x="29551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>
            <a:xfrm>
              <a:off x="44834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>
            <a:xfrm>
              <a:off x="60118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>
            <a:xfrm>
              <a:off x="75402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>
            <a:xfrm>
              <a:off x="90686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>
            <a:xfrm>
              <a:off x="105970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>
            <a:xfrm>
              <a:off x="121253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>
            <a:xfrm>
              <a:off x="136537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>
            <a:xfrm>
              <a:off x="151821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>
            <a:xfrm>
              <a:off x="167105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>
            <a:xfrm>
              <a:off x="182389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>
            <a:xfrm>
              <a:off x="197672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>
            <a:xfrm>
              <a:off x="212956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>
            <a:xfrm>
              <a:off x="228240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>
            <a:xfrm>
              <a:off x="243524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>
            <a:xfrm>
              <a:off x="258808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>
            <a:xfrm>
              <a:off x="274091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>
            <a:xfrm>
              <a:off x="289375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>
            <a:xfrm>
              <a:off x="304659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>
            <a:xfrm>
              <a:off x="319943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>
            <a:xfrm>
              <a:off x="335227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>
            <a:xfrm>
              <a:off x="350510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>
            <a:xfrm>
              <a:off x="365794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>
            <a:xfrm>
              <a:off x="381078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>
            <a:xfrm>
              <a:off x="396362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>
            <a:xfrm>
              <a:off x="411646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>
            <a:xfrm>
              <a:off x="426929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>
            <a:xfrm>
              <a:off x="442213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>
            <a:xfrm>
              <a:off x="457497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>
            <a:xfrm>
              <a:off x="472781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>
              <a:off x="488065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>
            <a:xfrm>
              <a:off x="503348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>
            <a:xfrm>
              <a:off x="518632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>
            <a:xfrm>
              <a:off x="533916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>
            <a:xfrm>
              <a:off x="549200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>
            <a:xfrm>
              <a:off x="564484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>
              <a:off x="579767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>
            <a:xfrm>
              <a:off x="595051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>
            <a:xfrm>
              <a:off x="610335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>
            <a:xfrm>
              <a:off x="625619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>
            <a:xfrm>
              <a:off x="640903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>
            <a:xfrm>
              <a:off x="656186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>
            <a:xfrm>
              <a:off x="671470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686754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>
            <a:xfrm>
              <a:off x="702038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17322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>
            <a:xfrm>
              <a:off x="732605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47889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>
            <a:xfrm>
              <a:off x="763173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7845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>
            <a:xfrm>
              <a:off x="793741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809024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>
            <a:xfrm>
              <a:off x="824308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839592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>
            <a:xfrm>
              <a:off x="854876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870160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>
            <a:xfrm>
              <a:off x="885443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90072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Organization Chart </a:t>
            </a:r>
          </a:p>
        </p:txBody>
      </p:sp>
      <p:grpSp>
        <p:nvGrpSpPr>
          <p:cNvPr id="4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>
          <a:xfrm>
            <a:off x="37338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>
          <a:xfrm>
            <a:off x="15240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109" name="Picture Placeholder 102"/>
          <p:cNvSpPr>
            <a:spLocks noGrp="1"/>
          </p:cNvSpPr>
          <p:nvPr>
            <p:ph type="pic" sz="quarter" idx="18"/>
          </p:nvPr>
        </p:nvSpPr>
        <p:spPr>
          <a:xfrm>
            <a:off x="1891285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110" name="Text Placeholder 199"/>
          <p:cNvSpPr>
            <a:spLocks noGrp="1"/>
          </p:cNvSpPr>
          <p:nvPr>
            <p:ph type="body" sz="quarter" idx="19" hasCustomPrompt="1"/>
          </p:nvPr>
        </p:nvSpPr>
        <p:spPr>
          <a:xfrm>
            <a:off x="1670305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111" name="Text Placeholder 199"/>
          <p:cNvSpPr>
            <a:spLocks noGrp="1"/>
          </p:cNvSpPr>
          <p:nvPr>
            <p:ph type="body" sz="quarter" idx="20" hasCustomPrompt="1"/>
          </p:nvPr>
        </p:nvSpPr>
        <p:spPr>
          <a:xfrm>
            <a:off x="1670305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1" name="Picture Placeholder 102"/>
          <p:cNvSpPr>
            <a:spLocks noGrp="1"/>
          </p:cNvSpPr>
          <p:nvPr>
            <p:ph type="pic" sz="quarter" idx="21"/>
          </p:nvPr>
        </p:nvSpPr>
        <p:spPr>
          <a:xfrm>
            <a:off x="3409189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7" name="Text Placeholder 199"/>
          <p:cNvSpPr>
            <a:spLocks noGrp="1"/>
          </p:cNvSpPr>
          <p:nvPr>
            <p:ph type="body" sz="quarter" idx="22" hasCustomPrompt="1"/>
          </p:nvPr>
        </p:nvSpPr>
        <p:spPr>
          <a:xfrm>
            <a:off x="3188209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8" name="Text Placeholder 199"/>
          <p:cNvSpPr>
            <a:spLocks noGrp="1"/>
          </p:cNvSpPr>
          <p:nvPr>
            <p:ph type="body" sz="quarter" idx="23" hasCustomPrompt="1"/>
          </p:nvPr>
        </p:nvSpPr>
        <p:spPr>
          <a:xfrm>
            <a:off x="3188209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9" name="Picture Placeholder 102"/>
          <p:cNvSpPr>
            <a:spLocks noGrp="1"/>
          </p:cNvSpPr>
          <p:nvPr>
            <p:ph type="pic" sz="quarter" idx="24"/>
          </p:nvPr>
        </p:nvSpPr>
        <p:spPr>
          <a:xfrm>
            <a:off x="4927093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0" name="Text Placeholder 199"/>
          <p:cNvSpPr>
            <a:spLocks noGrp="1"/>
          </p:cNvSpPr>
          <p:nvPr>
            <p:ph type="body" sz="quarter" idx="25" hasCustomPrompt="1"/>
          </p:nvPr>
        </p:nvSpPr>
        <p:spPr>
          <a:xfrm>
            <a:off x="4706113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1" name="Text Placeholder 199"/>
          <p:cNvSpPr>
            <a:spLocks noGrp="1"/>
          </p:cNvSpPr>
          <p:nvPr>
            <p:ph type="body" sz="quarter" idx="26" hasCustomPrompt="1"/>
          </p:nvPr>
        </p:nvSpPr>
        <p:spPr>
          <a:xfrm>
            <a:off x="4706113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2" name="Picture Placeholder 102"/>
          <p:cNvSpPr>
            <a:spLocks noGrp="1"/>
          </p:cNvSpPr>
          <p:nvPr>
            <p:ph type="pic" sz="quarter" idx="27"/>
          </p:nvPr>
        </p:nvSpPr>
        <p:spPr>
          <a:xfrm>
            <a:off x="6444997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3" name="Text Placeholder 199"/>
          <p:cNvSpPr>
            <a:spLocks noGrp="1"/>
          </p:cNvSpPr>
          <p:nvPr>
            <p:ph type="body" sz="quarter" idx="28" hasCustomPrompt="1"/>
          </p:nvPr>
        </p:nvSpPr>
        <p:spPr>
          <a:xfrm>
            <a:off x="6224017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4" name="Text Placeholder 199"/>
          <p:cNvSpPr>
            <a:spLocks noGrp="1"/>
          </p:cNvSpPr>
          <p:nvPr>
            <p:ph type="body" sz="quarter" idx="29" hasCustomPrompt="1"/>
          </p:nvPr>
        </p:nvSpPr>
        <p:spPr>
          <a:xfrm>
            <a:off x="6224017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5" name="Picture Placeholder 102"/>
          <p:cNvSpPr>
            <a:spLocks noGrp="1"/>
          </p:cNvSpPr>
          <p:nvPr>
            <p:ph type="pic" sz="quarter" idx="30"/>
          </p:nvPr>
        </p:nvSpPr>
        <p:spPr>
          <a:xfrm>
            <a:off x="796290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6" name="Text Placeholder 199"/>
          <p:cNvSpPr>
            <a:spLocks noGrp="1"/>
          </p:cNvSpPr>
          <p:nvPr>
            <p:ph type="body" sz="quarter" idx="31" hasCustomPrompt="1"/>
          </p:nvPr>
        </p:nvSpPr>
        <p:spPr>
          <a:xfrm>
            <a:off x="774192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7" name="Text Placeholder 199"/>
          <p:cNvSpPr>
            <a:spLocks noGrp="1"/>
          </p:cNvSpPr>
          <p:nvPr>
            <p:ph type="body" sz="quarter" idx="32" hasCustomPrompt="1"/>
          </p:nvPr>
        </p:nvSpPr>
        <p:spPr>
          <a:xfrm>
            <a:off x="774192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8" name="Picture Placeholder 102"/>
          <p:cNvSpPr>
            <a:spLocks noGrp="1"/>
          </p:cNvSpPr>
          <p:nvPr>
            <p:ph type="pic" sz="quarter" idx="33"/>
          </p:nvPr>
        </p:nvSpPr>
        <p:spPr>
          <a:xfrm>
            <a:off x="4247389" y="73913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9" name="Text Placeholder 199"/>
          <p:cNvSpPr>
            <a:spLocks noGrp="1"/>
          </p:cNvSpPr>
          <p:nvPr>
            <p:ph type="body" sz="quarter" idx="34" hasCustomPrompt="1"/>
          </p:nvPr>
        </p:nvSpPr>
        <p:spPr>
          <a:xfrm>
            <a:off x="4026409" y="15243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0" name="Text Placeholder 199"/>
          <p:cNvSpPr>
            <a:spLocks noGrp="1"/>
          </p:cNvSpPr>
          <p:nvPr>
            <p:ph type="body" sz="quarter" idx="35" hasCustomPrompt="1"/>
          </p:nvPr>
        </p:nvSpPr>
        <p:spPr>
          <a:xfrm>
            <a:off x="4026409" y="182149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cxnSp>
        <p:nvCxnSpPr>
          <p:cNvPr id="222" name="Elbow Connector 221"/>
          <p:cNvCxnSpPr>
            <a:stCxn id="220" idx="2"/>
            <a:endCxn id="103" idx="0"/>
          </p:cNvCxnSpPr>
          <p:nvPr userDrawn="1"/>
        </p:nvCxnSpPr>
        <p:spPr>
          <a:xfrm rot="5400000">
            <a:off x="2401826" y="448056"/>
            <a:ext cx="647698" cy="38511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220" idx="2"/>
            <a:endCxn id="215" idx="1"/>
          </p:cNvCxnSpPr>
          <p:nvPr userDrawn="1"/>
        </p:nvCxnSpPr>
        <p:spPr>
          <a:xfrm rot="16200000" flipH="1">
            <a:off x="6225748" y="475281"/>
            <a:ext cx="647698" cy="37966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0" idx="2"/>
            <a:endCxn id="109" idx="1"/>
          </p:cNvCxnSpPr>
          <p:nvPr userDrawn="1"/>
        </p:nvCxnSpPr>
        <p:spPr>
          <a:xfrm rot="5400000">
            <a:off x="3189941" y="1236171"/>
            <a:ext cx="647698" cy="2274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20" idx="2"/>
            <a:endCxn id="212" idx="1"/>
          </p:cNvCxnSpPr>
          <p:nvPr userDrawn="1"/>
        </p:nvCxnSpPr>
        <p:spPr>
          <a:xfrm rot="16200000" flipH="1">
            <a:off x="5466796" y="1234233"/>
            <a:ext cx="647698" cy="22787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20" idx="2"/>
            <a:endCxn id="201" idx="1"/>
          </p:cNvCxnSpPr>
          <p:nvPr userDrawn="1"/>
        </p:nvCxnSpPr>
        <p:spPr>
          <a:xfrm rot="5400000">
            <a:off x="3948893" y="1995123"/>
            <a:ext cx="647698" cy="7570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220" idx="2"/>
            <a:endCxn id="209" idx="1"/>
          </p:cNvCxnSpPr>
          <p:nvPr userDrawn="1"/>
        </p:nvCxnSpPr>
        <p:spPr>
          <a:xfrm rot="16200000" flipH="1">
            <a:off x="4707844" y="1993185"/>
            <a:ext cx="647698" cy="760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&amp;T Technolog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7"/>
          <p:cNvGrpSpPr/>
          <p:nvPr userDrawn="1"/>
        </p:nvGrpSpPr>
        <p:grpSpPr>
          <a:xfrm>
            <a:off x="142570" y="603115"/>
            <a:ext cx="8858313" cy="4368936"/>
            <a:chOff x="142672" y="603115"/>
            <a:chExt cx="8864600" cy="4338536"/>
          </a:xfrm>
        </p:grpSpPr>
        <p:cxnSp>
          <p:nvCxnSpPr>
            <p:cNvPr id="141" name="Straight Connector 140"/>
            <p:cNvCxnSpPr/>
            <p:nvPr userDrawn="1"/>
          </p:nvCxnSpPr>
          <p:spPr>
            <a:xfrm>
              <a:off x="1426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>
            <a:xfrm>
              <a:off x="29551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>
            <a:xfrm>
              <a:off x="44834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>
            <a:xfrm>
              <a:off x="60118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>
            <a:xfrm>
              <a:off x="75402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>
            <a:xfrm>
              <a:off x="90686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>
            <a:xfrm>
              <a:off x="105970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>
            <a:xfrm>
              <a:off x="121253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>
            <a:xfrm>
              <a:off x="136537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>
            <a:xfrm>
              <a:off x="151821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>
            <a:xfrm>
              <a:off x="167105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>
            <a:xfrm>
              <a:off x="182389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>
            <a:xfrm>
              <a:off x="197672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>
            <a:xfrm>
              <a:off x="212956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>
            <a:xfrm>
              <a:off x="228240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>
            <a:xfrm>
              <a:off x="243524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>
            <a:xfrm>
              <a:off x="258808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>
            <a:xfrm>
              <a:off x="274091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>
            <a:xfrm>
              <a:off x="289375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>
            <a:xfrm>
              <a:off x="304659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>
            <a:xfrm>
              <a:off x="319943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>
            <a:xfrm>
              <a:off x="335227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>
            <a:xfrm>
              <a:off x="350510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>
            <a:xfrm>
              <a:off x="365794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>
            <a:xfrm>
              <a:off x="381078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>
            <a:xfrm>
              <a:off x="396362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>
            <a:xfrm>
              <a:off x="411646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>
            <a:xfrm>
              <a:off x="426929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>
            <a:xfrm>
              <a:off x="442213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>
            <a:xfrm>
              <a:off x="457497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>
            <a:xfrm>
              <a:off x="472781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>
              <a:off x="488065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>
            <a:xfrm>
              <a:off x="503348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>
            <a:xfrm>
              <a:off x="518632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>
            <a:xfrm>
              <a:off x="533916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>
            <a:xfrm>
              <a:off x="549200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>
            <a:xfrm>
              <a:off x="564484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>
              <a:off x="579767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>
            <a:xfrm>
              <a:off x="595051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>
            <a:xfrm>
              <a:off x="610335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>
            <a:xfrm>
              <a:off x="625619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>
            <a:xfrm>
              <a:off x="640903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>
            <a:xfrm>
              <a:off x="656186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>
            <a:xfrm>
              <a:off x="671470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686754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>
            <a:xfrm>
              <a:off x="702038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17322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>
            <a:xfrm>
              <a:off x="732605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47889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>
            <a:xfrm>
              <a:off x="763173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7845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>
            <a:xfrm>
              <a:off x="793741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809024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>
            <a:xfrm>
              <a:off x="824308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839592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>
            <a:xfrm>
              <a:off x="854876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870160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>
            <a:xfrm>
              <a:off x="885443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90072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00"/>
          <p:cNvGrpSpPr/>
          <p:nvPr userDrawn="1"/>
        </p:nvGrpSpPr>
        <p:grpSpPr>
          <a:xfrm>
            <a:off x="-1" y="596901"/>
            <a:ext cx="9137515" cy="4368770"/>
            <a:chOff x="-1" y="596901"/>
            <a:chExt cx="9137515" cy="4368770"/>
          </a:xfrm>
        </p:grpSpPr>
        <p:cxnSp>
          <p:nvCxnSpPr>
            <p:cNvPr id="112" name="Straight Connector 111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Picture Placeholder 102"/>
          <p:cNvSpPr>
            <a:spLocks noGrp="1"/>
          </p:cNvSpPr>
          <p:nvPr>
            <p:ph type="pic" sz="quarter" idx="24"/>
          </p:nvPr>
        </p:nvSpPr>
        <p:spPr>
          <a:xfrm>
            <a:off x="163830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L&amp;T Technology Team</a:t>
            </a:r>
          </a:p>
        </p:txBody>
      </p:sp>
      <p:grpSp>
        <p:nvGrpSpPr>
          <p:cNvPr id="4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>
          <a:xfrm>
            <a:off x="149352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>
          <a:xfrm>
            <a:off x="1272541" y="2796859"/>
            <a:ext cx="1249680" cy="228282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>
          <a:xfrm>
            <a:off x="127254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6" name="Picture Placeholder 102"/>
          <p:cNvSpPr>
            <a:spLocks noGrp="1"/>
          </p:cNvSpPr>
          <p:nvPr>
            <p:ph type="pic" sz="quarter" idx="25"/>
          </p:nvPr>
        </p:nvSpPr>
        <p:spPr>
          <a:xfrm>
            <a:off x="42748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1" name="Picture Placeholder 102"/>
          <p:cNvSpPr>
            <a:spLocks noGrp="1"/>
          </p:cNvSpPr>
          <p:nvPr>
            <p:ph type="pic" sz="quarter" idx="26"/>
          </p:nvPr>
        </p:nvSpPr>
        <p:spPr>
          <a:xfrm>
            <a:off x="41300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3" name="Text Placeholder 199"/>
          <p:cNvSpPr>
            <a:spLocks noGrp="1"/>
          </p:cNvSpPr>
          <p:nvPr>
            <p:ph type="body" sz="quarter" idx="27" hasCustomPrompt="1"/>
          </p:nvPr>
        </p:nvSpPr>
        <p:spPr>
          <a:xfrm>
            <a:off x="3909061" y="2796859"/>
            <a:ext cx="1249680" cy="228282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5" name="Text Placeholder 199"/>
          <p:cNvSpPr>
            <a:spLocks noGrp="1"/>
          </p:cNvSpPr>
          <p:nvPr>
            <p:ph type="body" sz="quarter" idx="28" hasCustomPrompt="1"/>
          </p:nvPr>
        </p:nvSpPr>
        <p:spPr>
          <a:xfrm>
            <a:off x="39090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27" name="Picture Placeholder 102"/>
          <p:cNvSpPr>
            <a:spLocks noGrp="1"/>
          </p:cNvSpPr>
          <p:nvPr>
            <p:ph type="pic" sz="quarter" idx="29"/>
          </p:nvPr>
        </p:nvSpPr>
        <p:spPr>
          <a:xfrm>
            <a:off x="70561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9" name="Picture Placeholder 102"/>
          <p:cNvSpPr>
            <a:spLocks noGrp="1"/>
          </p:cNvSpPr>
          <p:nvPr>
            <p:ph type="pic" sz="quarter" idx="30"/>
          </p:nvPr>
        </p:nvSpPr>
        <p:spPr>
          <a:xfrm>
            <a:off x="69113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31" name="Text Placeholder 199"/>
          <p:cNvSpPr>
            <a:spLocks noGrp="1"/>
          </p:cNvSpPr>
          <p:nvPr>
            <p:ph type="body" sz="quarter" idx="31" hasCustomPrompt="1"/>
          </p:nvPr>
        </p:nvSpPr>
        <p:spPr>
          <a:xfrm>
            <a:off x="6690361" y="2796859"/>
            <a:ext cx="1249680" cy="228282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33" name="Text Placeholder 199"/>
          <p:cNvSpPr>
            <a:spLocks noGrp="1"/>
          </p:cNvSpPr>
          <p:nvPr>
            <p:ph type="body" sz="quarter" idx="32" hasCustomPrompt="1"/>
          </p:nvPr>
        </p:nvSpPr>
        <p:spPr>
          <a:xfrm>
            <a:off x="66903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D1FE26EE-E575-4A13-8A3E-13A72648A0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-1" y="-18446"/>
            <a:ext cx="9050260" cy="50654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999506" y="755329"/>
            <a:ext cx="4052554" cy="768671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r>
              <a:rPr lang="en-US" dirty="0"/>
              <a:t>Presentation Title</a:t>
            </a:r>
            <a:endParaRPr lang="en-IN" dirty="0"/>
          </a:p>
        </p:txBody>
      </p:sp>
      <p:sp>
        <p:nvSpPr>
          <p:cNvPr id="23" name="Text Placeholder 1030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299349" y="4388171"/>
            <a:ext cx="70015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123" name="TextBox 122"/>
          <p:cNvSpPr txBox="1"/>
          <p:nvPr userDrawn="1"/>
        </p:nvSpPr>
        <p:spPr bwMode="gray">
          <a:xfrm>
            <a:off x="2990347" y="4936035"/>
            <a:ext cx="318580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182381" y="2638"/>
            <a:ext cx="4961619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200" i="1" dirty="0"/>
            </a:lvl1pPr>
          </a:lstStyle>
          <a:p>
            <a:r>
              <a:rPr lang="en-IN" dirty="0"/>
              <a:t>Click icon to add image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8D6D42E-FFBB-46F8-814F-240B0E5616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603010"/>
            <a:ext cx="3352800" cy="6183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EA4684-ABC4-1937-4569-3E0415AF04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52"/>
          <a:stretch/>
        </p:blipFill>
        <p:spPr>
          <a:xfrm>
            <a:off x="0" y="12827"/>
            <a:ext cx="2341849" cy="635230"/>
          </a:xfrm>
          <a:prstGeom prst="rect">
            <a:avLst/>
          </a:prstGeom>
        </p:spPr>
      </p:pic>
      <p:sp>
        <p:nvSpPr>
          <p:cNvPr id="8" name="Text Placeholder 1030">
            <a:extLst>
              <a:ext uri="{FF2B5EF4-FFF2-40B4-BE49-F238E27FC236}">
                <a16:creationId xmlns:a16="http://schemas.microsoft.com/office/drawing/2014/main" id="{5DB0F3A3-191A-0CCC-5382-1FA99E788A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912037" y="4388171"/>
            <a:ext cx="70015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10" name="Text Placeholder 1030">
            <a:extLst>
              <a:ext uri="{FF2B5EF4-FFF2-40B4-BE49-F238E27FC236}">
                <a16:creationId xmlns:a16="http://schemas.microsoft.com/office/drawing/2014/main" id="{03C33381-A49E-064D-7E52-873910C7794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641692" y="4388171"/>
            <a:ext cx="70015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15A396-7B06-95C2-2AB1-D7406275609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9506" y="2030167"/>
            <a:ext cx="1165225" cy="349250"/>
          </a:xfrm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IN" dirty="0"/>
              <a:t>PID No</a:t>
            </a:r>
          </a:p>
        </p:txBody>
      </p:sp>
    </p:spTree>
    <p:extLst>
      <p:ext uri="{BB962C8B-B14F-4D97-AF65-F5344CB8AC3E}">
        <p14:creationId xmlns:p14="http://schemas.microsoft.com/office/powerpoint/2010/main" val="253740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97">
            <a:extLst>
              <a:ext uri="{FF2B5EF4-FFF2-40B4-BE49-F238E27FC236}">
                <a16:creationId xmlns:a16="http://schemas.microsoft.com/office/drawing/2014/main" id="{CF0AB879-1D1A-4424-86B6-CA7EC8EDBA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 userDrawn="1">
            <p:ph idx="1" hasCustomPrompt="1"/>
          </p:nvPr>
        </p:nvSpPr>
        <p:spPr bwMode="gray">
          <a:xfrm>
            <a:off x="191885" y="853440"/>
            <a:ext cx="8808998" cy="4004310"/>
          </a:xfrm>
          <a:prstGeom prst="rect">
            <a:avLst/>
          </a:prstGeom>
        </p:spPr>
        <p:txBody>
          <a:bodyPr vert="horz" lIns="0" tIns="34289" rIns="0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96" name="Title 1">
            <a:extLst>
              <a:ext uri="{FF2B5EF4-FFF2-40B4-BE49-F238E27FC236}">
                <a16:creationId xmlns:a16="http://schemas.microsoft.com/office/drawing/2014/main" id="{20F6CAE2-BF9C-4EC7-91F6-C88D777F8F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051213D-5E6E-45AD-B56D-E8057EFA14AB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798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 userDrawn="1">
            <p:ph idx="1" hasCustomPrompt="1"/>
          </p:nvPr>
        </p:nvSpPr>
        <p:spPr bwMode="gray">
          <a:xfrm>
            <a:off x="191885" y="853440"/>
            <a:ext cx="8808998" cy="4004310"/>
          </a:xfrm>
          <a:prstGeom prst="rect">
            <a:avLst/>
          </a:prstGeom>
        </p:spPr>
        <p:txBody>
          <a:bodyPr vert="horz" lIns="0" tIns="34289" rIns="0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96" name="Title 1">
            <a:extLst>
              <a:ext uri="{FF2B5EF4-FFF2-40B4-BE49-F238E27FC236}">
                <a16:creationId xmlns:a16="http://schemas.microsoft.com/office/drawing/2014/main" id="{20F6CAE2-BF9C-4EC7-91F6-C88D777F8F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051213D-5E6E-45AD-B56D-E8057EFA14AB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009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tte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AA73B6-2EF2-4438-9A63-3BFC1C5F4C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93740" y="-1"/>
            <a:ext cx="9050260" cy="5065443"/>
          </a:xfrm>
          <a:prstGeom prst="rect">
            <a:avLst/>
          </a:prstGeom>
        </p:spPr>
      </p:pic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051213D-5E6E-45AD-B56D-E8057EFA14AB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17C804-1028-4DAA-A963-8B9F1E0B3BF2}"/>
              </a:ext>
            </a:extLst>
          </p:cNvPr>
          <p:cNvSpPr txBox="1"/>
          <p:nvPr userDrawn="1"/>
        </p:nvSpPr>
        <p:spPr>
          <a:xfrm>
            <a:off x="2968708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1D8BA-59A3-46DE-A7FF-746AF1016141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1FE2A0-3185-4AFB-A3C9-5CD27193B468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191885" y="853440"/>
            <a:ext cx="8808998" cy="4004310"/>
          </a:xfrm>
          <a:prstGeom prst="rect">
            <a:avLst/>
          </a:prstGeom>
        </p:spPr>
        <p:txBody>
          <a:bodyPr vert="horz" lIns="0" tIns="34289" rIns="0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A2AC73-57B7-40F3-BCF1-0655DD9EDB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</p:spTree>
    <p:extLst>
      <p:ext uri="{BB962C8B-B14F-4D97-AF65-F5344CB8AC3E}">
        <p14:creationId xmlns:p14="http://schemas.microsoft.com/office/powerpoint/2010/main" val="33886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tte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AA73B6-2EF2-4438-9A63-3BFC1C5F4C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17C804-1028-4DAA-A963-8B9F1E0B3BF2}"/>
              </a:ext>
            </a:extLst>
          </p:cNvPr>
          <p:cNvSpPr txBox="1"/>
          <p:nvPr userDrawn="1"/>
        </p:nvSpPr>
        <p:spPr>
          <a:xfrm>
            <a:off x="2968708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1D8BA-59A3-46DE-A7FF-746AF1016141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8257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968708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457200" y="861060"/>
            <a:ext cx="8229600" cy="3733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5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514337" marR="0" lvl="1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57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57"/>
              </a:buBlip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200120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57"/>
              </a:buBlip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57"/>
              </a:buBlip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253F393-E310-4AA2-8A45-8D2B14C65EF6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C793927-3518-49BA-A993-8128FA0D4745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46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81" r:id="rId3"/>
    <p:sldLayoutId id="2147483783" r:id="rId4"/>
    <p:sldLayoutId id="2147483782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  <p:sldLayoutId id="2147483767" r:id="rId18"/>
    <p:sldLayoutId id="2147483768" r:id="rId19"/>
    <p:sldLayoutId id="2147483769" r:id="rId20"/>
    <p:sldLayoutId id="2147483770" r:id="rId21"/>
    <p:sldLayoutId id="2147483771" r:id="rId22"/>
    <p:sldLayoutId id="2147483772" r:id="rId23"/>
    <p:sldLayoutId id="2147483773" r:id="rId24"/>
    <p:sldLayoutId id="2147483774" r:id="rId25"/>
    <p:sldLayoutId id="2147483775" r:id="rId26"/>
    <p:sldLayoutId id="2147483776" r:id="rId27"/>
    <p:sldLayoutId id="2147483777" r:id="rId28"/>
    <p:sldLayoutId id="2147483778" r:id="rId29"/>
    <p:sldLayoutId id="2147483779" r:id="rId30"/>
    <p:sldLayoutId id="2147483780" r:id="rId31"/>
    <p:sldLayoutId id="2147483699" r:id="rId32"/>
    <p:sldLayoutId id="2147483703" r:id="rId33"/>
    <p:sldLayoutId id="2147483713" r:id="rId34"/>
    <p:sldLayoutId id="2147483714" r:id="rId35"/>
    <p:sldLayoutId id="2147483702" r:id="rId36"/>
    <p:sldLayoutId id="2147483700" r:id="rId37"/>
    <p:sldLayoutId id="2147483704" r:id="rId38"/>
    <p:sldLayoutId id="2147483705" r:id="rId39"/>
    <p:sldLayoutId id="2147483715" r:id="rId40"/>
    <p:sldLayoutId id="2147483706" r:id="rId41"/>
    <p:sldLayoutId id="2147483707" r:id="rId42"/>
    <p:sldLayoutId id="2147483708" r:id="rId43"/>
    <p:sldLayoutId id="2147483709" r:id="rId44"/>
    <p:sldLayoutId id="2147483712" r:id="rId45"/>
    <p:sldLayoutId id="2147483716" r:id="rId46"/>
    <p:sldLayoutId id="2147483717" r:id="rId47"/>
    <p:sldLayoutId id="2147483718" r:id="rId48"/>
    <p:sldLayoutId id="2147483719" r:id="rId49"/>
    <p:sldLayoutId id="2147483720" r:id="rId50"/>
    <p:sldLayoutId id="2147483721" r:id="rId51"/>
    <p:sldLayoutId id="2147483710" r:id="rId52"/>
    <p:sldLayoutId id="2147483724" r:id="rId53"/>
    <p:sldLayoutId id="2147483725" r:id="rId54"/>
    <p:sldLayoutId id="2147483751" r:id="rId55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46" marR="0" indent="-171446" algn="l" defTabSz="685783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Tx/>
        <a:buBlip>
          <a:blip r:embed="rId57"/>
        </a:buBlip>
        <a:tabLst>
          <a:tab pos="180975" algn="l"/>
        </a:tabLst>
        <a:defRPr lang="en-US" sz="21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37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57"/>
        </a:buBlip>
        <a:tabLst>
          <a:tab pos="180975" algn="l"/>
        </a:tabLst>
        <a:defRPr lang="en-US" sz="18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57"/>
        </a:buBlip>
        <a:tabLst>
          <a:tab pos="180975" algn="l"/>
        </a:tabLst>
        <a:defRPr lang="en-US" sz="15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20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57"/>
        </a:buBlip>
        <a:tabLst>
          <a:tab pos="180975" algn="l"/>
        </a:tabLst>
        <a:defRPr lang="en-US" sz="14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12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57"/>
        </a:buBlip>
        <a:tabLst>
          <a:tab pos="180975" algn="l"/>
        </a:tabLst>
        <a:defRPr lang="en-US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4C35-37E9-40A8-2F2F-70A092F5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03025-EB1A-3AE8-A64A-6633860721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0769" y="4217457"/>
            <a:ext cx="700157" cy="347682"/>
          </a:xfrm>
        </p:spPr>
        <p:txBody>
          <a:bodyPr/>
          <a:lstStyle/>
          <a:p>
            <a:endParaRPr lang="en-IN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FBD05CD-26B9-DB38-CD76-0FAC89DE7D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377DF-43D3-C5F0-F7F3-B13FF2035F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87418" y="4219744"/>
            <a:ext cx="700157" cy="347682"/>
          </a:xfrm>
        </p:spPr>
        <p:txBody>
          <a:bodyPr/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E9A98F-DF20-9AB4-2AA3-D5F68D9319C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341868" y="4219744"/>
            <a:ext cx="700157" cy="34768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2B8A20-16C4-8D9C-C4C3-7DDE4B4890D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68E7BEC-F8BF-448C-830C-43363229630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96319" y="4219744"/>
            <a:ext cx="700157" cy="347682"/>
          </a:xfrm>
        </p:spPr>
        <p:txBody>
          <a:bodyPr/>
          <a:lstStyle/>
          <a:p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7C99B8E-E419-8F19-7E5A-8D50657673A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6306" y="4707973"/>
            <a:ext cx="1620771" cy="347682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EDB3C1-11EC-EC14-2748-8B5376B5F934}"/>
              </a:ext>
            </a:extLst>
          </p:cNvPr>
          <p:cNvSpPr/>
          <p:nvPr/>
        </p:nvSpPr>
        <p:spPr>
          <a:xfrm>
            <a:off x="338667" y="3318934"/>
            <a:ext cx="835378" cy="8240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Author 1 </a:t>
            </a:r>
          </a:p>
          <a:p>
            <a:pPr algn="ctr"/>
            <a:r>
              <a:rPr lang="en-IN" dirty="0"/>
              <a:t>Photo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66EE1B-F126-07F9-0BE6-D0FE18CBE422}"/>
              </a:ext>
            </a:extLst>
          </p:cNvPr>
          <p:cNvSpPr/>
          <p:nvPr/>
        </p:nvSpPr>
        <p:spPr>
          <a:xfrm>
            <a:off x="1326445" y="3313290"/>
            <a:ext cx="835378" cy="8240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Author 2 </a:t>
            </a:r>
          </a:p>
          <a:p>
            <a:pPr algn="ctr"/>
            <a:r>
              <a:rPr lang="en-IN" dirty="0"/>
              <a:t>Photo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A9D6B9-F8D3-1FA8-7FD6-A5BFC90FA876}"/>
              </a:ext>
            </a:extLst>
          </p:cNvPr>
          <p:cNvSpPr/>
          <p:nvPr/>
        </p:nvSpPr>
        <p:spPr>
          <a:xfrm>
            <a:off x="2263423" y="3324578"/>
            <a:ext cx="835378" cy="8240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Author 3 </a:t>
            </a:r>
          </a:p>
          <a:p>
            <a:pPr algn="ctr"/>
            <a:r>
              <a:rPr lang="en-IN" dirty="0"/>
              <a:t>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3DBA39-AEE7-D1F6-5498-BA1689BEFC16}"/>
              </a:ext>
            </a:extLst>
          </p:cNvPr>
          <p:cNvSpPr/>
          <p:nvPr/>
        </p:nvSpPr>
        <p:spPr>
          <a:xfrm>
            <a:off x="3222978" y="3335867"/>
            <a:ext cx="835378" cy="8240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Author 4 </a:t>
            </a:r>
          </a:p>
          <a:p>
            <a:pPr algn="ctr"/>
            <a:r>
              <a:rPr lang="en-IN" dirty="0"/>
              <a:t>Photo</a:t>
            </a:r>
          </a:p>
        </p:txBody>
      </p:sp>
      <p:pic>
        <p:nvPicPr>
          <p:cNvPr id="14" name="Picture Placeholder 6">
            <a:extLst>
              <a:ext uri="{FF2B5EF4-FFF2-40B4-BE49-F238E27FC236}">
                <a16:creationId xmlns:a16="http://schemas.microsoft.com/office/drawing/2014/main" id="{3DC408E4-D275-4580-C128-4FE694E31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0" r="17900"/>
          <a:stretch>
            <a:fillRect/>
          </a:stretch>
        </p:blipFill>
        <p:spPr>
          <a:xfrm>
            <a:off x="4379512" y="0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4715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8C832-2A96-A4E4-A61E-CB356A60E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POC Demo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DAB08-34AE-41A3-54F5-D9E21E090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Can be in the form of Video, simulation, software/application demo etc</a:t>
            </a: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47E6B-FCB7-58A9-D3F9-8AFC862A9D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031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8B05-9BFC-867D-C841-65D7C880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High Level plan for converting POC to MVP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E1843-6C79-7928-8133-6D246F302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BA6B1-1B18-0A97-5FFD-6871FB896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455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11146-08DC-30C1-A621-1B903F6A9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Cost for POC vs MVP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5706B-6D2C-EE12-301F-549CD6DA5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04D5E-E197-BF8A-1351-05E87E087A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506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C277E-F3F2-7DD6-FD24-CC5E4264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Cost for POC vs MVP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46113-CA3D-94B3-B056-48A550E33E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2F4DD-0064-DCD1-EEA7-69089F80869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072291-AFEB-736B-69E1-28E05F3C2A6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59189E-B7D0-A967-6F6F-7AE5BFEBF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8B7820-03AF-6677-62DF-DBB1AADE482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902AFD-15BC-0D95-DBBE-B9F54636316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2820B3-1F52-B6D5-C3D4-F2A143502D80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637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65E0-04F6-E993-9379-169971F5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/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85F1C-ADDE-B7BD-94B3-58ECF625E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DA2D4-DF57-FB97-EA47-9BC5A29353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246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2866-6883-DE5E-F9DD-D7A79EEE4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50FA-5DDE-9FAC-2060-43157AD86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A24EA-7772-2B4E-E215-6753290E32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278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-1"/>
            <a:ext cx="4638676" cy="4905375"/>
          </a:xfrm>
        </p:spPr>
      </p:pic>
    </p:spTree>
    <p:extLst>
      <p:ext uri="{BB962C8B-B14F-4D97-AF65-F5344CB8AC3E}">
        <p14:creationId xmlns:p14="http://schemas.microsoft.com/office/powerpoint/2010/main" val="267770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88EDB-824A-7B64-033B-A2322022C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4ED21-3D6A-F67C-C7E8-334B2E60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44E74-DCC1-8E43-BCC3-D043484F33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7965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A7840-C36D-12D0-56B3-F33AD2D04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 / Scope of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BF837-9272-7E45-759E-D319111C0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B63D0-F895-8883-017E-91B68AB239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60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E8394-6CB0-F7D2-3953-76FC6F0C6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Feedback from Presentation Round and its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855FE-E726-CD80-A780-51F176CCC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Please mention the feedback provided by the Jury / Mentor in the previous </a:t>
            </a:r>
            <a:r>
              <a:rPr lang="en-IN"/>
              <a:t>rounds </a:t>
            </a:r>
            <a:r>
              <a:rPr lang="en-IN" dirty="0"/>
              <a:t>&amp;</a:t>
            </a:r>
            <a:r>
              <a:rPr lang="en-IN"/>
              <a:t> </a:t>
            </a:r>
            <a:r>
              <a:rPr lang="en-IN" dirty="0"/>
              <a:t>Mentoring Session and how it helped you to enhance your POC.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54418-0315-7EB7-14F7-B865E36034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62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D4290-5FA4-312E-77A2-80D321F9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SWOT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78D97-4E3A-1C47-D060-45AF50D6D9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33657-027C-BBA1-82CE-61AD530548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STRENGTH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E6CC4C-84DC-96BB-149C-8D425B1A7A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WEAKNESS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19F7EF-568D-11D9-C1BF-CD68FF706B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4A1291-3BB1-D8E8-ADDA-CA2CDABCEE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70385C8-C9A4-E058-5385-B5A681201D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9C30A78-A60D-3886-B140-2BB1C5AB2B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133978-459D-ACD2-C107-8DC815A2E88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N" dirty="0"/>
              <a:t>OPPORTUNITIES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5CCB3FE-FA1D-C459-4224-259109B72AA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IN" dirty="0"/>
              <a:t>THREATS</a:t>
            </a:r>
          </a:p>
        </p:txBody>
      </p:sp>
    </p:spTree>
    <p:extLst>
      <p:ext uri="{BB962C8B-B14F-4D97-AF65-F5344CB8AC3E}">
        <p14:creationId xmlns:p14="http://schemas.microsoft.com/office/powerpoint/2010/main" val="921459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CC452-DFA0-D6E2-DBAE-0A41BE5F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D47B9-2F0A-D6A9-3DC8-A6D69AE7D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6908D-3ACE-D727-942D-F81CB04EEF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867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9784-B7AE-6219-BF7D-CF601511B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6AADE-8F72-0767-5D34-1496127BA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B436D-9882-1C0D-5A61-C835D67E2B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93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0DB5-B923-95DB-1144-6DF7652D4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 / Analysis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E08FC-E271-2D04-877F-9F78BFA2C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44CB8-EE5B-1F01-2475-EEDDC4E905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29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388DB-981D-2057-BF90-FBA7DE3F6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 / Analysis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44EAF-C891-28E6-EE21-8FC6A70A6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597828-6123-A4BA-34B2-02949A8F2E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938008"/>
      </p:ext>
    </p:extLst>
  </p:cSld>
  <p:clrMapOvr>
    <a:masterClrMapping/>
  </p:clrMapOvr>
</p:sld>
</file>

<file path=ppt/theme/theme1.xml><?xml version="1.0" encoding="utf-8"?>
<a:theme xmlns:a="http://schemas.openxmlformats.org/drawingml/2006/main" name="2_L&amp;T Theme 2">
  <a:themeElements>
    <a:clrScheme name="Custom 7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noFill/>
        <a:ln>
          <a:solidFill>
            <a:schemeClr val="accent3"/>
          </a:solidFill>
          <a:prstDash val="sysDot"/>
          <a:tailEnd type="oval"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8A84F7-E5AF-4472-B35B-37F2CBE48EC7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B0CDA6C-DB4F-4460-8B4A-94E0823074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2BBC3BF-028F-47D4-97A0-92E1244267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L&amp;T Theme 2</Template>
  <TotalTime>8473</TotalTime>
  <Words>120</Words>
  <Application>Microsoft Office PowerPoint</Application>
  <PresentationFormat>On-screen Show (16:9)</PresentationFormat>
  <Paragraphs>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2_L&amp;T Theme 2</vt:lpstr>
      <vt:lpstr>PowerPoint Presentation</vt:lpstr>
      <vt:lpstr>Challenge Statement</vt:lpstr>
      <vt:lpstr>Concept / Scope of solution </vt:lpstr>
      <vt:lpstr>Feedback from Presentation Round and its Use</vt:lpstr>
      <vt:lpstr>SWOT Analysis</vt:lpstr>
      <vt:lpstr>Implementation (1/2)</vt:lpstr>
      <vt:lpstr>Implementation (2/2)</vt:lpstr>
      <vt:lpstr>Testing / Analysis (1/2)</vt:lpstr>
      <vt:lpstr>Testing / Analysis (2/2)</vt:lpstr>
      <vt:lpstr>POC Demo </vt:lpstr>
      <vt:lpstr>High Level plan for converting POC to MVP</vt:lpstr>
      <vt:lpstr>Cost for POC vs MVP</vt:lpstr>
      <vt:lpstr>Cost for POC vs MVP</vt:lpstr>
      <vt:lpstr>Result / 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zs</dc:creator>
  <cp:lastModifiedBy>Pauline Gifty Simon Solomon Raj</cp:lastModifiedBy>
  <cp:revision>820</cp:revision>
  <dcterms:created xsi:type="dcterms:W3CDTF">2016-04-28T10:20:29Z</dcterms:created>
  <dcterms:modified xsi:type="dcterms:W3CDTF">2025-02-11T04:45:45Z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bb46c77-3b58-4101-b463-cd3b3d516e4a_Enabled">
    <vt:lpwstr>true</vt:lpwstr>
  </property>
  <property fmtid="{D5CDD505-2E9C-101B-9397-08002B2CF9AE}" pid="3" name="MSIP_Label_3bb46c77-3b58-4101-b463-cd3b3d516e4a_SetDate">
    <vt:lpwstr>2021-11-15T19:49:15Z</vt:lpwstr>
  </property>
  <property fmtid="{D5CDD505-2E9C-101B-9397-08002B2CF9AE}" pid="4" name="MSIP_Label_3bb46c77-3b58-4101-b463-cd3b3d516e4a_Method">
    <vt:lpwstr>Privileged</vt:lpwstr>
  </property>
  <property fmtid="{D5CDD505-2E9C-101B-9397-08002B2CF9AE}" pid="5" name="MSIP_Label_3bb46c77-3b58-4101-b463-cd3b3d516e4a_Name">
    <vt:lpwstr>Non-Business</vt:lpwstr>
  </property>
  <property fmtid="{D5CDD505-2E9C-101B-9397-08002B2CF9AE}" pid="6" name="MSIP_Label_3bb46c77-3b58-4101-b463-cd3b3d516e4a_SiteId">
    <vt:lpwstr>311b3378-8e8a-4b5e-a33f-e80a3d8ba60a</vt:lpwstr>
  </property>
  <property fmtid="{D5CDD505-2E9C-101B-9397-08002B2CF9AE}" pid="7" name="MSIP_Label_3bb46c77-3b58-4101-b463-cd3b3d516e4a_ActionId">
    <vt:lpwstr>3bc17f6f-ceef-4c80-a004-dded1aa3b908</vt:lpwstr>
  </property>
  <property fmtid="{D5CDD505-2E9C-101B-9397-08002B2CF9AE}" pid="8" name="MSIP_Label_3bb46c77-3b58-4101-b463-cd3b3d516e4a_ContentBits">
    <vt:lpwstr>0</vt:lpwstr>
  </property>
</Properties>
</file>