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VocalEdge – Conversational AI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Human-like Voice-to-Text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Ready to bring conversations to life with VocalEdge</a:t>
            </a:r>
          </a:p>
          <a:p>
            <a:pPr>
              <a:defRPr sz="2000"/>
            </a:pPr>
            <a:r>
              <a:t>Let’s build the future of human-like assistants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Palak Gadekar – Team Lead | Architecture &amp; NLP Strategy</a:t>
            </a:r>
          </a:p>
          <a:p>
            <a:pPr>
              <a:defRPr sz="2000"/>
            </a:pPr>
            <a:r>
              <a:t>Teammate 1 – NLP Engineer | LLM Integration</a:t>
            </a:r>
          </a:p>
          <a:p>
            <a:pPr>
              <a:defRPr sz="2000"/>
            </a:pPr>
            <a:r>
              <a:t>Teammate 2 – UI Developer | Voice Input &amp; Demo</a:t>
            </a:r>
          </a:p>
          <a:p>
            <a:pPr>
              <a:defRPr sz="2000"/>
            </a:pPr>
            <a:r>
              <a:t>Teammate 3 – Knowledge Designer | FAQ &amp; Web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We're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❌ Voice bots today can't handle vague or layered queries.</a:t>
            </a:r>
          </a:p>
          <a:p>
            <a:pPr>
              <a:defRPr sz="2000"/>
            </a:pPr>
            <a:r>
              <a:t>❌ Users feel frustrated by robotic responses.</a:t>
            </a:r>
          </a:p>
          <a:p>
            <a:pPr>
              <a:defRPr sz="2000"/>
            </a:pPr>
            <a:r>
              <a:t>✅ We’re building a natural, learning assistant for real conversations.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VocalEdge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🎯 Human-like sales assistant for product exploration</a:t>
            </a:r>
          </a:p>
          <a:p>
            <a:pPr>
              <a:defRPr sz="2000"/>
            </a:pPr>
            <a:r>
              <a:t>🎤 Accepts voice input via Whisper ASR</a:t>
            </a:r>
          </a:p>
          <a:p>
            <a:pPr>
              <a:defRPr sz="2000"/>
            </a:pPr>
            <a:r>
              <a:t>💬 Replies using context-aware GPT-style LLMs</a:t>
            </a:r>
          </a:p>
          <a:p>
            <a:pPr>
              <a:defRPr sz="2000"/>
            </a:pPr>
            <a:r>
              <a:t>📚 Learns from FAQs, transcripts, and web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1. Voice Input (Whisper ASR)</a:t>
            </a:r>
          </a:p>
          <a:p>
            <a:pPr>
              <a:defRPr sz="2000"/>
            </a:pPr>
            <a:r>
              <a:t>2. Intent Parsing (NLU Layer)</a:t>
            </a:r>
          </a:p>
          <a:p>
            <a:pPr>
              <a:defRPr sz="2000"/>
            </a:pPr>
            <a:r>
              <a:t>3. Retrieval (FAISS + RAG pipeline)</a:t>
            </a:r>
          </a:p>
          <a:p>
            <a:pPr>
              <a:defRPr sz="2000"/>
            </a:pPr>
            <a:r>
              <a:t>4. Response Generation (LLM)</a:t>
            </a:r>
          </a:p>
          <a:p>
            <a:pPr>
              <a:defRPr sz="2000"/>
            </a:pPr>
            <a:r>
              <a:t>5. UI Layer (Streamlit / React)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Chat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👤 User: Does this AC work in heat and have Wi-Fi?</a:t>
            </a:r>
          </a:p>
          <a:p>
            <a:pPr>
              <a:defRPr sz="2000"/>
            </a:pPr>
            <a:r>
              <a:t>🤖 Assistant: Yes! It operates up to 52°C and supports Wi-Fi control.</a:t>
            </a:r>
          </a:p>
          <a:p>
            <a:pPr>
              <a:defRPr sz="2000"/>
            </a:pPr>
            <a:r>
              <a:t>— Natural, layered, and helpful 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✅ Multi-intent understanding</a:t>
            </a:r>
          </a:p>
          <a:p>
            <a:pPr>
              <a:defRPr sz="2000"/>
            </a:pPr>
            <a:r>
              <a:t>✅ Human-style clarification prompts</a:t>
            </a:r>
          </a:p>
          <a:p>
            <a:pPr>
              <a:defRPr sz="2000"/>
            </a:pPr>
            <a:r>
              <a:t>✅ Real-time learning loop</a:t>
            </a:r>
          </a:p>
          <a:p>
            <a:pPr>
              <a:defRPr sz="2000"/>
            </a:pPr>
            <a:r>
              <a:t>✅ Emotion and tone-aware replies</a:t>
            </a:r>
          </a:p>
          <a:p>
            <a:pPr>
              <a:defRPr sz="2000"/>
            </a:pPr>
            <a:r>
              <a:t>✅ Future multilingual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💡 Enhances customer experience</a:t>
            </a:r>
          </a:p>
          <a:p>
            <a:pPr>
              <a:defRPr sz="2000"/>
            </a:pPr>
            <a:r>
              <a:t>📈 Increases engagement and trust</a:t>
            </a:r>
          </a:p>
          <a:p>
            <a:pPr>
              <a:defRPr sz="2000"/>
            </a:pPr>
            <a:r>
              <a:t>🧑‍🤝‍🧑 Empowers users who prefer voice over typing</a:t>
            </a:r>
          </a:p>
          <a:p>
            <a:pPr>
              <a:defRPr sz="2000"/>
            </a:pPr>
            <a:r>
              <a:t>🌍 Scalable across India and beyond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Week 1 – Voice-to-Text + Basic LLM</a:t>
            </a:r>
          </a:p>
          <a:p>
            <a:pPr>
              <a:defRPr sz="2000"/>
            </a:pPr>
            <a:r>
              <a:t>Week 2 – Retrieval Integration</a:t>
            </a:r>
          </a:p>
          <a:p>
            <a:pPr>
              <a:defRPr sz="2000"/>
            </a:pPr>
            <a:r>
              <a:t>Week 3 – Clarification Logic &amp; Tuning</a:t>
            </a:r>
          </a:p>
          <a:p>
            <a:pPr>
              <a:defRPr sz="2000"/>
            </a:pPr>
            <a:r>
              <a:t>Week 4 – Final Demo &amp; Feedback 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