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338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Jeet Nakrani</cp:lastModifiedBy>
  <cp:revision>146</cp:revision>
  <dcterms:created xsi:type="dcterms:W3CDTF">2013-12-12T18:46:50Z</dcterms:created>
  <dcterms:modified xsi:type="dcterms:W3CDTF">2024-09-27T08:46:09Z</dcterms:modified>
  <cp:category/>
</cp:coreProperties>
</file>