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69D4F-65A9-487B-AED9-F6ED97EF7D92}" v="16" dt="2024-09-27T10:00:48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t Nakrani" userId="6877d9fb0826578a" providerId="LiveId" clId="{C5F69D4F-65A9-487B-AED9-F6ED97EF7D92}"/>
    <pc:docChg chg="custSel addSld modSld">
      <pc:chgData name="Jeet Nakrani" userId="6877d9fb0826578a" providerId="LiveId" clId="{C5F69D4F-65A9-487B-AED9-F6ED97EF7D92}" dt="2024-09-27T10:01:37.666" v="230" actId="1076"/>
      <pc:docMkLst>
        <pc:docMk/>
      </pc:docMkLst>
      <pc:sldChg chg="addSp delSp modSp new mod">
        <pc:chgData name="Jeet Nakrani" userId="6877d9fb0826578a" providerId="LiveId" clId="{C5F69D4F-65A9-487B-AED9-F6ED97EF7D92}" dt="2024-09-27T10:01:37.666" v="230" actId="1076"/>
        <pc:sldMkLst>
          <pc:docMk/>
          <pc:sldMk cId="3858661928" sldId="256"/>
        </pc:sldMkLst>
        <pc:spChg chg="del">
          <ac:chgData name="Jeet Nakrani" userId="6877d9fb0826578a" providerId="LiveId" clId="{C5F69D4F-65A9-487B-AED9-F6ED97EF7D92}" dt="2024-09-27T09:52:36.574" v="2" actId="478"/>
          <ac:spMkLst>
            <pc:docMk/>
            <pc:sldMk cId="3858661928" sldId="256"/>
            <ac:spMk id="2" creationId="{536AAFAE-8B87-9175-5585-AD3F8BADBB67}"/>
          </ac:spMkLst>
        </pc:spChg>
        <pc:spChg chg="del">
          <ac:chgData name="Jeet Nakrani" userId="6877d9fb0826578a" providerId="LiveId" clId="{C5F69D4F-65A9-487B-AED9-F6ED97EF7D92}" dt="2024-09-27T09:52:37.570" v="3" actId="478"/>
          <ac:spMkLst>
            <pc:docMk/>
            <pc:sldMk cId="3858661928" sldId="256"/>
            <ac:spMk id="3" creationId="{8825C67E-7B26-B039-1D4C-E77907E2B002}"/>
          </ac:spMkLst>
        </pc:spChg>
        <pc:spChg chg="add mod">
          <ac:chgData name="Jeet Nakrani" userId="6877d9fb0826578a" providerId="LiveId" clId="{C5F69D4F-65A9-487B-AED9-F6ED97EF7D92}" dt="2024-09-27T10:00:39.077" v="194" actId="1076"/>
          <ac:spMkLst>
            <pc:docMk/>
            <pc:sldMk cId="3858661928" sldId="256"/>
            <ac:spMk id="28" creationId="{C59AF7F9-BA80-4905-3C89-C381C5476684}"/>
          </ac:spMkLst>
        </pc:spChg>
        <pc:spChg chg="add mod">
          <ac:chgData name="Jeet Nakrani" userId="6877d9fb0826578a" providerId="LiveId" clId="{C5F69D4F-65A9-487B-AED9-F6ED97EF7D92}" dt="2024-09-27T10:00:39.077" v="194" actId="1076"/>
          <ac:spMkLst>
            <pc:docMk/>
            <pc:sldMk cId="3858661928" sldId="256"/>
            <ac:spMk id="29" creationId="{025C73AD-68C7-B066-2FC3-45D3FD809974}"/>
          </ac:spMkLst>
        </pc:spChg>
        <pc:spChg chg="add mod">
          <ac:chgData name="Jeet Nakrani" userId="6877d9fb0826578a" providerId="LiveId" clId="{C5F69D4F-65A9-487B-AED9-F6ED97EF7D92}" dt="2024-09-27T10:00:39.077" v="194" actId="1076"/>
          <ac:spMkLst>
            <pc:docMk/>
            <pc:sldMk cId="3858661928" sldId="256"/>
            <ac:spMk id="30" creationId="{47A042C8-B3C2-37D2-EAD3-0E296B7BA17D}"/>
          </ac:spMkLst>
        </pc:spChg>
        <pc:spChg chg="add mod">
          <ac:chgData name="Jeet Nakrani" userId="6877d9fb0826578a" providerId="LiveId" clId="{C5F69D4F-65A9-487B-AED9-F6ED97EF7D92}" dt="2024-09-27T10:00:39.077" v="194" actId="1076"/>
          <ac:spMkLst>
            <pc:docMk/>
            <pc:sldMk cId="3858661928" sldId="256"/>
            <ac:spMk id="31" creationId="{A5E2D351-912B-7B5F-332D-F6D2FDA539E8}"/>
          </ac:spMkLst>
        </pc:spChg>
        <pc:spChg chg="add mod">
          <ac:chgData name="Jeet Nakrani" userId="6877d9fb0826578a" providerId="LiveId" clId="{C5F69D4F-65A9-487B-AED9-F6ED97EF7D92}" dt="2024-09-27T10:00:39.077" v="194" actId="1076"/>
          <ac:spMkLst>
            <pc:docMk/>
            <pc:sldMk cId="3858661928" sldId="256"/>
            <ac:spMk id="32" creationId="{6F1F80AF-AFE1-E684-35F5-CF57808E9A9F}"/>
          </ac:spMkLst>
        </pc:spChg>
        <pc:spChg chg="add mod">
          <ac:chgData name="Jeet Nakrani" userId="6877d9fb0826578a" providerId="LiveId" clId="{C5F69D4F-65A9-487B-AED9-F6ED97EF7D92}" dt="2024-09-27T10:00:39.077" v="194" actId="1076"/>
          <ac:spMkLst>
            <pc:docMk/>
            <pc:sldMk cId="3858661928" sldId="256"/>
            <ac:spMk id="33" creationId="{EF6FBEA8-CD12-F4ED-BADE-1BB48C040749}"/>
          </ac:spMkLst>
        </pc:spChg>
        <pc:spChg chg="add mod">
          <ac:chgData name="Jeet Nakrani" userId="6877d9fb0826578a" providerId="LiveId" clId="{C5F69D4F-65A9-487B-AED9-F6ED97EF7D92}" dt="2024-09-27T10:01:37.666" v="230" actId="1076"/>
          <ac:spMkLst>
            <pc:docMk/>
            <pc:sldMk cId="3858661928" sldId="256"/>
            <ac:spMk id="34" creationId="{5D4BDABB-0773-00C6-7EF4-FF171067D132}"/>
          </ac:spMkLst>
        </pc:spChg>
        <pc:picChg chg="add mod">
          <ac:chgData name="Jeet Nakrani" userId="6877d9fb0826578a" providerId="LiveId" clId="{C5F69D4F-65A9-487B-AED9-F6ED97EF7D92}" dt="2024-09-27T09:52:26.500" v="1" actId="931"/>
          <ac:picMkLst>
            <pc:docMk/>
            <pc:sldMk cId="3858661928" sldId="256"/>
            <ac:picMk id="5" creationId="{C9523F84-B8B9-E576-CAF9-803325244B85}"/>
          </ac:picMkLst>
        </pc:picChg>
        <pc:picChg chg="add mod">
          <ac:chgData name="Jeet Nakrani" userId="6877d9fb0826578a" providerId="LiveId" clId="{C5F69D4F-65A9-487B-AED9-F6ED97EF7D92}" dt="2024-09-27T09:52:26.500" v="1" actId="931"/>
          <ac:picMkLst>
            <pc:docMk/>
            <pc:sldMk cId="3858661928" sldId="256"/>
            <ac:picMk id="7" creationId="{7C1E0DDB-44B2-F4BD-BBD0-65CD365FC092}"/>
          </ac:picMkLst>
        </pc:picChg>
        <pc:picChg chg="add mod">
          <ac:chgData name="Jeet Nakrani" userId="6877d9fb0826578a" providerId="LiveId" clId="{C5F69D4F-65A9-487B-AED9-F6ED97EF7D92}" dt="2024-09-27T09:52:26.500" v="1" actId="931"/>
          <ac:picMkLst>
            <pc:docMk/>
            <pc:sldMk cId="3858661928" sldId="256"/>
            <ac:picMk id="9" creationId="{F6299BB6-5E18-DFD8-7938-0DFD0A7DA527}"/>
          </ac:picMkLst>
        </pc:picChg>
        <pc:picChg chg="add mod">
          <ac:chgData name="Jeet Nakrani" userId="6877d9fb0826578a" providerId="LiveId" clId="{C5F69D4F-65A9-487B-AED9-F6ED97EF7D92}" dt="2024-09-27T09:52:26.500" v="1" actId="931"/>
          <ac:picMkLst>
            <pc:docMk/>
            <pc:sldMk cId="3858661928" sldId="256"/>
            <ac:picMk id="11" creationId="{8DB76D23-7F95-FAF9-B3F3-80CEFBB687EC}"/>
          </ac:picMkLst>
        </pc:picChg>
        <pc:picChg chg="add mod">
          <ac:chgData name="Jeet Nakrani" userId="6877d9fb0826578a" providerId="LiveId" clId="{C5F69D4F-65A9-487B-AED9-F6ED97EF7D92}" dt="2024-09-27T09:52:26.500" v="1" actId="931"/>
          <ac:picMkLst>
            <pc:docMk/>
            <pc:sldMk cId="3858661928" sldId="256"/>
            <ac:picMk id="13" creationId="{99E129F2-8F1D-517E-61F3-B474CB0B18FF}"/>
          </ac:picMkLst>
        </pc:picChg>
        <pc:picChg chg="add mod">
          <ac:chgData name="Jeet Nakrani" userId="6877d9fb0826578a" providerId="LiveId" clId="{C5F69D4F-65A9-487B-AED9-F6ED97EF7D92}" dt="2024-09-27T09:52:26.500" v="1" actId="931"/>
          <ac:picMkLst>
            <pc:docMk/>
            <pc:sldMk cId="3858661928" sldId="256"/>
            <ac:picMk id="15" creationId="{5B8A64BC-C1EE-DD1F-A58E-185E913FE4F5}"/>
          </ac:picMkLst>
        </pc:picChg>
        <pc:picChg chg="add mod">
          <ac:chgData name="Jeet Nakrani" userId="6877d9fb0826578a" providerId="LiveId" clId="{C5F69D4F-65A9-487B-AED9-F6ED97EF7D92}" dt="2024-09-27T10:00:39.077" v="194" actId="1076"/>
          <ac:picMkLst>
            <pc:docMk/>
            <pc:sldMk cId="3858661928" sldId="256"/>
            <ac:picMk id="17" creationId="{C04574DF-DD97-578D-544B-BA3071CFCA11}"/>
          </ac:picMkLst>
        </pc:picChg>
        <pc:picChg chg="add mod">
          <ac:chgData name="Jeet Nakrani" userId="6877d9fb0826578a" providerId="LiveId" clId="{C5F69D4F-65A9-487B-AED9-F6ED97EF7D92}" dt="2024-09-27T10:00:39.077" v="194" actId="1076"/>
          <ac:picMkLst>
            <pc:docMk/>
            <pc:sldMk cId="3858661928" sldId="256"/>
            <ac:picMk id="19" creationId="{5047480F-11AD-F461-4E8C-3D12A9B9FB0C}"/>
          </ac:picMkLst>
        </pc:picChg>
        <pc:picChg chg="add mod">
          <ac:chgData name="Jeet Nakrani" userId="6877d9fb0826578a" providerId="LiveId" clId="{C5F69D4F-65A9-487B-AED9-F6ED97EF7D92}" dt="2024-09-27T10:00:39.077" v="194" actId="1076"/>
          <ac:picMkLst>
            <pc:docMk/>
            <pc:sldMk cId="3858661928" sldId="256"/>
            <ac:picMk id="21" creationId="{51555717-39D3-5111-D2B8-7120F4EAA1BB}"/>
          </ac:picMkLst>
        </pc:picChg>
        <pc:picChg chg="add mod">
          <ac:chgData name="Jeet Nakrani" userId="6877d9fb0826578a" providerId="LiveId" clId="{C5F69D4F-65A9-487B-AED9-F6ED97EF7D92}" dt="2024-09-27T10:00:39.077" v="194" actId="1076"/>
          <ac:picMkLst>
            <pc:docMk/>
            <pc:sldMk cId="3858661928" sldId="256"/>
            <ac:picMk id="23" creationId="{EC7213B5-FFB3-022C-5179-12590B9961A3}"/>
          </ac:picMkLst>
        </pc:picChg>
        <pc:picChg chg="add mod">
          <ac:chgData name="Jeet Nakrani" userId="6877d9fb0826578a" providerId="LiveId" clId="{C5F69D4F-65A9-487B-AED9-F6ED97EF7D92}" dt="2024-09-27T10:00:39.077" v="194" actId="1076"/>
          <ac:picMkLst>
            <pc:docMk/>
            <pc:sldMk cId="3858661928" sldId="256"/>
            <ac:picMk id="25" creationId="{76976FB1-2A9F-4A69-E874-01B15D711F7E}"/>
          </ac:picMkLst>
        </pc:picChg>
        <pc:picChg chg="add mod">
          <ac:chgData name="Jeet Nakrani" userId="6877d9fb0826578a" providerId="LiveId" clId="{C5F69D4F-65A9-487B-AED9-F6ED97EF7D92}" dt="2024-09-27T10:00:39.077" v="194" actId="1076"/>
          <ac:picMkLst>
            <pc:docMk/>
            <pc:sldMk cId="3858661928" sldId="256"/>
            <ac:picMk id="27" creationId="{B39FB431-5D08-8ECE-CA2D-EBDE90076B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E5936-D43B-4677-94FA-8D40A0FD1EE4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47502-9129-4341-87F0-2F08525F9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7502-9129-4341-87F0-2F08525F9D1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93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71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029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99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475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49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11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3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7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56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9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1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0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C6E6E5-D279-4B2C-AF1D-BEB78FB563D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0191-780E-4585-A856-106FED16E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181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04574DF-DD97-578D-544B-BA3071CFC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04" y="798175"/>
            <a:ext cx="2445774" cy="24457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47480F-11AD-F461-4E8C-3D12A9B9F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51" y="798175"/>
            <a:ext cx="2349910" cy="24464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555717-39D3-5111-D2B8-7120F4EAA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34" y="798175"/>
            <a:ext cx="2045111" cy="24521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7213B5-FFB3-022C-5179-12590B996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15" y="3968014"/>
            <a:ext cx="2443863" cy="24457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976FB1-2A9F-4A69-E874-01B15D711F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51" y="3984915"/>
            <a:ext cx="2349910" cy="24512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9FB431-5D08-8ECE-CA2D-EBDE90076B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34" y="3968013"/>
            <a:ext cx="2045111" cy="24457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59AF7F9-BA80-4905-3C89-C381C5476684}"/>
              </a:ext>
            </a:extLst>
          </p:cNvPr>
          <p:cNvSpPr txBox="1"/>
          <p:nvPr/>
        </p:nvSpPr>
        <p:spPr>
          <a:xfrm>
            <a:off x="1537935" y="323664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Jeet Nakrani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5C73AD-68C7-B066-2FC3-45D3FD809974}"/>
              </a:ext>
            </a:extLst>
          </p:cNvPr>
          <p:cNvSpPr txBox="1"/>
          <p:nvPr/>
        </p:nvSpPr>
        <p:spPr>
          <a:xfrm>
            <a:off x="4931003" y="3245448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Shubham Vishwakarma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A042C8-B3C2-37D2-EAD3-0E296B7BA17D}"/>
              </a:ext>
            </a:extLst>
          </p:cNvPr>
          <p:cNvSpPr txBox="1"/>
          <p:nvPr/>
        </p:nvSpPr>
        <p:spPr>
          <a:xfrm>
            <a:off x="9484688" y="32556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Dhiraj Nair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E2D351-912B-7B5F-332D-F6D2FDA539E8}"/>
              </a:ext>
            </a:extLst>
          </p:cNvPr>
          <p:cNvSpPr txBox="1"/>
          <p:nvPr/>
        </p:nvSpPr>
        <p:spPr>
          <a:xfrm>
            <a:off x="1326181" y="6406489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Mayank </a:t>
            </a:r>
            <a:r>
              <a:rPr lang="en-IN" dirty="0" err="1"/>
              <a:t>Kathane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1F80AF-AFE1-E684-35F5-CF57808E9A9F}"/>
              </a:ext>
            </a:extLst>
          </p:cNvPr>
          <p:cNvSpPr txBox="1"/>
          <p:nvPr/>
        </p:nvSpPr>
        <p:spPr>
          <a:xfrm>
            <a:off x="5372143" y="6406489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Saanya</a:t>
            </a:r>
            <a:r>
              <a:rPr lang="en-IN" dirty="0"/>
              <a:t> Lakhani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6FBEA8-CD12-F4ED-BADE-1BB48C040749}"/>
              </a:ext>
            </a:extLst>
          </p:cNvPr>
          <p:cNvSpPr txBox="1"/>
          <p:nvPr/>
        </p:nvSpPr>
        <p:spPr>
          <a:xfrm>
            <a:off x="9160562" y="638751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Shreyans</a:t>
            </a:r>
            <a:r>
              <a:rPr lang="en-IN" dirty="0"/>
              <a:t> Solanki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4BDABB-0773-00C6-7EF4-FF171067D132}"/>
              </a:ext>
            </a:extLst>
          </p:cNvPr>
          <p:cNvSpPr txBox="1"/>
          <p:nvPr/>
        </p:nvSpPr>
        <p:spPr>
          <a:xfrm>
            <a:off x="4061569" y="118630"/>
            <a:ext cx="458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Team Name : - Team Arjuna</a:t>
            </a:r>
          </a:p>
        </p:txBody>
      </p:sp>
    </p:spTree>
    <p:extLst>
      <p:ext uri="{BB962C8B-B14F-4D97-AF65-F5344CB8AC3E}">
        <p14:creationId xmlns:p14="http://schemas.microsoft.com/office/powerpoint/2010/main" val="3858661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19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Jeet Nakrani</dc:creator>
  <cp:lastModifiedBy>Jeet Nakrani</cp:lastModifiedBy>
  <cp:revision>1</cp:revision>
  <dcterms:created xsi:type="dcterms:W3CDTF">2024-09-27T09:52:00Z</dcterms:created>
  <dcterms:modified xsi:type="dcterms:W3CDTF">2024-09-27T10:01:43Z</dcterms:modified>
</cp:coreProperties>
</file>