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2C451B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0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Sales</a:t>
            </a:r>
            <a:r>
              <a:rPr lang="en-US" dirty="0">
                <a:solidFill>
                  <a:schemeClr val="bg1"/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Total Quantity</a:t>
            </a:r>
            <a:r>
              <a:rPr lang="en-US" dirty="0">
                <a:solidFill>
                  <a:schemeClr val="bg1"/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Net Avg Order Value</a:t>
            </a:r>
            <a:r>
              <a:rPr lang="en-US" dirty="0">
                <a:solidFill>
                  <a:schemeClr val="bg1"/>
                </a:solidFill>
              </a:rPr>
              <a:t>: The average revenue per transaction, excluding tax.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Total Customers</a:t>
            </a:r>
            <a:r>
              <a:rPr lang="en-US" sz="1600" dirty="0">
                <a:solidFill>
                  <a:schemeClr val="bg1"/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Single Order Customers</a:t>
            </a:r>
            <a:r>
              <a:rPr lang="en-US" sz="1600" dirty="0">
                <a:solidFill>
                  <a:schemeClr val="bg1"/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Customers</a:t>
            </a:r>
            <a:r>
              <a:rPr lang="en-US" sz="1600" dirty="0">
                <a:solidFill>
                  <a:schemeClr val="bg1"/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Lifetime Value (LTV)</a:t>
            </a:r>
            <a:r>
              <a:rPr lang="en-US" sz="1600" dirty="0">
                <a:solidFill>
                  <a:schemeClr val="bg1"/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Repeat Rate</a:t>
            </a:r>
            <a:r>
              <a:rPr lang="en-US" sz="1600" dirty="0">
                <a:solidFill>
                  <a:schemeClr val="bg1"/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Purchase Frequency</a:t>
            </a:r>
            <a:r>
              <a:rPr lang="en-US" sz="1600" dirty="0">
                <a:solidFill>
                  <a:schemeClr val="bg1"/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Area Chart – Trend by Day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Show the </a:t>
            </a:r>
            <a:r>
              <a:rPr lang="en-US" sz="1600" b="1" dirty="0">
                <a:solidFill>
                  <a:schemeClr val="bg1"/>
                </a:solidFill>
              </a:rPr>
              <a:t>daily trend</a:t>
            </a:r>
            <a:r>
              <a:rPr lang="en-US" sz="1600" dirty="0">
                <a:solidFill>
                  <a:schemeClr val="bg1"/>
                </a:solidFill>
              </a:rPr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Interactivity</a:t>
            </a:r>
            <a:r>
              <a:rPr lang="en-US" sz="1600" dirty="0">
                <a:solidFill>
                  <a:schemeClr val="bg1"/>
                </a:solidFill>
              </a:rPr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 Chart or Line Chart – Trend by Hour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Purpose</a:t>
            </a:r>
            <a:r>
              <a:rPr lang="en-US" sz="1600" dirty="0">
                <a:solidFill>
                  <a:schemeClr val="bg1"/>
                </a:solidFill>
              </a:rPr>
              <a:t>: Display </a:t>
            </a:r>
            <a:r>
              <a:rPr lang="en-US" sz="1600" b="1" dirty="0">
                <a:solidFill>
                  <a:schemeClr val="bg1"/>
                </a:solidFill>
              </a:rPr>
              <a:t>sales or customer activity by hour of the day</a:t>
            </a:r>
            <a:r>
              <a:rPr lang="en-US" sz="1600" dirty="0">
                <a:solidFill>
                  <a:schemeClr val="bg1"/>
                </a:solidFill>
              </a:rPr>
              <a:t> (e.g., 0–23 </a:t>
            </a:r>
            <a:r>
              <a:rPr lang="en-US" sz="1600" dirty="0" err="1">
                <a:solidFill>
                  <a:schemeClr val="bg1"/>
                </a:solidFill>
              </a:rPr>
              <a:t>hrs</a:t>
            </a:r>
            <a:r>
              <a:rPr lang="en-US" sz="1600" dirty="0">
                <a:solidFill>
                  <a:schemeClr val="bg1"/>
                </a:solidFill>
              </a:rPr>
              <a:t>), revealing peak activity periods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1"/>
                </a:solidFill>
              </a:rPr>
              <a:t>Use Case: </a:t>
            </a:r>
            <a:r>
              <a:rPr lang="en-US" sz="1600" dirty="0">
                <a:solidFill>
                  <a:schemeClr val="bg1"/>
                </a:solidFill>
              </a:rPr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4. 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F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measure selector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for: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Net Sales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Quantity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Customers</a:t>
            </a:r>
            <a:r>
              <a:rPr lang="en-US" sz="1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4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Repeat Customers</a:t>
            </a:r>
            <a:endParaRPr lang="en-US" sz="14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raw data.</a:t>
            </a:r>
          </a:p>
        </p:txBody>
      </p:sp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731</Words>
  <Application>Microsoft Office PowerPoint</Application>
  <PresentationFormat>Widescreen</PresentationFormat>
  <Paragraphs>90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SHUBHAM VIDAP</cp:lastModifiedBy>
  <cp:revision>12</cp:revision>
  <dcterms:created xsi:type="dcterms:W3CDTF">2025-05-11T09:17:40Z</dcterms:created>
  <dcterms:modified xsi:type="dcterms:W3CDTF">2025-10-09T13:49:04Z</dcterms:modified>
</cp:coreProperties>
</file>