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6AF0-B171-9C53-B570-3C475D99A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FACD2-BEEB-27AC-A2FE-51E7F1860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37276-C9E4-0DA5-BA78-E8F248A1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547E-0380-41B9-AF8F-BBD4F6DAF40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DC8BA-0883-494C-0FBE-1F6B060B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58066-E495-93B4-2F31-6294F314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2D2-23FC-43E2-93E6-C9344D7C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47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56CC0-9906-F0AE-4865-4CD65C30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C281B-916C-56BD-0258-1EA7554D6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E4D3-B9AA-381E-E2A9-B5190BCE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547E-0380-41B9-AF8F-BBD4F6DAF40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123A-306F-9DE8-5A11-37F0F3F1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4C87-1577-BB2E-F4D2-3E618E26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2D2-23FC-43E2-93E6-C9344D7C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9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66DE6-F848-2098-5430-E6ED7D146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F7703-4786-857D-9DC4-A4DBDB3DE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72F98-B051-1733-B66B-1E37B3C2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547E-0380-41B9-AF8F-BBD4F6DAF40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588FB-4A7E-C0F8-D5D0-619CD6B7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3668-71E9-F306-B044-673CFCAE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2D2-23FC-43E2-93E6-C9344D7C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52C0-3254-3EFB-6576-5E302AE00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BAFE-43D8-AAFA-64BA-3947CC931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DE20-465B-1AA7-892D-1BDD31A5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547E-0380-41B9-AF8F-BBD4F6DAF40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272D-8084-41F4-D546-CA00E209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D984E-3188-0762-4A83-9FA894FA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2D2-23FC-43E2-93E6-C9344D7C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4540-BA8A-2330-357E-D16D22BA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47AB-595E-6E72-49CA-61B3FEE0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9711-B375-51C8-83BA-31F739C9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547E-0380-41B9-AF8F-BBD4F6DAF40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B8B35-8CBC-B746-B136-0800121A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5557-51FF-561F-F2E6-CE693A70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2D2-23FC-43E2-93E6-C9344D7C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92CB-B95C-907F-AD0B-7D41E208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21226-FE6C-58B2-0166-B3F86F795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0C3DB-9791-493D-AA1A-DDC43CA18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9120F-D4B1-0E19-8CFF-2DCEF860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547E-0380-41B9-AF8F-BBD4F6DAF40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5336B-CBE9-5264-74DA-1656EF8C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237F4-BB0A-C0A6-802F-E702D29A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2D2-23FC-43E2-93E6-C9344D7C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3CE5-14B4-5864-D196-96A49492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24BF5-265B-DC0E-BDA9-1AF78A1BA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D179F-D84C-7A58-F09C-A6B554065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A8049-D319-2AAE-174D-74256B4DE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740EB-C9FC-A77E-AD54-2DDE773BB5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8490-0B35-ED0B-9E44-B6B4685A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547E-0380-41B9-AF8F-BBD4F6DAF40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F0E10-871B-AE69-EC80-D04E496F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FC073-1FCA-9FBD-F18B-04798C12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2D2-23FC-43E2-93E6-C9344D7C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1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42DB-27A7-3D05-EEAB-A366D229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5DAAB6-A5EE-F54B-E3F0-80D759BB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547E-0380-41B9-AF8F-BBD4F6DAF40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262F6-CC55-7D82-5380-F067DF270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5811D-04E9-7A16-41A1-62CFB617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2D2-23FC-43E2-93E6-C9344D7C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E5591-B4C2-5387-8D37-2F5EDB90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547E-0380-41B9-AF8F-BBD4F6DAF40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CA4F5-209A-48FC-2754-8A6AA0FBB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47415-A2A9-2FC3-76E7-2D80E5B9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2D2-23FC-43E2-93E6-C9344D7C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8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A5A7F-BFC2-A7DE-B041-4382153C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AC18-43BC-F361-E8B1-8DB04881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7775C-B054-7BD1-CFB4-214AF39BC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852A6-B5F0-0C28-E86C-1B5F3BA0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547E-0380-41B9-AF8F-BBD4F6DAF40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B003C-C12A-B04E-6DBA-5905007A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BBFB3-BD6B-F586-18D4-723BD175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2D2-23FC-43E2-93E6-C9344D7C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6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C1BB-B5DA-CF54-1B06-3C451D2E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7B1-EAAE-F1A9-847E-36D6A0916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3A14E-FF1E-4E15-F7C8-B79A40DA1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7275A-83E8-653B-C8AF-999C5489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547E-0380-41B9-AF8F-BBD4F6DAF40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AAD1-F15F-2FD7-0109-A780BDE3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507EF-E9AD-1766-E2B7-2A9EAD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0D2D2-23FC-43E2-93E6-C9344D7C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3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ABB53-CB89-242C-80DA-B0A98A93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821E-CFCD-DF4D-1D9E-B607C0FC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388BF-A199-DDBC-39D4-683267459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D547E-0380-41B9-AF8F-BBD4F6DAF40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88E06-9F09-97B0-C699-F60CC3F84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42EA-3334-DE9D-1FC8-91AC63DFE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D2D2-23FC-43E2-93E6-C9344D7C2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2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350D7E13-6985-3143-E958-66EAE4A35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1122" y="838200"/>
            <a:ext cx="914400" cy="914400"/>
          </a:xfrm>
          <a:prstGeom prst="rect">
            <a:avLst/>
          </a:prstGeom>
        </p:spPr>
      </p:pic>
      <p:pic>
        <p:nvPicPr>
          <p:cNvPr id="7" name="Graphic 6" descr="Books on shelf with solid fill">
            <a:extLst>
              <a:ext uri="{FF2B5EF4-FFF2-40B4-BE49-F238E27FC236}">
                <a16:creationId xmlns:a16="http://schemas.microsoft.com/office/drawing/2014/main" id="{56C7878A-698A-985A-F1DD-52D940A9F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0786" y="18755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9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VIDAP</dc:creator>
  <cp:lastModifiedBy>SHUBHAM VIDAP</cp:lastModifiedBy>
  <cp:revision>1</cp:revision>
  <dcterms:created xsi:type="dcterms:W3CDTF">2025-10-03T20:38:04Z</dcterms:created>
  <dcterms:modified xsi:type="dcterms:W3CDTF">2025-10-03T20:38:04Z</dcterms:modified>
</cp:coreProperties>
</file>