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6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2D86-5192-75E2-4321-B10899E2D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484A6-377A-156C-7986-D181E9D60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B2780-729E-A099-82F2-A16DDACB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DAF56-F382-19CD-91A9-CD42389F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5B67-6319-C397-7CC2-2C387CE4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31F6-8400-E8C1-D85F-0A5AD3AB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369D-AC6D-FC23-A68C-A0B58C2FE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4C6C-4C47-FE72-FED7-F514609F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44D8-6990-B676-E074-4E0D4461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BAFC-20CD-EEEB-D40F-C8CE1260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FFFC5-B4DA-E350-F44D-201E293A7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1DC41-CEC8-46D7-D1DA-75827D494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22B0-AC9D-75E4-1304-7915BBFA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81907-31D6-6FE4-5AA4-4048C97A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FEA4-34FF-60F0-31EC-FD04F765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515D-1C84-D914-285C-AB65C6CD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4C19E-D456-62B3-B3EE-180AA593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07F0-50AC-3D54-EEDC-ADC5091A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1C839-FC29-EB08-5E46-463B1971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EB295-C6FA-6A69-D375-EF105840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4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13CA-05E7-3DAF-D073-56299E30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9028C-02FD-389E-1F52-57E6F960C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F03-DC13-F643-444C-7DB3DABC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17A6-E7BC-52EB-6AA6-5FC9B3B9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E87B-5127-0007-9111-998E16B4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0F70-8A25-D6B9-4184-87778527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18E0-8F61-2BB9-3075-17034ACB4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005A-3586-1D11-FC9A-535FE159D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9C5F-CE13-7C8D-200B-25EB76BB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C6D34-1223-C3D8-C2FF-779560C3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5E7D6-B051-4DA9-D0FD-28684AFE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5FB1-70CD-DE85-05FA-5F2763A2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C257-57F3-DD15-6400-3A98678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0313B-7A92-70B5-2535-0F4F05DF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6EDBD-F7EB-CEDB-2A6E-1F887BDDB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CE9EE-B468-46B4-DF0C-9EF9C892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E5471-993C-0A92-A120-F8398A6A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4B07B-A883-CD31-466C-39C540E3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B28F3-7312-8E71-08E7-653AC2239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A1E7-7AB8-A24B-2DF6-10826767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05582-91BE-F4FE-EECD-5C5A19E2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1F78B-F6F5-1E61-6A32-30982351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A40F1-E062-C589-882C-AF42B636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B1FBF-F22C-EB3A-A999-BC88DCF3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CAC7F-C54A-8308-5753-BF338CC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316AF-538C-9489-18BA-2AB5DE3E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76F-CFE7-91B7-FB4D-D81A53BA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E260-848D-47D1-5261-2CBC4EA5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24B88-8364-FBD9-CE0D-CA1D2D94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9F5C-E0E4-E63B-3854-198B5C91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D48E2-17D2-39FE-800F-AE46D02D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6E9D5-0B6B-6BCF-F1A3-D2ACFDA0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1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711-2E8B-7A7F-7822-E5E73802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8B675-EF3C-A2A8-F406-8227068A5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5241-90C6-0705-02C8-DBDBE3CDD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32034-69E4-5BF1-9820-38566694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7B4D7-F3A1-2182-4D4D-469784E0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D182C-3DBD-E7C4-2DD8-873FCE46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2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02CC7-708D-99A6-A272-747162DF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4042-DFE4-D8FB-F013-A3841CEF1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C87F5-1E44-3478-AF11-D4E774751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52C4D-EB56-43CF-8D59-8FCC7EE3953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A65E1-CF45-6B03-31BA-4CD2FE0AE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19B22-E127-11B9-48DC-3C4BFCC49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66697-922D-4784-8AEB-2D2915805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5.wdp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microsoft.com/office/2007/relationships/hdphoto" Target="../media/hdphoto4.wdp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6DFB4FB7-0309-3ABC-3B6F-08C7DB21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5704" y="845574"/>
            <a:ext cx="914400" cy="914400"/>
          </a:xfrm>
          <a:prstGeom prst="rect">
            <a:avLst/>
          </a:prstGeom>
        </p:spPr>
      </p:pic>
      <p:pic>
        <p:nvPicPr>
          <p:cNvPr id="7" name="Graphic 6" descr="Books with solid fill">
            <a:extLst>
              <a:ext uri="{FF2B5EF4-FFF2-40B4-BE49-F238E27FC236}">
                <a16:creationId xmlns:a16="http://schemas.microsoft.com/office/drawing/2014/main" id="{719D72A2-790D-5F87-EBAF-14AFBBDC4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1302774"/>
            <a:ext cx="9144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873E2-E8D3-5A36-63D2-3ECE63862A7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704" y="2202427"/>
            <a:ext cx="2438400" cy="2438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928AB4-DB8F-6F28-1393-3690F776E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14" y="1136236"/>
            <a:ext cx="987531" cy="987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2107CD-013B-A72F-812C-37F09367D47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Marker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896" y="1906279"/>
            <a:ext cx="835742" cy="8357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2617C4-DC88-F992-1F67-E4EBC3CF36AC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395" y="2495430"/>
            <a:ext cx="773798" cy="7737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07A767-1C1C-266D-4E19-31FF1DFA92C9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5">
                <a:shade val="45000"/>
                <a:satMod val="135000"/>
              </a:schemeClr>
              <a:prstClr val="white"/>
            </a:duotone>
            <a:alphaModFix amt="8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59" y="2723782"/>
            <a:ext cx="1002150" cy="1002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C7589A-8B89-64AA-ACBF-6E055F229BAD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12" y="2723782"/>
            <a:ext cx="943548" cy="943548"/>
          </a:xfrm>
          <a:prstGeom prst="rect">
            <a:avLst/>
          </a:prstGeom>
        </p:spPr>
      </p:pic>
      <p:pic>
        <p:nvPicPr>
          <p:cNvPr id="3" name="Graphic 2" descr="House with solid fill">
            <a:extLst>
              <a:ext uri="{FF2B5EF4-FFF2-40B4-BE49-F238E27FC236}">
                <a16:creationId xmlns:a16="http://schemas.microsoft.com/office/drawing/2014/main" id="{BA20139E-CF42-02DB-A212-F413A8C67ED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58348" y="3667330"/>
            <a:ext cx="914400" cy="914400"/>
          </a:xfrm>
          <a:prstGeom prst="rect">
            <a:avLst/>
          </a:prstGeom>
        </p:spPr>
      </p:pic>
      <p:pic>
        <p:nvPicPr>
          <p:cNvPr id="6" name="Graphic 5" descr="Star with solid fill">
            <a:extLst>
              <a:ext uri="{FF2B5EF4-FFF2-40B4-BE49-F238E27FC236}">
                <a16:creationId xmlns:a16="http://schemas.microsoft.com/office/drawing/2014/main" id="{10C42FBA-FCD6-2E36-6CDF-4629436CC6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07858" y="4911214"/>
            <a:ext cx="914400" cy="914400"/>
          </a:xfrm>
          <a:prstGeom prst="rect">
            <a:avLst/>
          </a:prstGeom>
        </p:spPr>
      </p:pic>
      <p:pic>
        <p:nvPicPr>
          <p:cNvPr id="9" name="Graphic 8" descr="Stars with solid fill">
            <a:extLst>
              <a:ext uri="{FF2B5EF4-FFF2-40B4-BE49-F238E27FC236}">
                <a16:creationId xmlns:a16="http://schemas.microsoft.com/office/drawing/2014/main" id="{A907B4BC-A67F-7D3B-FE66-E463CAB0B80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470859" y="38639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5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VIDAP</dc:creator>
  <cp:lastModifiedBy>SHUBHAM VIDAP</cp:lastModifiedBy>
  <cp:revision>6</cp:revision>
  <dcterms:created xsi:type="dcterms:W3CDTF">2025-10-05T16:02:05Z</dcterms:created>
  <dcterms:modified xsi:type="dcterms:W3CDTF">2025-10-06T17:56:35Z</dcterms:modified>
</cp:coreProperties>
</file>