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9"/>
  </p:notesMasterIdLst>
  <p:handoutMasterIdLst>
    <p:handoutMasterId r:id="rId20"/>
  </p:handoutMasterIdLst>
  <p:sldIdLst>
    <p:sldId id="256" r:id="rId2"/>
    <p:sldId id="306" r:id="rId3"/>
    <p:sldId id="303" r:id="rId4"/>
    <p:sldId id="304" r:id="rId5"/>
    <p:sldId id="305" r:id="rId6"/>
    <p:sldId id="308" r:id="rId7"/>
    <p:sldId id="302" r:id="rId8"/>
    <p:sldId id="307" r:id="rId9"/>
    <p:sldId id="301" r:id="rId10"/>
    <p:sldId id="285" r:id="rId11"/>
    <p:sldId id="287" r:id="rId12"/>
    <p:sldId id="288" r:id="rId13"/>
    <p:sldId id="286" r:id="rId14"/>
    <p:sldId id="278" r:id="rId15"/>
    <p:sldId id="289" r:id="rId16"/>
    <p:sldId id="280"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3"/>
    <p:restoredTop sz="94651"/>
  </p:normalViewPr>
  <p:slideViewPr>
    <p:cSldViewPr snapToGrid="0" snapToObjects="1">
      <p:cViewPr varScale="1">
        <p:scale>
          <a:sx n="109" d="100"/>
          <a:sy n="109" d="100"/>
        </p:scale>
        <p:origin x="-624" y="-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1" d="100"/>
          <a:sy n="121" d="100"/>
        </p:scale>
        <p:origin x="5072" y="16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50C2ECA-8B25-754D-ABAC-32FE3F4BF9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F73ABE2-503C-0E4F-ADAD-24CB8F53FA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89A9D4-966A-4A4F-B071-E646A2CA0130}" type="datetimeFigureOut">
              <a:rPr lang="en-US" smtClean="0"/>
              <a:pPr/>
              <a:t>11/18/2021</a:t>
            </a:fld>
            <a:endParaRPr lang="en-US"/>
          </a:p>
        </p:txBody>
      </p:sp>
      <p:sp>
        <p:nvSpPr>
          <p:cNvPr id="4" name="Footer Placeholder 3">
            <a:extLst>
              <a:ext uri="{FF2B5EF4-FFF2-40B4-BE49-F238E27FC236}">
                <a16:creationId xmlns="" xmlns:a16="http://schemas.microsoft.com/office/drawing/2014/main" id="{9A4CEC9E-B84F-3245-9DC6-EA37E5D505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F9B178F-0FAF-BA40-87D3-AAD2891B95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7611FB-C22A-D44B-B6F2-C38EA0DDE6AB}" type="slidenum">
              <a:rPr lang="en-US" smtClean="0"/>
              <a:pPr/>
              <a:t>‹#›</a:t>
            </a:fld>
            <a:endParaRPr lang="en-US"/>
          </a:p>
        </p:txBody>
      </p:sp>
    </p:spTree>
    <p:extLst>
      <p:ext uri="{BB962C8B-B14F-4D97-AF65-F5344CB8AC3E}">
        <p14:creationId xmlns="" xmlns:p14="http://schemas.microsoft.com/office/powerpoint/2010/main" val="892955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138B2-F261-9845-9CAD-42409F44993C}" type="datetimeFigureOut">
              <a:rPr lang="en-US" smtClean="0"/>
              <a:pPr/>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23E55-91C8-944F-96ED-E3974ABC9EA8}" type="slidenum">
              <a:rPr lang="en-US" smtClean="0"/>
              <a:pPr/>
              <a:t>‹#›</a:t>
            </a:fld>
            <a:endParaRPr lang="en-US"/>
          </a:p>
        </p:txBody>
      </p:sp>
    </p:spTree>
    <p:extLst>
      <p:ext uri="{BB962C8B-B14F-4D97-AF65-F5344CB8AC3E}">
        <p14:creationId xmlns="" xmlns:p14="http://schemas.microsoft.com/office/powerpoint/2010/main" val="214871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29677-AF24-CB4F-A385-56446B202B1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 xmlns:a16="http://schemas.microsoft.com/office/drawing/2014/main" id="{4C84DD05-66D2-BB42-A79A-F26BB2319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5" name="Footer Placeholder 4">
            <a:extLst>
              <a:ext uri="{FF2B5EF4-FFF2-40B4-BE49-F238E27FC236}">
                <a16:creationId xmlns="" xmlns:a16="http://schemas.microsoft.com/office/drawing/2014/main" id="{5B44DD9C-789D-BA48-8A96-39894264228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Tree>
    <p:extLst>
      <p:ext uri="{BB962C8B-B14F-4D97-AF65-F5344CB8AC3E}">
        <p14:creationId xmlns="" xmlns:p14="http://schemas.microsoft.com/office/powerpoint/2010/main" val="146208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2D4075-FF62-5F42-BA06-564C19288AE4}"/>
              </a:ext>
            </a:extLst>
          </p:cNvPr>
          <p:cNvSpPr>
            <a:spLocks noGrp="1"/>
          </p:cNvSpPr>
          <p:nvPr>
            <p:ph type="title"/>
          </p:nvPr>
        </p:nvSpPr>
        <p:spPr>
          <a:xfrm>
            <a:off x="29486" y="36346"/>
            <a:ext cx="12117125" cy="644691"/>
          </a:xfrm>
          <a:prstGeom prst="rect">
            <a:avLst/>
          </a:prstGeom>
        </p:spPr>
        <p:txBody>
          <a:bodyPr>
            <a:normAutofit/>
          </a:bodyPr>
          <a:lstStyle>
            <a:lvl1pPr>
              <a:defRPr sz="2800" b="0">
                <a:latin typeface="Helvetica" pitchFamily="2" charset="0"/>
              </a:defRPr>
            </a:lvl1pPr>
          </a:lstStyle>
          <a:p>
            <a:r>
              <a:rPr lang="en-GB" dirty="0"/>
              <a:t>Click to edit Master title style</a:t>
            </a:r>
            <a:endParaRPr lang="en-US" dirty="0"/>
          </a:p>
        </p:txBody>
      </p:sp>
      <p:sp>
        <p:nvSpPr>
          <p:cNvPr id="3" name="Content Placeholder 2">
            <a:extLst>
              <a:ext uri="{FF2B5EF4-FFF2-40B4-BE49-F238E27FC236}">
                <a16:creationId xmlns="" xmlns:a16="http://schemas.microsoft.com/office/drawing/2014/main" id="{7DABBAD2-305E-1B4B-923D-7998AF32BD5D}"/>
              </a:ext>
            </a:extLst>
          </p:cNvPr>
          <p:cNvSpPr>
            <a:spLocks noGrp="1"/>
          </p:cNvSpPr>
          <p:nvPr>
            <p:ph idx="1"/>
          </p:nvPr>
        </p:nvSpPr>
        <p:spPr>
          <a:xfrm>
            <a:off x="130533" y="927127"/>
            <a:ext cx="11947497" cy="5171523"/>
          </a:xfrm>
        </p:spPr>
        <p:txBody>
          <a:bodyPr>
            <a:normAutofit/>
          </a:bodyPr>
          <a:lstStyle>
            <a:lvl1pPr>
              <a:defRPr sz="2000">
                <a:latin typeface="Helvetica" pitchFamily="2" charset="0"/>
              </a:defRPr>
            </a:lvl1pPr>
            <a:lvl2pPr>
              <a:defRPr sz="1800">
                <a:latin typeface="Helvetica" pitchFamily="2" charset="0"/>
              </a:defRPr>
            </a:lvl2pPr>
            <a:lvl3pPr>
              <a:defRPr sz="18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 xmlns:a16="http://schemas.microsoft.com/office/drawing/2014/main" id="{D8DF0E2A-F948-1446-9562-1F377DB732A2}"/>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FC67175D-1525-6444-9BF0-3DF9446A2A5D}"/>
              </a:ext>
            </a:extLst>
          </p:cNvPr>
          <p:cNvSpPr txBox="1"/>
          <p:nvPr userDrawn="1"/>
        </p:nvSpPr>
        <p:spPr>
          <a:xfrm>
            <a:off x="365760" y="6591631"/>
            <a:ext cx="184731" cy="369332"/>
          </a:xfrm>
          <a:prstGeom prst="rect">
            <a:avLst/>
          </a:prstGeom>
          <a:noFill/>
        </p:spPr>
        <p:txBody>
          <a:bodyPr wrap="none" rtlCol="0">
            <a:spAutoFit/>
          </a:bodyPr>
          <a:lstStyle/>
          <a:p>
            <a:endParaRPr lang="en-US" dirty="0"/>
          </a:p>
        </p:txBody>
      </p:sp>
    </p:spTree>
    <p:extLst>
      <p:ext uri="{BB962C8B-B14F-4D97-AF65-F5344CB8AC3E}">
        <p14:creationId xmlns="" xmlns:p14="http://schemas.microsoft.com/office/powerpoint/2010/main" val="100830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20183-4F81-574B-A45C-5A4A463B8359}"/>
              </a:ext>
            </a:extLst>
          </p:cNvPr>
          <p:cNvSpPr>
            <a:spLocks noGrp="1"/>
          </p:cNvSpPr>
          <p:nvPr>
            <p:ph type="title"/>
          </p:nvPr>
        </p:nvSpPr>
        <p:spPr>
          <a:xfrm>
            <a:off x="838200" y="116109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2577334C-1369-7740-96AE-2A4BE2E518B3}"/>
              </a:ext>
            </a:extLst>
          </p:cNvPr>
          <p:cNvSpPr>
            <a:spLocks noGrp="1"/>
          </p:cNvSpPr>
          <p:nvPr>
            <p:ph type="body" idx="1"/>
          </p:nvPr>
        </p:nvSpPr>
        <p:spPr>
          <a:xfrm>
            <a:off x="838200" y="419671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19D0A998-A029-7742-B21A-2B97FB0008C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11/18/2021</a:t>
            </a:fld>
            <a:endParaRPr lang="en-US"/>
          </a:p>
        </p:txBody>
      </p:sp>
      <p:sp>
        <p:nvSpPr>
          <p:cNvPr id="5" name="Footer Placeholder 4">
            <a:extLst>
              <a:ext uri="{FF2B5EF4-FFF2-40B4-BE49-F238E27FC236}">
                <a16:creationId xmlns="" xmlns:a16="http://schemas.microsoft.com/office/drawing/2014/main" id="{B76AECE7-F9DB-E349-A0D1-932CC6743C78}"/>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6" name="Slide Number Placeholder 5">
            <a:extLst>
              <a:ext uri="{FF2B5EF4-FFF2-40B4-BE49-F238E27FC236}">
                <a16:creationId xmlns="" xmlns:a16="http://schemas.microsoft.com/office/drawing/2014/main" id="{21C52EC9-A4F2-534E-B766-200D91B4095E}"/>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 xmlns:p14="http://schemas.microsoft.com/office/powerpoint/2010/main" val="270557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F0B41F-059C-FB4E-A55A-0FA105CD66BB}"/>
              </a:ext>
            </a:extLst>
          </p:cNvPr>
          <p:cNvSpPr>
            <a:spLocks noGrp="1"/>
          </p:cNvSpPr>
          <p:nvPr>
            <p:ph type="title"/>
          </p:nvPr>
        </p:nvSpPr>
        <p:spPr>
          <a:xfrm>
            <a:off x="186690" y="136525"/>
            <a:ext cx="11837670" cy="457836"/>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 xmlns:a16="http://schemas.microsoft.com/office/drawing/2014/main" id="{7B824072-3706-0C4F-9AFD-BF68C24DAE05}"/>
              </a:ext>
            </a:extLst>
          </p:cNvPr>
          <p:cNvSpPr>
            <a:spLocks noGrp="1"/>
          </p:cNvSpPr>
          <p:nvPr>
            <p:ph sz="half" idx="1"/>
          </p:nvPr>
        </p:nvSpPr>
        <p:spPr>
          <a:xfrm>
            <a:off x="186690" y="934085"/>
            <a:ext cx="56426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 xmlns:a16="http://schemas.microsoft.com/office/drawing/2014/main" id="{091B519C-F82E-8C41-8494-9B54DB503031}"/>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11/18/2021</a:t>
            </a:fld>
            <a:endParaRPr lang="en-US"/>
          </a:p>
        </p:txBody>
      </p:sp>
      <p:sp>
        <p:nvSpPr>
          <p:cNvPr id="6" name="Footer Placeholder 5">
            <a:extLst>
              <a:ext uri="{FF2B5EF4-FFF2-40B4-BE49-F238E27FC236}">
                <a16:creationId xmlns="" xmlns:a16="http://schemas.microsoft.com/office/drawing/2014/main" id="{D9568C1B-3A4A-3545-BC6B-852FECF3C3C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 xmlns:a16="http://schemas.microsoft.com/office/drawing/2014/main" id="{FBE2BCA3-755F-304A-9D18-F52154701512}"/>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8" name="Content Placeholder 2">
            <a:extLst>
              <a:ext uri="{FF2B5EF4-FFF2-40B4-BE49-F238E27FC236}">
                <a16:creationId xmlns="" xmlns:a16="http://schemas.microsoft.com/office/drawing/2014/main" id="{FFB58BFA-D5B9-0A42-BE33-6F2DF8E0F078}"/>
              </a:ext>
            </a:extLst>
          </p:cNvPr>
          <p:cNvSpPr>
            <a:spLocks noGrp="1"/>
          </p:cNvSpPr>
          <p:nvPr>
            <p:ph sz="half" idx="13"/>
          </p:nvPr>
        </p:nvSpPr>
        <p:spPr>
          <a:xfrm>
            <a:off x="6096000" y="934085"/>
            <a:ext cx="59093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 xmlns:p14="http://schemas.microsoft.com/office/powerpoint/2010/main" val="9795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C1E32D-060E-B74C-88B5-72204F104A18}"/>
              </a:ext>
            </a:extLst>
          </p:cNvPr>
          <p:cNvSpPr>
            <a:spLocks noGrp="1"/>
          </p:cNvSpPr>
          <p:nvPr>
            <p:ph type="title"/>
          </p:nvPr>
        </p:nvSpPr>
        <p:spPr>
          <a:xfrm>
            <a:off x="211138" y="104775"/>
            <a:ext cx="11824652" cy="466725"/>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30202F5C-0978-B140-B6AA-ED69607E04B4}"/>
              </a:ext>
            </a:extLst>
          </p:cNvPr>
          <p:cNvSpPr>
            <a:spLocks noGrp="1"/>
          </p:cNvSpPr>
          <p:nvPr>
            <p:ph type="body" idx="1"/>
          </p:nvPr>
        </p:nvSpPr>
        <p:spPr>
          <a:xfrm>
            <a:off x="211138"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 xmlns:a16="http://schemas.microsoft.com/office/drawing/2014/main" id="{1C8D6D64-2348-EA41-9C06-FF1265C984C8}"/>
              </a:ext>
            </a:extLst>
          </p:cNvPr>
          <p:cNvSpPr>
            <a:spLocks noGrp="1"/>
          </p:cNvSpPr>
          <p:nvPr>
            <p:ph sz="half" idx="2"/>
          </p:nvPr>
        </p:nvSpPr>
        <p:spPr>
          <a:xfrm>
            <a:off x="211138"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 xmlns:a16="http://schemas.microsoft.com/office/drawing/2014/main" id="{32BA7742-2617-E74B-9E5B-3B819F691D3B}"/>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11/18/2021</a:t>
            </a:fld>
            <a:endParaRPr lang="en-US"/>
          </a:p>
        </p:txBody>
      </p:sp>
      <p:sp>
        <p:nvSpPr>
          <p:cNvPr id="8" name="Footer Placeholder 7">
            <a:extLst>
              <a:ext uri="{FF2B5EF4-FFF2-40B4-BE49-F238E27FC236}">
                <a16:creationId xmlns="" xmlns:a16="http://schemas.microsoft.com/office/drawing/2014/main" id="{C62AFB07-963E-C945-A6BB-E7C74AADE95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9" name="Slide Number Placeholder 8">
            <a:extLst>
              <a:ext uri="{FF2B5EF4-FFF2-40B4-BE49-F238E27FC236}">
                <a16:creationId xmlns="" xmlns:a16="http://schemas.microsoft.com/office/drawing/2014/main" id="{C56D68BD-B227-214F-8237-87A7BEDDDC7D}"/>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13" name="Text Placeholder 2">
            <a:extLst>
              <a:ext uri="{FF2B5EF4-FFF2-40B4-BE49-F238E27FC236}">
                <a16:creationId xmlns="" xmlns:a16="http://schemas.microsoft.com/office/drawing/2014/main" id="{63265A1B-37B0-C940-BAE6-30630E84DEEA}"/>
              </a:ext>
            </a:extLst>
          </p:cNvPr>
          <p:cNvSpPr>
            <a:spLocks noGrp="1"/>
          </p:cNvSpPr>
          <p:nvPr>
            <p:ph type="body" idx="13"/>
          </p:nvPr>
        </p:nvSpPr>
        <p:spPr>
          <a:xfrm>
            <a:off x="6275070"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4" name="Content Placeholder 3">
            <a:extLst>
              <a:ext uri="{FF2B5EF4-FFF2-40B4-BE49-F238E27FC236}">
                <a16:creationId xmlns="" xmlns:a16="http://schemas.microsoft.com/office/drawing/2014/main" id="{02238932-BC39-5341-8E3E-E60978274B69}"/>
              </a:ext>
            </a:extLst>
          </p:cNvPr>
          <p:cNvSpPr>
            <a:spLocks noGrp="1"/>
          </p:cNvSpPr>
          <p:nvPr>
            <p:ph sz="half" idx="14"/>
          </p:nvPr>
        </p:nvSpPr>
        <p:spPr>
          <a:xfrm>
            <a:off x="6275070"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 xmlns:p14="http://schemas.microsoft.com/office/powerpoint/2010/main" val="26089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5140E7-D585-874F-97BF-74C9957F2404}"/>
              </a:ext>
            </a:extLst>
          </p:cNvPr>
          <p:cNvSpPr>
            <a:spLocks noGrp="1"/>
          </p:cNvSpPr>
          <p:nvPr>
            <p:ph type="title"/>
          </p:nvPr>
        </p:nvSpPr>
        <p:spPr>
          <a:xfrm>
            <a:off x="220980" y="136525"/>
            <a:ext cx="11757660" cy="469265"/>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1FDBE03C-F942-4949-B845-5D3E5503777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11/18/2021</a:t>
            </a:fld>
            <a:endParaRPr lang="en-US"/>
          </a:p>
        </p:txBody>
      </p:sp>
      <p:sp>
        <p:nvSpPr>
          <p:cNvPr id="4" name="Footer Placeholder 3">
            <a:extLst>
              <a:ext uri="{FF2B5EF4-FFF2-40B4-BE49-F238E27FC236}">
                <a16:creationId xmlns="" xmlns:a16="http://schemas.microsoft.com/office/drawing/2014/main" id="{699A6B16-AA9D-E742-A8CF-09BB037FEB4A}"/>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5" name="Slide Number Placeholder 4">
            <a:extLst>
              <a:ext uri="{FF2B5EF4-FFF2-40B4-BE49-F238E27FC236}">
                <a16:creationId xmlns="" xmlns:a16="http://schemas.microsoft.com/office/drawing/2014/main" id="{BA68B6F3-8F49-6B42-8F9D-1F08FA838BAF}"/>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 xmlns:p14="http://schemas.microsoft.com/office/powerpoint/2010/main" val="7582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1249491-79C2-4B4A-9D89-3951B669EA1E}"/>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11/18/2021</a:t>
            </a:fld>
            <a:endParaRPr lang="en-US"/>
          </a:p>
        </p:txBody>
      </p:sp>
      <p:sp>
        <p:nvSpPr>
          <p:cNvPr id="3" name="Footer Placeholder 2">
            <a:extLst>
              <a:ext uri="{FF2B5EF4-FFF2-40B4-BE49-F238E27FC236}">
                <a16:creationId xmlns="" xmlns:a16="http://schemas.microsoft.com/office/drawing/2014/main" id="{808F16C4-2473-F84F-8C23-4D4B0FC4B03D}"/>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4" name="Slide Number Placeholder 3">
            <a:extLst>
              <a:ext uri="{FF2B5EF4-FFF2-40B4-BE49-F238E27FC236}">
                <a16:creationId xmlns="" xmlns:a16="http://schemas.microsoft.com/office/drawing/2014/main" id="{A72EA9DC-D1E7-3447-8BEA-B9FB92C799B1}"/>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 xmlns:p14="http://schemas.microsoft.com/office/powerpoint/2010/main" val="400592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5FC8A-3B20-DE4A-BBE7-73CAF96F5845}"/>
              </a:ext>
            </a:extLst>
          </p:cNvPr>
          <p:cNvSpPr>
            <a:spLocks noGrp="1"/>
          </p:cNvSpPr>
          <p:nvPr>
            <p:ph type="title"/>
          </p:nvPr>
        </p:nvSpPr>
        <p:spPr>
          <a:xfrm>
            <a:off x="171450" y="136525"/>
            <a:ext cx="11818620" cy="503555"/>
          </a:xfrm>
          <a:prstGeom prst="rect">
            <a:avLst/>
          </a:prstGeo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 xmlns:a16="http://schemas.microsoft.com/office/drawing/2014/main" id="{266712F3-146A-4449-A1B2-AC609D7843FA}"/>
              </a:ext>
            </a:extLst>
          </p:cNvPr>
          <p:cNvSpPr>
            <a:spLocks noGrp="1"/>
          </p:cNvSpPr>
          <p:nvPr>
            <p:ph idx="1"/>
          </p:nvPr>
        </p:nvSpPr>
        <p:spPr>
          <a:xfrm>
            <a:off x="4508818" y="868680"/>
            <a:ext cx="7481252" cy="52400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 xmlns:a16="http://schemas.microsoft.com/office/drawing/2014/main" id="{8C8ADF43-4F1B-BC44-A8DA-31255F057FC7}"/>
              </a:ext>
            </a:extLst>
          </p:cNvPr>
          <p:cNvSpPr>
            <a:spLocks noGrp="1"/>
          </p:cNvSpPr>
          <p:nvPr>
            <p:ph type="body" sz="half" idx="2"/>
          </p:nvPr>
        </p:nvSpPr>
        <p:spPr>
          <a:xfrm>
            <a:off x="171450" y="868680"/>
            <a:ext cx="4097655" cy="52400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 xmlns:a16="http://schemas.microsoft.com/office/drawing/2014/main" id="{1F1894A0-8F54-D448-BDD0-F5165652D207}"/>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11/18/2021</a:t>
            </a:fld>
            <a:endParaRPr lang="en-US"/>
          </a:p>
        </p:txBody>
      </p:sp>
      <p:sp>
        <p:nvSpPr>
          <p:cNvPr id="6" name="Footer Placeholder 5">
            <a:extLst>
              <a:ext uri="{FF2B5EF4-FFF2-40B4-BE49-F238E27FC236}">
                <a16:creationId xmlns="" xmlns:a16="http://schemas.microsoft.com/office/drawing/2014/main" id="{E10596A7-DB36-9345-B809-89A2079016FF}"/>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 xmlns:a16="http://schemas.microsoft.com/office/drawing/2014/main" id="{CDC5CD37-5E0A-8045-828D-C88AE89F960A}"/>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 xmlns:p14="http://schemas.microsoft.com/office/powerpoint/2010/main" val="35939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6AC74-44C2-1641-89F7-E406D6A7F128}"/>
              </a:ext>
            </a:extLst>
          </p:cNvPr>
          <p:cNvSpPr>
            <a:spLocks noGrp="1"/>
          </p:cNvSpPr>
          <p:nvPr>
            <p:ph type="title"/>
          </p:nvPr>
        </p:nvSpPr>
        <p:spPr>
          <a:xfrm>
            <a:off x="106363" y="136525"/>
            <a:ext cx="11917997" cy="492125"/>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86698752-0FD6-224F-AFF0-9EC0443D8AB4}"/>
              </a:ext>
            </a:extLst>
          </p:cNvPr>
          <p:cNvSpPr>
            <a:spLocks noGrp="1"/>
          </p:cNvSpPr>
          <p:nvPr>
            <p:ph type="pic" idx="1"/>
          </p:nvPr>
        </p:nvSpPr>
        <p:spPr>
          <a:xfrm>
            <a:off x="4949190" y="868680"/>
            <a:ext cx="7075170" cy="52120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7133AEE-F401-DB46-82F4-44F80333360C}"/>
              </a:ext>
            </a:extLst>
          </p:cNvPr>
          <p:cNvSpPr>
            <a:spLocks noGrp="1"/>
          </p:cNvSpPr>
          <p:nvPr>
            <p:ph type="body" sz="half" idx="2"/>
          </p:nvPr>
        </p:nvSpPr>
        <p:spPr>
          <a:xfrm>
            <a:off x="106364" y="868680"/>
            <a:ext cx="4694236" cy="5212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 xmlns:a16="http://schemas.microsoft.com/office/drawing/2014/main" id="{BE9122C6-FDBE-E348-83B7-33DE6092DF13}"/>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11/18/2021</a:t>
            </a:fld>
            <a:endParaRPr lang="en-US"/>
          </a:p>
        </p:txBody>
      </p:sp>
      <p:sp>
        <p:nvSpPr>
          <p:cNvPr id="6" name="Footer Placeholder 5">
            <a:extLst>
              <a:ext uri="{FF2B5EF4-FFF2-40B4-BE49-F238E27FC236}">
                <a16:creationId xmlns="" xmlns:a16="http://schemas.microsoft.com/office/drawing/2014/main" id="{934E88EA-ED7B-6F42-A26B-7669BB2D5FEE}"/>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 xmlns:a16="http://schemas.microsoft.com/office/drawing/2014/main" id="{9404B687-CF9D-444A-87AE-AA1A4B832176}"/>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 xmlns:p14="http://schemas.microsoft.com/office/powerpoint/2010/main" val="13983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6D99F0F-07B3-B348-AD5E-2E6822CA72C4}"/>
              </a:ext>
            </a:extLst>
          </p:cNvPr>
          <p:cNvSpPr>
            <a:spLocks noGrp="1"/>
          </p:cNvSpPr>
          <p:nvPr>
            <p:ph type="body" idx="1"/>
          </p:nvPr>
        </p:nvSpPr>
        <p:spPr>
          <a:xfrm>
            <a:off x="121024" y="863506"/>
            <a:ext cx="11873752" cy="531345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Placeholder 6">
            <a:extLst>
              <a:ext uri="{FF2B5EF4-FFF2-40B4-BE49-F238E27FC236}">
                <a16:creationId xmlns="" xmlns:a16="http://schemas.microsoft.com/office/drawing/2014/main" id="{2AC50F60-ACB2-654C-B71E-8F38D7A9461E}"/>
              </a:ext>
            </a:extLst>
          </p:cNvPr>
          <p:cNvSpPr>
            <a:spLocks noGrp="1"/>
          </p:cNvSpPr>
          <p:nvPr>
            <p:ph type="title"/>
          </p:nvPr>
        </p:nvSpPr>
        <p:spPr>
          <a:xfrm>
            <a:off x="121024" y="124875"/>
            <a:ext cx="11873752" cy="50249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Rectangle 10">
            <a:extLst>
              <a:ext uri="{FF2B5EF4-FFF2-40B4-BE49-F238E27FC236}">
                <a16:creationId xmlns="" xmlns:a16="http://schemas.microsoft.com/office/drawing/2014/main" id="{1D578718-8CF0-D74B-A24B-14A64D60F173}"/>
              </a:ext>
            </a:extLst>
          </p:cNvPr>
          <p:cNvSpPr/>
          <p:nvPr userDrawn="1"/>
        </p:nvSpPr>
        <p:spPr>
          <a:xfrm>
            <a:off x="0" y="6297433"/>
            <a:ext cx="12192000" cy="56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Sunbeam Infotech</a:t>
            </a:r>
          </a:p>
        </p:txBody>
      </p:sp>
      <p:pic>
        <p:nvPicPr>
          <p:cNvPr id="13" name="Picture 12">
            <a:extLst>
              <a:ext uri="{FF2B5EF4-FFF2-40B4-BE49-F238E27FC236}">
                <a16:creationId xmlns="" xmlns:a16="http://schemas.microsoft.com/office/drawing/2014/main" id="{FC9B9762-C109-9B4D-A1FB-6E83EC9F0CE6}"/>
              </a:ext>
            </a:extLst>
          </p:cNvPr>
          <p:cNvPicPr>
            <a:picLocks noChangeAspect="1"/>
          </p:cNvPicPr>
          <p:nvPr userDrawn="1"/>
        </p:nvPicPr>
        <p:blipFill>
          <a:blip r:embed="rId11"/>
          <a:stretch>
            <a:fillRect/>
          </a:stretch>
        </p:blipFill>
        <p:spPr>
          <a:xfrm>
            <a:off x="11927" y="6319299"/>
            <a:ext cx="485030" cy="485030"/>
          </a:xfrm>
          <a:prstGeom prst="rect">
            <a:avLst/>
          </a:prstGeom>
        </p:spPr>
      </p:pic>
      <p:sp>
        <p:nvSpPr>
          <p:cNvPr id="14" name="TextBox 13">
            <a:extLst>
              <a:ext uri="{FF2B5EF4-FFF2-40B4-BE49-F238E27FC236}">
                <a16:creationId xmlns="" xmlns:a16="http://schemas.microsoft.com/office/drawing/2014/main" id="{6782ECE1-1692-324E-98B0-F55D716E5C07}"/>
              </a:ext>
            </a:extLst>
          </p:cNvPr>
          <p:cNvSpPr txBox="1"/>
          <p:nvPr userDrawn="1"/>
        </p:nvSpPr>
        <p:spPr>
          <a:xfrm>
            <a:off x="10450734" y="6445828"/>
            <a:ext cx="1761636" cy="276999"/>
          </a:xfrm>
          <a:prstGeom prst="rect">
            <a:avLst/>
          </a:prstGeom>
          <a:noFill/>
        </p:spPr>
        <p:txBody>
          <a:bodyPr wrap="none" rtlCol="0">
            <a:spAutoFit/>
          </a:bodyPr>
          <a:lstStyle/>
          <a:p>
            <a:r>
              <a:rPr lang="en-US" sz="1200" dirty="0" err="1">
                <a:solidFill>
                  <a:schemeClr val="bg1"/>
                </a:solidFill>
                <a:latin typeface="Helvetica" pitchFamily="2" charset="0"/>
              </a:rPr>
              <a:t>www.sunbeaminfo.com</a:t>
            </a:r>
            <a:endParaRPr lang="en-US" sz="1200" dirty="0">
              <a:solidFill>
                <a:schemeClr val="bg1"/>
              </a:solidFill>
              <a:latin typeface="Helvetica" pitchFamily="2" charset="0"/>
            </a:endParaRPr>
          </a:p>
        </p:txBody>
      </p:sp>
      <p:sp>
        <p:nvSpPr>
          <p:cNvPr id="8" name="Rectangle 7">
            <a:extLst>
              <a:ext uri="{FF2B5EF4-FFF2-40B4-BE49-F238E27FC236}">
                <a16:creationId xmlns="" xmlns:a16="http://schemas.microsoft.com/office/drawing/2014/main" id="{EF3538B9-BDE8-3D45-B96A-EAB218069CD9}"/>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020853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1A43668-78B2-AB42-A785-C086C5659F23}"/>
              </a:ext>
            </a:extLst>
          </p:cNvPr>
          <p:cNvSpPr>
            <a:spLocks noGrp="1"/>
          </p:cNvSpPr>
          <p:nvPr>
            <p:ph type="subTitle" idx="1"/>
          </p:nvPr>
        </p:nvSpPr>
        <p:spPr>
          <a:xfrm>
            <a:off x="1524000" y="2774157"/>
            <a:ext cx="9144000" cy="1655762"/>
          </a:xfrm>
        </p:spPr>
        <p:txBody>
          <a:bodyPr/>
          <a:lstStyle/>
          <a:p>
            <a:r>
              <a:rPr lang="en-IN" sz="3600" dirty="0"/>
              <a:t>C++ Programming</a:t>
            </a:r>
          </a:p>
          <a:p>
            <a:r>
              <a:rPr lang="en-IN" dirty="0">
                <a:solidFill>
                  <a:srgbClr val="002060"/>
                </a:solidFill>
              </a:rPr>
              <a:t>Trainer : </a:t>
            </a:r>
            <a:r>
              <a:rPr lang="en-IN" dirty="0" smtClean="0">
                <a:solidFill>
                  <a:srgbClr val="002060"/>
                </a:solidFill>
              </a:rPr>
              <a:t>Rohan Paramane</a:t>
            </a:r>
            <a:endParaRPr lang="en-IN" dirty="0">
              <a:solidFill>
                <a:srgbClr val="002060"/>
              </a:solidFill>
            </a:endParaRPr>
          </a:p>
          <a:p>
            <a:r>
              <a:rPr lang="en-IN" dirty="0">
                <a:solidFill>
                  <a:srgbClr val="002060"/>
                </a:solidFill>
              </a:rPr>
              <a:t>Email: </a:t>
            </a:r>
            <a:r>
              <a:rPr lang="en-IN" dirty="0" smtClean="0">
                <a:solidFill>
                  <a:srgbClr val="002060"/>
                </a:solidFill>
              </a:rPr>
              <a:t>rohan.paramane@sunbeaminfo.com</a:t>
            </a:r>
            <a:endParaRPr lang="en-US" dirty="0">
              <a:solidFill>
                <a:srgbClr val="002060"/>
              </a:solidFill>
            </a:endParaRPr>
          </a:p>
          <a:p>
            <a:endParaRPr lang="en-US" dirty="0"/>
          </a:p>
          <a:p>
            <a:endParaRPr lang="en-US" dirty="0"/>
          </a:p>
        </p:txBody>
      </p:sp>
    </p:spTree>
    <p:extLst>
      <p:ext uri="{BB962C8B-B14F-4D97-AF65-F5344CB8AC3E}">
        <p14:creationId xmlns="" xmlns:p14="http://schemas.microsoft.com/office/powerpoint/2010/main" val="395151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in C++</a:t>
            </a:r>
          </a:p>
        </p:txBody>
      </p:sp>
      <p:sp>
        <p:nvSpPr>
          <p:cNvPr id="3" name="Content Placeholder 2"/>
          <p:cNvSpPr>
            <a:spLocks noGrp="1"/>
          </p:cNvSpPr>
          <p:nvPr>
            <p:ph idx="1"/>
          </p:nvPr>
        </p:nvSpPr>
        <p:spPr/>
        <p:txBody>
          <a:bodyPr/>
          <a:lstStyle/>
          <a:p>
            <a:pPr>
              <a:lnSpc>
                <a:spcPct val="80000"/>
              </a:lnSpc>
            </a:pPr>
            <a:r>
              <a:rPr lang="en-US" altLang="en-US" dirty="0"/>
              <a:t>We can declare a constant variable that cannot be modified in the app.</a:t>
            </a:r>
          </a:p>
          <a:p>
            <a:r>
              <a:rPr lang="en-US" dirty="0"/>
              <a:t>If we do not want to modify value of the variable then const keyword is used.</a:t>
            </a:r>
          </a:p>
          <a:p>
            <a:r>
              <a:rPr lang="en-US" dirty="0"/>
              <a:t>constant variable is also called as read only variable.</a:t>
            </a:r>
            <a:endParaRPr lang="en-US" altLang="en-US" dirty="0"/>
          </a:p>
          <a:p>
            <a:pPr>
              <a:lnSpc>
                <a:spcPct val="80000"/>
              </a:lnSpc>
            </a:pPr>
            <a:r>
              <a:rPr lang="en-US" altLang="en-US" dirty="0"/>
              <a:t>The value of such variable should be known at compile time.</a:t>
            </a:r>
          </a:p>
          <a:p>
            <a:pPr>
              <a:lnSpc>
                <a:spcPct val="80000"/>
              </a:lnSpc>
            </a:pPr>
            <a:r>
              <a:rPr lang="en-IN" altLang="en-US" dirty="0"/>
              <a:t>In C++ , </a:t>
            </a:r>
            <a:r>
              <a:rPr lang="en-US" dirty="0"/>
              <a:t>Initializing constant variable is mandatory</a:t>
            </a:r>
            <a:endParaRPr lang="en-US" altLang="en-US" dirty="0"/>
          </a:p>
          <a:p>
            <a:pPr>
              <a:lnSpc>
                <a:spcPct val="80000"/>
              </a:lnSpc>
            </a:pPr>
            <a:r>
              <a:rPr lang="en-US" altLang="en-US" dirty="0"/>
              <a:t>const </a:t>
            </a:r>
            <a:r>
              <a:rPr lang="en-US" altLang="en-US" dirty="0" err="1"/>
              <a:t>int</a:t>
            </a:r>
            <a:r>
              <a:rPr lang="en-US" altLang="en-US" dirty="0"/>
              <a:t> </a:t>
            </a:r>
            <a:r>
              <a:rPr lang="en-US" altLang="en-US" dirty="0" err="1"/>
              <a:t>i</a:t>
            </a:r>
            <a:r>
              <a:rPr lang="en-US" altLang="en-US" dirty="0"/>
              <a:t>=3; //VALID </a:t>
            </a:r>
          </a:p>
          <a:p>
            <a:pPr>
              <a:lnSpc>
                <a:spcPct val="80000"/>
              </a:lnSpc>
            </a:pPr>
            <a:r>
              <a:rPr lang="en-IN" altLang="en-US" dirty="0"/>
              <a:t>Const </a:t>
            </a:r>
            <a:r>
              <a:rPr lang="en-IN" altLang="en-US" dirty="0" err="1"/>
              <a:t>int</a:t>
            </a:r>
            <a:r>
              <a:rPr lang="en-IN" altLang="en-US" dirty="0"/>
              <a:t> </a:t>
            </a:r>
            <a:r>
              <a:rPr lang="en-IN" altLang="en-US" dirty="0" err="1"/>
              <a:t>val</a:t>
            </a:r>
            <a:r>
              <a:rPr lang="en-IN" altLang="en-US" dirty="0"/>
              <a:t>; //Not ok in </a:t>
            </a:r>
            <a:r>
              <a:rPr lang="en-IN" altLang="en-US" dirty="0" err="1"/>
              <a:t>c++</a:t>
            </a:r>
            <a:endParaRPr lang="en-US" altLang="en-US" dirty="0"/>
          </a:p>
          <a:p>
            <a:pPr>
              <a:lnSpc>
                <a:spcPct val="80000"/>
              </a:lnSpc>
            </a:pPr>
            <a:r>
              <a:rPr lang="en-US" altLang="en-US" dirty="0"/>
              <a:t>Generally const keyword is used with the argument of function to ensure that the variable cannot be modified within that function.</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Constant data member</a:t>
            </a:r>
            <a:endParaRPr lang="en-US" b="1" dirty="0"/>
          </a:p>
        </p:txBody>
      </p:sp>
      <p:sp>
        <p:nvSpPr>
          <p:cNvPr id="3" name="Content Placeholder 2"/>
          <p:cNvSpPr>
            <a:spLocks noGrp="1"/>
          </p:cNvSpPr>
          <p:nvPr>
            <p:ph idx="1"/>
          </p:nvPr>
        </p:nvSpPr>
        <p:spPr>
          <a:xfrm>
            <a:off x="130533" y="927128"/>
            <a:ext cx="11947497" cy="1323704"/>
          </a:xfrm>
        </p:spPr>
        <p:txBody>
          <a:bodyPr/>
          <a:lstStyle/>
          <a:p>
            <a:r>
              <a:rPr lang="en-US" dirty="0"/>
              <a:t>Once initialized, if we do not want to modify state of the data member inside any member function of the class including constructor body then we should declare data member constant.</a:t>
            </a:r>
          </a:p>
          <a:p>
            <a:r>
              <a:rPr lang="en-US" dirty="0"/>
              <a:t>If we declare data member constant then it is mandatory to initialize it using constructors member </a:t>
            </a:r>
            <a:r>
              <a:rPr lang="en-US" dirty="0" err="1"/>
              <a:t>initializer</a:t>
            </a:r>
            <a:r>
              <a:rPr lang="en-US" dirty="0"/>
              <a:t> list.</a:t>
            </a:r>
          </a:p>
        </p:txBody>
      </p:sp>
      <p:sp>
        <p:nvSpPr>
          <p:cNvPr id="4" name="TextBox 3"/>
          <p:cNvSpPr txBox="1"/>
          <p:nvPr/>
        </p:nvSpPr>
        <p:spPr>
          <a:xfrm>
            <a:off x="422030" y="2616591"/>
            <a:ext cx="4248443" cy="2862322"/>
          </a:xfrm>
          <a:prstGeom prst="rect">
            <a:avLst/>
          </a:prstGeom>
          <a:noFill/>
        </p:spPr>
        <p:txBody>
          <a:bodyPr wrap="square" rtlCol="0">
            <a:spAutoFit/>
          </a:bodyPr>
          <a:lstStyle/>
          <a:p>
            <a:r>
              <a:rPr lang="en-US" dirty="0"/>
              <a:t>class Test</a:t>
            </a:r>
          </a:p>
          <a:p>
            <a:r>
              <a:rPr lang="en-US" dirty="0"/>
              <a:t>{</a:t>
            </a:r>
          </a:p>
          <a:p>
            <a:r>
              <a:rPr lang="en-US" dirty="0"/>
              <a:t>private:</a:t>
            </a:r>
          </a:p>
          <a:p>
            <a:r>
              <a:rPr lang="en-US" dirty="0"/>
              <a:t>	const </a:t>
            </a:r>
            <a:r>
              <a:rPr lang="en-US" dirty="0" err="1"/>
              <a:t>int</a:t>
            </a:r>
            <a:r>
              <a:rPr lang="en-US" dirty="0"/>
              <a:t> num1;</a:t>
            </a:r>
          </a:p>
          <a:p>
            <a:r>
              <a:rPr lang="en-US" dirty="0"/>
              <a:t>public:</a:t>
            </a:r>
          </a:p>
          <a:p>
            <a:r>
              <a:rPr lang="en-US" dirty="0"/>
              <a:t>	Test( void ) : num1( 10 ) //OK</a:t>
            </a:r>
          </a:p>
          <a:p>
            <a:r>
              <a:rPr lang="en-US" dirty="0"/>
              <a:t>	{</a:t>
            </a:r>
          </a:p>
          <a:p>
            <a:r>
              <a:rPr lang="en-US" dirty="0"/>
              <a:t>	//this-&gt;num1 = 10; //Not OK</a:t>
            </a:r>
          </a:p>
          <a:p>
            <a:r>
              <a:rPr lang="en-US" dirty="0"/>
              <a:t>	}</a:t>
            </a:r>
          </a:p>
          <a:p>
            <a:r>
              <a:rPr lang="en-US"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 member function</a:t>
            </a:r>
            <a:endParaRPr lang="en-US" b="1" dirty="0"/>
          </a:p>
        </p:txBody>
      </p:sp>
      <p:sp>
        <p:nvSpPr>
          <p:cNvPr id="3" name="Content Placeholder 2"/>
          <p:cNvSpPr>
            <a:spLocks noGrp="1"/>
          </p:cNvSpPr>
          <p:nvPr>
            <p:ph idx="1"/>
          </p:nvPr>
        </p:nvSpPr>
        <p:spPr/>
        <p:txBody>
          <a:bodyPr>
            <a:normAutofit/>
          </a:bodyPr>
          <a:lstStyle/>
          <a:p>
            <a:r>
              <a:rPr lang="en-US" altLang="en-US" dirty="0"/>
              <a:t>The member function can declared as const. In that case object invoking the function cannot be modified within that member function.</a:t>
            </a:r>
          </a:p>
          <a:p>
            <a:r>
              <a:rPr lang="en-US" dirty="0"/>
              <a:t>We can not declare global function constant but we can declare member function constant.</a:t>
            </a:r>
          </a:p>
          <a:p>
            <a:r>
              <a:rPr lang="en-US" dirty="0"/>
              <a:t>If we do not want to modify state of current object inside member function then we should declare member function as constant.</a:t>
            </a:r>
            <a:endParaRPr lang="en-US" altLang="en-US" dirty="0"/>
          </a:p>
          <a:p>
            <a:r>
              <a:rPr lang="en-US" altLang="en-US" dirty="0"/>
              <a:t>void display() const;</a:t>
            </a:r>
          </a:p>
          <a:p>
            <a:r>
              <a:rPr lang="en-US" altLang="en-US" dirty="0"/>
              <a:t>Even though normal members cannot be modified in const function, but </a:t>
            </a:r>
            <a:r>
              <a:rPr lang="en-US" altLang="en-US" i="1" dirty="0"/>
              <a:t>mutable</a:t>
            </a:r>
            <a:r>
              <a:rPr lang="en-US" altLang="en-US" dirty="0"/>
              <a:t> data members are allowed to modify.</a:t>
            </a:r>
          </a:p>
          <a:p>
            <a:r>
              <a:rPr lang="en-US" dirty="0"/>
              <a:t>In constant member function, if we want to modify state of non constant data member then we should use </a:t>
            </a:r>
            <a:r>
              <a:rPr lang="en-US" b="1" dirty="0"/>
              <a:t>mutable keyword.</a:t>
            </a:r>
            <a:endParaRPr lang="en-US" altLang="en-US" b="1" dirty="0"/>
          </a:p>
          <a:p>
            <a:r>
              <a:rPr lang="en-US" dirty="0"/>
              <a:t>We can not declare following function constant:</a:t>
            </a:r>
          </a:p>
          <a:p>
            <a:pPr lvl="1">
              <a:buNone/>
            </a:pPr>
            <a:r>
              <a:rPr lang="en-US" dirty="0"/>
              <a:t>1. Global Function</a:t>
            </a:r>
          </a:p>
          <a:p>
            <a:pPr lvl="1">
              <a:buNone/>
            </a:pPr>
            <a:r>
              <a:rPr lang="en-US" dirty="0"/>
              <a:t>2. Static Member Function</a:t>
            </a:r>
          </a:p>
          <a:p>
            <a:pPr lvl="1">
              <a:buNone/>
            </a:pPr>
            <a:r>
              <a:rPr lang="en-US" dirty="0"/>
              <a:t>3. Constructor</a:t>
            </a:r>
          </a:p>
          <a:p>
            <a:pPr lvl="1">
              <a:buNone/>
            </a:pPr>
            <a:r>
              <a:rPr lang="en-US" dirty="0"/>
              <a:t>4. Destructor</a:t>
            </a:r>
            <a:endParaRPr lang="en-US" altLang="en-US" dirty="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 object</a:t>
            </a:r>
            <a:endParaRPr lang="en-US" dirty="0"/>
          </a:p>
        </p:txBody>
      </p:sp>
      <p:sp>
        <p:nvSpPr>
          <p:cNvPr id="3" name="Content Placeholder 2"/>
          <p:cNvSpPr>
            <a:spLocks noGrp="1"/>
          </p:cNvSpPr>
          <p:nvPr>
            <p:ph idx="1"/>
          </p:nvPr>
        </p:nvSpPr>
        <p:spPr/>
        <p:txBody>
          <a:bodyPr/>
          <a:lstStyle/>
          <a:p>
            <a:r>
              <a:rPr lang="en-US" dirty="0"/>
              <a:t>If we </a:t>
            </a:r>
            <a:r>
              <a:rPr lang="en-US" dirty="0" err="1"/>
              <a:t>dont</a:t>
            </a:r>
            <a:r>
              <a:rPr lang="en-US" dirty="0"/>
              <a:t> want to modify state of the object then instead of declaring data member constant, we should declare object constant.</a:t>
            </a:r>
          </a:p>
          <a:p>
            <a:r>
              <a:rPr lang="en-US" dirty="0"/>
              <a:t>On non constant object, we can call constant as well as non constant member function.</a:t>
            </a:r>
          </a:p>
          <a:p>
            <a:r>
              <a:rPr lang="en-US" dirty="0"/>
              <a:t>On Constant object, we can call only constant </a:t>
            </a:r>
            <a:r>
              <a:rPr lang="en-US" dirty="0" smtClean="0"/>
              <a:t>member functions</a:t>
            </a:r>
            <a:endParaRPr lang="en-US" dirty="0"/>
          </a:p>
          <a:p>
            <a:r>
              <a:rPr lang="en-US" dirty="0"/>
              <a:t>It is C language feature which is used to create alias for existing data type.</a:t>
            </a:r>
          </a:p>
          <a:p>
            <a:r>
              <a:rPr lang="en-US" dirty="0"/>
              <a:t>Using </a:t>
            </a:r>
            <a:r>
              <a:rPr lang="en-US" dirty="0" err="1"/>
              <a:t>typedef</a:t>
            </a:r>
            <a:r>
              <a:rPr lang="en-US" dirty="0"/>
              <a:t>, we can not define new data type rather we can give short name / meaningful name to the existing data type.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a:t>
            </a:r>
            <a:endParaRPr lang="en-US" dirty="0"/>
          </a:p>
        </p:txBody>
      </p:sp>
      <p:sp>
        <p:nvSpPr>
          <p:cNvPr id="3" name="Content Placeholder 2"/>
          <p:cNvSpPr>
            <a:spLocks noGrp="1"/>
          </p:cNvSpPr>
          <p:nvPr>
            <p:ph idx="1"/>
          </p:nvPr>
        </p:nvSpPr>
        <p:spPr/>
        <p:txBody>
          <a:bodyPr>
            <a:normAutofit/>
          </a:bodyPr>
          <a:lstStyle/>
          <a:p>
            <a:r>
              <a:rPr lang="en-IN" dirty="0"/>
              <a:t>Reference is derived data type.</a:t>
            </a:r>
            <a:endParaRPr lang="en-US" dirty="0"/>
          </a:p>
          <a:p>
            <a:r>
              <a:rPr lang="en-IN" dirty="0"/>
              <a:t>It alias or another name given to the </a:t>
            </a:r>
            <a:r>
              <a:rPr lang="en-IN" dirty="0" err="1"/>
              <a:t>exisiting</a:t>
            </a:r>
            <a:r>
              <a:rPr lang="en-IN" dirty="0"/>
              <a:t> memory location / object.</a:t>
            </a:r>
          </a:p>
          <a:p>
            <a:pPr lvl="1"/>
            <a:r>
              <a:rPr lang="en-US" altLang="en-US" dirty="0"/>
              <a:t>Example : </a:t>
            </a:r>
            <a:r>
              <a:rPr lang="en-US" altLang="en-US" dirty="0" err="1"/>
              <a:t>int</a:t>
            </a:r>
            <a:r>
              <a:rPr lang="en-US" altLang="en-US" dirty="0"/>
              <a:t> a=10; 	</a:t>
            </a:r>
            <a:r>
              <a:rPr lang="en-US" altLang="en-US" dirty="0" err="1"/>
              <a:t>int</a:t>
            </a:r>
            <a:r>
              <a:rPr lang="en-US" altLang="en-US" dirty="0"/>
              <a:t> &amp;r = a;</a:t>
            </a:r>
          </a:p>
          <a:p>
            <a:pPr lvl="1"/>
            <a:r>
              <a:rPr lang="en-US" dirty="0"/>
              <a:t>In above example a is referent variable and r is reference variable.</a:t>
            </a:r>
          </a:p>
          <a:p>
            <a:pPr lvl="1"/>
            <a:r>
              <a:rPr lang="en-IN" dirty="0"/>
              <a:t>It is mandatory to initialize reference.</a:t>
            </a:r>
          </a:p>
          <a:p>
            <a:pPr>
              <a:lnSpc>
                <a:spcPct val="80000"/>
              </a:lnSpc>
            </a:pPr>
            <a:r>
              <a:rPr lang="en-US" altLang="en-US" dirty="0"/>
              <a:t>Reference is alias to a variable and cannot be reinitialized to other variable</a:t>
            </a:r>
          </a:p>
          <a:p>
            <a:pPr>
              <a:lnSpc>
                <a:spcPct val="80000"/>
              </a:lnSpc>
            </a:pPr>
            <a:r>
              <a:rPr lang="en-US" altLang="en-US" dirty="0"/>
              <a:t>When ‘&amp;’ operator is used with reference, it gives address of variable to which it refers.</a:t>
            </a:r>
          </a:p>
          <a:p>
            <a:pPr>
              <a:lnSpc>
                <a:spcPct val="80000"/>
              </a:lnSpc>
            </a:pPr>
            <a:r>
              <a:rPr lang="en-US" altLang="en-US" dirty="0"/>
              <a:t>Reference can be used as data member of any class </a:t>
            </a:r>
            <a:endParaRPr lang="en-US" b="1" dirty="0"/>
          </a:p>
          <a:p>
            <a:r>
              <a:rPr lang="en-US" b="1" dirty="0"/>
              <a:t>Using </a:t>
            </a:r>
            <a:r>
              <a:rPr lang="en-US" b="1" dirty="0" err="1"/>
              <a:t>typedef</a:t>
            </a:r>
            <a:r>
              <a:rPr lang="en-US" b="1" dirty="0"/>
              <a:t> we can create alias for class whereas using reference we can create alias for object.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Reference</a:t>
            </a:r>
            <a:endParaRPr lang="en-US" b="1" dirty="0"/>
          </a:p>
        </p:txBody>
      </p:sp>
      <p:sp>
        <p:nvSpPr>
          <p:cNvPr id="3" name="Content Placeholder 2"/>
          <p:cNvSpPr>
            <a:spLocks noGrp="1"/>
          </p:cNvSpPr>
          <p:nvPr>
            <p:ph idx="1"/>
          </p:nvPr>
        </p:nvSpPr>
        <p:spPr/>
        <p:txBody>
          <a:bodyPr/>
          <a:lstStyle/>
          <a:p>
            <a:r>
              <a:rPr lang="en-US" dirty="0"/>
              <a:t>We can not create reference to constant value.</a:t>
            </a:r>
          </a:p>
          <a:p>
            <a:pPr lvl="1"/>
            <a:r>
              <a:rPr lang="en-US" dirty="0" err="1"/>
              <a:t>int</a:t>
            </a:r>
            <a:r>
              <a:rPr lang="en-US" dirty="0"/>
              <a:t> &amp;num2 = 10; //can not create reference to constant value</a:t>
            </a:r>
          </a:p>
          <a:p>
            <a:r>
              <a:rPr lang="en-US" dirty="0"/>
              <a:t>Reference is internally considered as constant pointer hence referent of reference must be variable/object.</a:t>
            </a:r>
          </a:p>
          <a:p>
            <a:pPr>
              <a:buNone/>
            </a:pPr>
            <a:r>
              <a:rPr lang="en-US" dirty="0"/>
              <a:t>	</a:t>
            </a:r>
            <a:r>
              <a:rPr lang="en-US" dirty="0" err="1"/>
              <a:t>int</a:t>
            </a:r>
            <a:r>
              <a:rPr lang="en-US" dirty="0"/>
              <a:t> main( void )</a:t>
            </a:r>
          </a:p>
          <a:p>
            <a:pPr>
              <a:buNone/>
            </a:pPr>
            <a:r>
              <a:rPr lang="en-US" dirty="0"/>
              <a:t>	{</a:t>
            </a:r>
          </a:p>
          <a:p>
            <a:pPr>
              <a:buNone/>
            </a:pPr>
            <a:r>
              <a:rPr lang="en-US" dirty="0"/>
              <a:t>		</a:t>
            </a:r>
            <a:r>
              <a:rPr lang="en-US" dirty="0" err="1"/>
              <a:t>int</a:t>
            </a:r>
            <a:r>
              <a:rPr lang="en-US" dirty="0"/>
              <a:t> num1 = 10;</a:t>
            </a:r>
          </a:p>
          <a:p>
            <a:pPr>
              <a:buNone/>
            </a:pPr>
            <a:r>
              <a:rPr lang="en-US" dirty="0"/>
              <a:t>		</a:t>
            </a:r>
            <a:r>
              <a:rPr lang="en-US" dirty="0" err="1"/>
              <a:t>int</a:t>
            </a:r>
            <a:r>
              <a:rPr lang="en-US" dirty="0"/>
              <a:t> &amp;num2 = num1;</a:t>
            </a:r>
          </a:p>
          <a:p>
            <a:pPr>
              <a:buNone/>
            </a:pPr>
            <a:r>
              <a:rPr lang="en-US" dirty="0"/>
              <a:t>		//</a:t>
            </a:r>
            <a:r>
              <a:rPr lang="en-US" dirty="0" err="1"/>
              <a:t>int</a:t>
            </a:r>
            <a:r>
              <a:rPr lang="en-US" dirty="0"/>
              <a:t> *const num2 = &amp;num1;</a:t>
            </a:r>
          </a:p>
          <a:p>
            <a:pPr>
              <a:buNone/>
            </a:pPr>
            <a:r>
              <a:rPr lang="en-US" dirty="0"/>
              <a:t>		</a:t>
            </a:r>
            <a:r>
              <a:rPr lang="en-US" dirty="0" err="1"/>
              <a:t>cout</a:t>
            </a:r>
            <a:r>
              <a:rPr lang="en-US" dirty="0"/>
              <a:t>&lt;&lt;"Num2 : "&lt;&lt;num2&lt;&lt;</a:t>
            </a:r>
            <a:r>
              <a:rPr lang="en-US" dirty="0" err="1"/>
              <a:t>endl</a:t>
            </a:r>
            <a:r>
              <a:rPr lang="en-US" dirty="0"/>
              <a:t>;</a:t>
            </a:r>
          </a:p>
          <a:p>
            <a:pPr>
              <a:buNone/>
            </a:pPr>
            <a:r>
              <a:rPr lang="en-US" dirty="0"/>
              <a:t>		//</a:t>
            </a:r>
            <a:r>
              <a:rPr lang="en-US" dirty="0" err="1"/>
              <a:t>cout</a:t>
            </a:r>
            <a:r>
              <a:rPr lang="en-US" dirty="0"/>
              <a:t>&lt;&lt;"Num2 : "&lt;&lt;*num2&lt;&lt;</a:t>
            </a:r>
            <a:r>
              <a:rPr lang="en-US" dirty="0" err="1"/>
              <a:t>endl</a:t>
            </a:r>
            <a:r>
              <a:rPr lang="en-US" dirty="0"/>
              <a:t>;</a:t>
            </a:r>
          </a:p>
          <a:p>
            <a:pPr>
              <a:buNone/>
            </a:pPr>
            <a:r>
              <a:rPr lang="en-US" dirty="0"/>
              <a:t>		return 0;</a:t>
            </a:r>
          </a:p>
          <a:p>
            <a:pPr>
              <a:buNone/>
            </a:pPr>
            <a:r>
              <a:rPr lang="en-US"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pass arguments to function, by value, by address or by reference.</a:t>
            </a:r>
            <a:endParaRPr lang="en-US" b="1" dirty="0"/>
          </a:p>
        </p:txBody>
      </p:sp>
      <p:sp>
        <p:nvSpPr>
          <p:cNvPr id="3" name="Content Placeholder 2"/>
          <p:cNvSpPr>
            <a:spLocks noGrp="1"/>
          </p:cNvSpPr>
          <p:nvPr>
            <p:ph idx="1"/>
          </p:nvPr>
        </p:nvSpPr>
        <p:spPr/>
        <p:txBody>
          <a:bodyPr/>
          <a:lstStyle/>
          <a:p>
            <a:r>
              <a:rPr lang="en-IN" b="1" dirty="0"/>
              <a:t>In C++, we can pass argument to the function using 3 ways:</a:t>
            </a:r>
            <a:endParaRPr lang="en-US" dirty="0"/>
          </a:p>
          <a:p>
            <a:pPr marL="457200" indent="-457200">
              <a:buFont typeface="+mj-lt"/>
              <a:buAutoNum type="arabicPeriod"/>
            </a:pPr>
            <a:r>
              <a:rPr lang="en-IN" dirty="0"/>
              <a:t>By Value</a:t>
            </a:r>
            <a:endParaRPr lang="en-US" dirty="0"/>
          </a:p>
          <a:p>
            <a:pPr marL="457200" indent="-457200">
              <a:buFont typeface="+mj-lt"/>
              <a:buAutoNum type="arabicPeriod"/>
            </a:pPr>
            <a:r>
              <a:rPr lang="en-IN" dirty="0"/>
              <a:t>By Address</a:t>
            </a:r>
            <a:endParaRPr lang="en-US" dirty="0"/>
          </a:p>
          <a:p>
            <a:pPr marL="457200" indent="-457200">
              <a:buFont typeface="+mj-lt"/>
              <a:buAutoNum type="arabicPeriod"/>
            </a:pPr>
            <a:r>
              <a:rPr lang="en-IN" dirty="0"/>
              <a:t>By Reference</a:t>
            </a:r>
            <a:endParaRPr lang="en-US" dirty="0"/>
          </a:p>
          <a:p>
            <a:pPr>
              <a:lnSpc>
                <a:spcPct val="80000"/>
              </a:lnSpc>
            </a:pPr>
            <a:r>
              <a:rPr lang="en-US" altLang="en-US" dirty="0"/>
              <a:t>If variable is passed by reference, then any change made in variable within function is reflected in caller function.</a:t>
            </a:r>
          </a:p>
          <a:p>
            <a:pPr>
              <a:lnSpc>
                <a:spcPct val="80000"/>
              </a:lnSpc>
            </a:pPr>
            <a:r>
              <a:rPr lang="en-US" altLang="en-US" dirty="0"/>
              <a:t>Reference can be argument or return type of any function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IN" dirty="0"/>
              <a:t>Thank You</a:t>
            </a:r>
            <a:endParaRPr lang="en-US" dirty="0"/>
          </a:p>
        </p:txBody>
      </p:sp>
      <p:sp>
        <p:nvSpPr>
          <p:cNvPr id="9" name="Subtitle 8"/>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Constructor &amp; its Types</a:t>
            </a:r>
          </a:p>
          <a:p>
            <a:r>
              <a:rPr lang="en-US" dirty="0" smtClean="0"/>
              <a:t>Copy Constructor</a:t>
            </a:r>
          </a:p>
          <a:p>
            <a:r>
              <a:rPr lang="en-US" dirty="0" smtClean="0"/>
              <a:t>Constructor Members </a:t>
            </a:r>
            <a:r>
              <a:rPr lang="en-US" dirty="0" err="1" smtClean="0"/>
              <a:t>Initializer</a:t>
            </a:r>
            <a:r>
              <a:rPr lang="en-US" dirty="0" smtClean="0"/>
              <a:t> List</a:t>
            </a:r>
          </a:p>
          <a:p>
            <a:r>
              <a:rPr lang="en-US" dirty="0" smtClean="0"/>
              <a:t>Destructor</a:t>
            </a:r>
          </a:p>
          <a:p>
            <a:r>
              <a:rPr lang="en-US" dirty="0" err="1" smtClean="0"/>
              <a:t>Mutators</a:t>
            </a:r>
            <a:r>
              <a:rPr lang="en-US" dirty="0" smtClean="0"/>
              <a:t> / Inspectors and Facilitators</a:t>
            </a:r>
          </a:p>
          <a:p>
            <a:r>
              <a:rPr lang="en-US" dirty="0" smtClean="0"/>
              <a:t>Modular Approach</a:t>
            </a:r>
          </a:p>
          <a:p>
            <a:r>
              <a:rPr lang="en-US" dirty="0" smtClean="0"/>
              <a:t>Constant</a:t>
            </a:r>
          </a:p>
          <a:p>
            <a:pPr lvl="1"/>
            <a:r>
              <a:rPr lang="en-US" dirty="0" smtClean="0"/>
              <a:t>Constant Variable</a:t>
            </a:r>
          </a:p>
          <a:p>
            <a:pPr lvl="1"/>
            <a:r>
              <a:rPr lang="en-US" dirty="0" smtClean="0"/>
              <a:t>Constant Data Member</a:t>
            </a:r>
          </a:p>
          <a:p>
            <a:pPr lvl="1"/>
            <a:r>
              <a:rPr lang="en-US" dirty="0" smtClean="0"/>
              <a:t>Constant Member Function</a:t>
            </a:r>
          </a:p>
          <a:p>
            <a:pPr lvl="1"/>
            <a:r>
              <a:rPr lang="en-US" dirty="0" smtClean="0"/>
              <a:t>Constant Object</a:t>
            </a:r>
          </a:p>
          <a:p>
            <a:r>
              <a:rPr lang="en-US" dirty="0" smtClean="0"/>
              <a:t>Reference</a:t>
            </a:r>
          </a:p>
          <a:p>
            <a:r>
              <a:rPr lang="en-US" dirty="0" smtClean="0"/>
              <a:t>Passing arguments to function by address, value and reference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Constructor</a:t>
            </a:r>
            <a:endParaRPr lang="en-US" b="1" dirty="0"/>
          </a:p>
        </p:txBody>
      </p:sp>
      <p:sp>
        <p:nvSpPr>
          <p:cNvPr id="3" name="Content Placeholder 2"/>
          <p:cNvSpPr>
            <a:spLocks noGrp="1"/>
          </p:cNvSpPr>
          <p:nvPr>
            <p:ph idx="1"/>
          </p:nvPr>
        </p:nvSpPr>
        <p:spPr>
          <a:xfrm>
            <a:off x="130533" y="927127"/>
            <a:ext cx="11947497" cy="5171523"/>
          </a:xfrm>
        </p:spPr>
        <p:txBody>
          <a:bodyPr>
            <a:normAutofit fontScale="92500" lnSpcReduction="20000"/>
          </a:bodyPr>
          <a:lstStyle/>
          <a:p>
            <a:r>
              <a:rPr lang="en-US" dirty="0"/>
              <a:t>It is a member function of a class which is used to initialize object.</a:t>
            </a:r>
          </a:p>
          <a:p>
            <a:r>
              <a:rPr lang="en-US" altLang="en-US" dirty="0"/>
              <a:t>Constructor has same name as that of class and don’t have any return type.</a:t>
            </a:r>
          </a:p>
          <a:p>
            <a:r>
              <a:rPr lang="en-US" altLang="en-US" dirty="0"/>
              <a:t>Constructor get automatically called when object is created i.e. memory is allocated to object.</a:t>
            </a:r>
          </a:p>
          <a:p>
            <a:r>
              <a:rPr lang="en-US" altLang="en-US" dirty="0"/>
              <a:t>If we don’t write any constructor, compiler provides a default constructor.</a:t>
            </a:r>
            <a:endParaRPr lang="en-US" dirty="0"/>
          </a:p>
          <a:p>
            <a:r>
              <a:rPr lang="en-US" dirty="0"/>
              <a:t>Due to following reasons, constructor is considered as special function of the class:</a:t>
            </a:r>
          </a:p>
          <a:p>
            <a:pPr marL="800100" lvl="1" indent="-342900">
              <a:buFont typeface="+mj-lt"/>
              <a:buAutoNum type="arabicPeriod"/>
            </a:pPr>
            <a:r>
              <a:rPr lang="en-US" dirty="0"/>
              <a:t>Its name is same as class name.</a:t>
            </a:r>
          </a:p>
          <a:p>
            <a:pPr marL="800100" lvl="1" indent="-342900">
              <a:buFont typeface="+mj-lt"/>
              <a:buAutoNum type="arabicPeriod"/>
            </a:pPr>
            <a:r>
              <a:rPr lang="en-US" dirty="0"/>
              <a:t> It doesn't have any return type.</a:t>
            </a:r>
          </a:p>
          <a:p>
            <a:pPr marL="800100" lvl="1" indent="-342900">
              <a:buFont typeface="+mj-lt"/>
              <a:buAutoNum type="arabicPeriod"/>
            </a:pPr>
            <a:r>
              <a:rPr lang="en-US" dirty="0"/>
              <a:t>It is designed to call implicitly.</a:t>
            </a:r>
          </a:p>
          <a:p>
            <a:pPr marL="800100" lvl="1" indent="-342900">
              <a:buFont typeface="+mj-lt"/>
              <a:buAutoNum type="arabicPeriod"/>
            </a:pPr>
            <a:r>
              <a:rPr lang="en-US" dirty="0"/>
              <a:t>In the life time of the object , it gets called only once per object and according to order of its declaration.</a:t>
            </a:r>
          </a:p>
          <a:p>
            <a:r>
              <a:rPr lang="en-US" dirty="0"/>
              <a:t>We can not call constructor on object, pointer or reference explicitly. It is designed to call implicitly.</a:t>
            </a:r>
          </a:p>
          <a:p>
            <a:r>
              <a:rPr lang="en-IN" dirty="0"/>
              <a:t>We can not declare constructor static, constant, volatile or virtual. We can declare constructor only inline.</a:t>
            </a:r>
            <a:endParaRPr lang="en-US" dirty="0"/>
          </a:p>
          <a:p>
            <a:r>
              <a:rPr lang="en-IN" dirty="0"/>
              <a:t>Constructor overloading means inside a class more than one constructor is defined.</a:t>
            </a:r>
            <a:endParaRPr lang="en-US" dirty="0"/>
          </a:p>
          <a:p>
            <a:r>
              <a:rPr lang="en-US" altLang="en-US" dirty="0"/>
              <a:t>We can have constructors with</a:t>
            </a:r>
          </a:p>
          <a:p>
            <a:pPr lvl="1"/>
            <a:r>
              <a:rPr lang="en-US" altLang="en-US" dirty="0"/>
              <a:t>No argument : initialize data member to default values</a:t>
            </a:r>
          </a:p>
          <a:p>
            <a:pPr lvl="1"/>
            <a:r>
              <a:rPr lang="en-US" altLang="en-US" dirty="0"/>
              <a:t>One or more arguments : initialize data member to values passed to it</a:t>
            </a:r>
          </a:p>
          <a:p>
            <a:pPr lvl="1"/>
            <a:r>
              <a:rPr lang="en-US" altLang="en-US" dirty="0"/>
              <a:t>Argument of type of object : initialize object by using the values of the data members of the passed object. It is called as copy constructor.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Constructor</a:t>
            </a:r>
            <a:endParaRPr lang="en-US" b="1" dirty="0"/>
          </a:p>
        </p:txBody>
      </p:sp>
      <p:sp>
        <p:nvSpPr>
          <p:cNvPr id="3" name="Content Placeholder 2"/>
          <p:cNvSpPr>
            <a:spLocks noGrp="1"/>
          </p:cNvSpPr>
          <p:nvPr>
            <p:ph idx="1"/>
          </p:nvPr>
        </p:nvSpPr>
        <p:spPr/>
        <p:txBody>
          <a:bodyPr/>
          <a:lstStyle/>
          <a:p>
            <a:r>
              <a:rPr lang="en-IN" dirty="0" err="1"/>
              <a:t>Parameterless</a:t>
            </a:r>
            <a:r>
              <a:rPr lang="en-IN" dirty="0"/>
              <a:t> constructor </a:t>
            </a:r>
            <a:endParaRPr lang="en-US" dirty="0"/>
          </a:p>
          <a:p>
            <a:pPr lvl="1"/>
            <a:r>
              <a:rPr lang="en-IN" dirty="0"/>
              <a:t>also called zero argument constructor or user defined default constructor</a:t>
            </a:r>
            <a:endParaRPr lang="en-US" dirty="0"/>
          </a:p>
          <a:p>
            <a:pPr lvl="1"/>
            <a:r>
              <a:rPr lang="en-IN" dirty="0"/>
              <a:t>If we create object without passing argument then </a:t>
            </a:r>
            <a:r>
              <a:rPr lang="en-IN" dirty="0" err="1"/>
              <a:t>parameterless</a:t>
            </a:r>
            <a:r>
              <a:rPr lang="en-IN" dirty="0"/>
              <a:t> constructor gets called</a:t>
            </a:r>
          </a:p>
          <a:p>
            <a:pPr lvl="1"/>
            <a:r>
              <a:rPr lang="en-IN" dirty="0"/>
              <a:t>Constructor do not take any parameter</a:t>
            </a:r>
            <a:endParaRPr lang="en-US" dirty="0"/>
          </a:p>
          <a:p>
            <a:r>
              <a:rPr lang="en-IN" dirty="0"/>
              <a:t>Parameterized constructor</a:t>
            </a:r>
            <a:endParaRPr lang="en-US" dirty="0"/>
          </a:p>
          <a:p>
            <a:pPr lvl="1"/>
            <a:r>
              <a:rPr lang="en-US" dirty="0"/>
              <a:t>If constructor take parameter then it is called parameterized constructor</a:t>
            </a:r>
            <a:endParaRPr lang="en-IN" dirty="0"/>
          </a:p>
          <a:p>
            <a:pPr lvl="1"/>
            <a:r>
              <a:rPr lang="en-IN" dirty="0"/>
              <a:t>If we create object, by passing argument then </a:t>
            </a:r>
            <a:r>
              <a:rPr lang="en-IN" dirty="0" err="1"/>
              <a:t>paramterized</a:t>
            </a:r>
            <a:r>
              <a:rPr lang="en-IN" dirty="0"/>
              <a:t> constructor gets called</a:t>
            </a:r>
            <a:endParaRPr lang="en-US" dirty="0"/>
          </a:p>
          <a:p>
            <a:r>
              <a:rPr lang="en-IN" dirty="0"/>
              <a:t>Default constructor</a:t>
            </a:r>
            <a:endParaRPr lang="en-US" dirty="0"/>
          </a:p>
          <a:p>
            <a:pPr lvl="1"/>
            <a:r>
              <a:rPr lang="en-IN" dirty="0"/>
              <a:t>If we do not define constructor inside class then compiler generates default constructor for the class.</a:t>
            </a:r>
            <a:endParaRPr lang="en-US" dirty="0"/>
          </a:p>
          <a:p>
            <a:pPr lvl="1"/>
            <a:r>
              <a:rPr lang="en-IN" dirty="0"/>
              <a:t>Compiler generated default constructor is </a:t>
            </a:r>
            <a:r>
              <a:rPr lang="en-IN" dirty="0" err="1"/>
              <a:t>parameterless</a:t>
            </a:r>
            <a:r>
              <a:rPr lang="en-IN" dirty="0"/>
              <a:t>.</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5" y="0"/>
            <a:ext cx="12117125" cy="644691"/>
          </a:xfrm>
        </p:spPr>
        <p:txBody>
          <a:bodyPr>
            <a:normAutofit/>
          </a:bodyPr>
          <a:lstStyle/>
          <a:p>
            <a:pPr lvl="1" algn="l" rtl="0">
              <a:lnSpc>
                <a:spcPct val="90000"/>
              </a:lnSpc>
              <a:spcBef>
                <a:spcPct val="0"/>
              </a:spcBef>
            </a:pPr>
            <a:r>
              <a:rPr lang="en-IN" sz="2800" b="1" kern="1200" dirty="0">
                <a:solidFill>
                  <a:schemeClr val="tx1"/>
                </a:solidFill>
                <a:latin typeface="Helvetica" pitchFamily="2" charset="0"/>
                <a:ea typeface="+mj-ea"/>
                <a:cs typeface="+mj-cs"/>
              </a:rPr>
              <a:t>Constructor's member </a:t>
            </a:r>
            <a:r>
              <a:rPr lang="en-IN" sz="2800" b="1" kern="1200" dirty="0" err="1">
                <a:solidFill>
                  <a:schemeClr val="tx1"/>
                </a:solidFill>
                <a:latin typeface="Helvetica" pitchFamily="2" charset="0"/>
                <a:ea typeface="+mj-ea"/>
                <a:cs typeface="+mj-cs"/>
              </a:rPr>
              <a:t>initializer</a:t>
            </a:r>
            <a:r>
              <a:rPr lang="en-IN" sz="2800" b="1" kern="1200" dirty="0">
                <a:solidFill>
                  <a:schemeClr val="tx1"/>
                </a:solidFill>
                <a:latin typeface="Helvetica" pitchFamily="2" charset="0"/>
                <a:ea typeface="+mj-ea"/>
                <a:cs typeface="+mj-cs"/>
              </a:rPr>
              <a:t> list</a:t>
            </a:r>
            <a:endParaRPr lang="en-US" sz="2800" b="1" kern="1200" dirty="0">
              <a:solidFill>
                <a:schemeClr val="tx1"/>
              </a:solidFill>
              <a:latin typeface="Helvetica" pitchFamily="2" charset="0"/>
              <a:ea typeface="+mj-ea"/>
              <a:cs typeface="+mj-cs"/>
            </a:endParaRPr>
          </a:p>
        </p:txBody>
      </p:sp>
      <p:sp>
        <p:nvSpPr>
          <p:cNvPr id="3" name="Content Placeholder 2"/>
          <p:cNvSpPr>
            <a:spLocks noGrp="1"/>
          </p:cNvSpPr>
          <p:nvPr>
            <p:ph idx="1"/>
          </p:nvPr>
        </p:nvSpPr>
        <p:spPr>
          <a:xfrm>
            <a:off x="130533" y="927128"/>
            <a:ext cx="4455535" cy="1112688"/>
          </a:xfrm>
        </p:spPr>
        <p:txBody>
          <a:bodyPr>
            <a:normAutofit lnSpcReduction="10000"/>
          </a:bodyPr>
          <a:lstStyle/>
          <a:p>
            <a:pPr algn="just"/>
            <a:r>
              <a:rPr lang="en-IN" dirty="0"/>
              <a:t>If we want to initialize data members according to users requirement then we should use constructor body.</a:t>
            </a:r>
            <a:endParaRPr lang="en-US" dirty="0"/>
          </a:p>
        </p:txBody>
      </p:sp>
      <p:sp>
        <p:nvSpPr>
          <p:cNvPr id="5" name="TextBox 4"/>
          <p:cNvSpPr txBox="1"/>
          <p:nvPr/>
        </p:nvSpPr>
        <p:spPr>
          <a:xfrm>
            <a:off x="411887" y="2039816"/>
            <a:ext cx="3935030" cy="3970318"/>
          </a:xfrm>
          <a:prstGeom prst="rect">
            <a:avLst/>
          </a:prstGeom>
          <a:noFill/>
        </p:spPr>
        <p:txBody>
          <a:bodyPr wrap="square" rtlCol="0">
            <a:spAutoFit/>
          </a:bodyPr>
          <a:lstStyle/>
          <a:p>
            <a:r>
              <a:rPr lang="en-US" dirty="0"/>
              <a:t>class Test</a:t>
            </a:r>
          </a:p>
          <a:p>
            <a:r>
              <a:rPr lang="en-US" dirty="0"/>
              <a:t>{</a:t>
            </a:r>
          </a:p>
          <a:p>
            <a:r>
              <a:rPr lang="en-US" dirty="0"/>
              <a:t>private:</a:t>
            </a:r>
          </a:p>
          <a:p>
            <a:r>
              <a:rPr lang="en-US" dirty="0"/>
              <a:t>	</a:t>
            </a:r>
            <a:r>
              <a:rPr lang="en-US" dirty="0" err="1"/>
              <a:t>int</a:t>
            </a:r>
            <a:r>
              <a:rPr lang="en-US" dirty="0"/>
              <a:t> num1;</a:t>
            </a:r>
          </a:p>
          <a:p>
            <a:r>
              <a:rPr lang="en-US" dirty="0"/>
              <a:t>	</a:t>
            </a:r>
            <a:r>
              <a:rPr lang="en-US" dirty="0" err="1"/>
              <a:t>int</a:t>
            </a:r>
            <a:r>
              <a:rPr lang="en-US" dirty="0"/>
              <a:t> num2;</a:t>
            </a:r>
          </a:p>
          <a:p>
            <a:r>
              <a:rPr lang="en-US" dirty="0"/>
              <a:t>	</a:t>
            </a:r>
            <a:r>
              <a:rPr lang="en-US" dirty="0" err="1"/>
              <a:t>int</a:t>
            </a:r>
            <a:r>
              <a:rPr lang="en-US" dirty="0"/>
              <a:t> num3;</a:t>
            </a:r>
          </a:p>
          <a:p>
            <a:r>
              <a:rPr lang="en-US" dirty="0"/>
              <a:t>public:</a:t>
            </a:r>
          </a:p>
          <a:p>
            <a:r>
              <a:rPr lang="en-US" dirty="0"/>
              <a:t>	Test( void )</a:t>
            </a:r>
          </a:p>
          <a:p>
            <a:r>
              <a:rPr lang="en-US" dirty="0"/>
              <a:t>	{</a:t>
            </a:r>
          </a:p>
          <a:p>
            <a:r>
              <a:rPr lang="en-US" dirty="0"/>
              <a:t>	this-&gt;num1 = 10;</a:t>
            </a:r>
          </a:p>
          <a:p>
            <a:r>
              <a:rPr lang="en-US" dirty="0"/>
              <a:t>	this-&gt;num2 = 20;</a:t>
            </a:r>
          </a:p>
          <a:p>
            <a:r>
              <a:rPr lang="en-US" dirty="0"/>
              <a:t>	this-&gt;num3 = num2;</a:t>
            </a:r>
          </a:p>
          <a:p>
            <a:r>
              <a:rPr lang="en-US" dirty="0"/>
              <a:t>	}</a:t>
            </a:r>
          </a:p>
          <a:p>
            <a:r>
              <a:rPr lang="en-US" dirty="0"/>
              <a:t>};</a:t>
            </a:r>
          </a:p>
        </p:txBody>
      </p:sp>
      <p:sp>
        <p:nvSpPr>
          <p:cNvPr id="6" name="TextBox 5"/>
          <p:cNvSpPr txBox="1"/>
          <p:nvPr/>
        </p:nvSpPr>
        <p:spPr>
          <a:xfrm>
            <a:off x="5542671" y="927128"/>
            <a:ext cx="6414867" cy="1015663"/>
          </a:xfrm>
          <a:prstGeom prst="rect">
            <a:avLst/>
          </a:prstGeom>
          <a:noFill/>
        </p:spPr>
        <p:txBody>
          <a:bodyPr wrap="square" rtlCol="0">
            <a:spAutoFit/>
          </a:bodyPr>
          <a:lstStyle/>
          <a:p>
            <a:pPr>
              <a:buFont typeface="Arial" pitchFamily="34" charset="0"/>
              <a:buChar char="•"/>
            </a:pPr>
            <a:r>
              <a:rPr lang="en-US" sz="2000" dirty="0">
                <a:latin typeface="Helvetica" pitchFamily="2" charset="0"/>
              </a:rPr>
              <a:t>If we want to initialize data member according to order of data member declaration then we can use constructors member </a:t>
            </a:r>
            <a:r>
              <a:rPr lang="en-US" sz="2000" dirty="0" err="1">
                <a:latin typeface="Helvetica" pitchFamily="2" charset="0"/>
              </a:rPr>
              <a:t>initializer</a:t>
            </a:r>
            <a:r>
              <a:rPr lang="en-US" sz="2000" dirty="0">
                <a:latin typeface="Helvetica" pitchFamily="2" charset="0"/>
              </a:rPr>
              <a:t> list.</a:t>
            </a:r>
          </a:p>
        </p:txBody>
      </p:sp>
      <p:sp>
        <p:nvSpPr>
          <p:cNvPr id="7" name="TextBox 6"/>
          <p:cNvSpPr txBox="1"/>
          <p:nvPr/>
        </p:nvSpPr>
        <p:spPr>
          <a:xfrm>
            <a:off x="5725550" y="2039816"/>
            <a:ext cx="6049107" cy="2862322"/>
          </a:xfrm>
          <a:prstGeom prst="rect">
            <a:avLst/>
          </a:prstGeom>
          <a:noFill/>
        </p:spPr>
        <p:txBody>
          <a:bodyPr wrap="square" rtlCol="0">
            <a:spAutoFit/>
          </a:bodyPr>
          <a:lstStyle/>
          <a:p>
            <a:r>
              <a:rPr lang="en-US" dirty="0"/>
              <a:t>class Test</a:t>
            </a:r>
          </a:p>
          <a:p>
            <a:r>
              <a:rPr lang="en-US" dirty="0"/>
              <a:t>{</a:t>
            </a:r>
          </a:p>
          <a:p>
            <a:r>
              <a:rPr lang="en-US" dirty="0"/>
              <a:t>private:</a:t>
            </a:r>
          </a:p>
          <a:p>
            <a:r>
              <a:rPr lang="en-US" dirty="0"/>
              <a:t>	</a:t>
            </a:r>
            <a:r>
              <a:rPr lang="en-US" dirty="0" err="1"/>
              <a:t>int</a:t>
            </a:r>
            <a:r>
              <a:rPr lang="en-US" dirty="0"/>
              <a:t> num1;</a:t>
            </a:r>
          </a:p>
          <a:p>
            <a:r>
              <a:rPr lang="en-US" dirty="0"/>
              <a:t>	</a:t>
            </a:r>
            <a:r>
              <a:rPr lang="en-US" dirty="0" err="1"/>
              <a:t>int</a:t>
            </a:r>
            <a:r>
              <a:rPr lang="en-US" dirty="0"/>
              <a:t> num2;	</a:t>
            </a:r>
          </a:p>
          <a:p>
            <a:r>
              <a:rPr lang="en-US" dirty="0"/>
              <a:t>	</a:t>
            </a:r>
            <a:r>
              <a:rPr lang="en-US" dirty="0" err="1"/>
              <a:t>int</a:t>
            </a:r>
            <a:r>
              <a:rPr lang="en-US" dirty="0"/>
              <a:t> num3;</a:t>
            </a:r>
          </a:p>
          <a:p>
            <a:r>
              <a:rPr lang="en-US" dirty="0"/>
              <a:t>public:</a:t>
            </a:r>
          </a:p>
          <a:p>
            <a:r>
              <a:rPr lang="en-US" dirty="0"/>
              <a:t>	Test( void ) : num1( 10 ), num2( 20 ), num3( num2)</a:t>
            </a:r>
          </a:p>
          <a:p>
            <a:r>
              <a:rPr lang="en-US" dirty="0"/>
              <a:t>	{ }</a:t>
            </a:r>
          </a:p>
          <a:p>
            <a:r>
              <a:rPr lang="en-US" dirty="0"/>
              <a:t>};</a:t>
            </a:r>
          </a:p>
        </p:txBody>
      </p:sp>
      <p:sp>
        <p:nvSpPr>
          <p:cNvPr id="8" name="Rounded Rectangle 7"/>
          <p:cNvSpPr/>
          <p:nvPr/>
        </p:nvSpPr>
        <p:spPr>
          <a:xfrm>
            <a:off x="5725550" y="5233182"/>
            <a:ext cx="6049107" cy="5345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Except array we can initialize any member inside constructors member </a:t>
            </a:r>
            <a:r>
              <a:rPr lang="en-US" dirty="0" err="1"/>
              <a:t>initializer</a:t>
            </a:r>
            <a:r>
              <a:rPr lang="en-US" dirty="0"/>
              <a:t> list.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Copy Constructor</a:t>
            </a:r>
            <a:endParaRPr lang="en-US" b="1" dirty="0"/>
          </a:p>
        </p:txBody>
      </p:sp>
      <p:sp>
        <p:nvSpPr>
          <p:cNvPr id="3" name="Content Placeholder 2"/>
          <p:cNvSpPr>
            <a:spLocks noGrp="1"/>
          </p:cNvSpPr>
          <p:nvPr>
            <p:ph idx="1"/>
          </p:nvPr>
        </p:nvSpPr>
        <p:spPr/>
        <p:txBody>
          <a:bodyPr/>
          <a:lstStyle/>
          <a:p>
            <a:r>
              <a:rPr lang="en-US" dirty="0"/>
              <a:t>Copy constructor is a single parameter constructor hence it is considered as parameterized constructor</a:t>
            </a:r>
          </a:p>
          <a:p>
            <a:r>
              <a:rPr lang="en-IN" dirty="0"/>
              <a:t>Example:</a:t>
            </a:r>
          </a:p>
          <a:p>
            <a:pPr lvl="1"/>
            <a:r>
              <a:rPr lang="en-IN" b="1" dirty="0"/>
              <a:t>.Complex sum(const Complex &amp;c2) </a:t>
            </a:r>
            <a:endParaRPr lang="en-US" dirty="0"/>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Destructor</a:t>
            </a:r>
            <a:endParaRPr lang="en-US" dirty="0"/>
          </a:p>
        </p:txBody>
      </p:sp>
      <p:sp>
        <p:nvSpPr>
          <p:cNvPr id="3" name="Content Placeholder 2"/>
          <p:cNvSpPr>
            <a:spLocks noGrp="1"/>
          </p:cNvSpPr>
          <p:nvPr>
            <p:ph idx="1"/>
          </p:nvPr>
        </p:nvSpPr>
        <p:spPr/>
        <p:txBody>
          <a:bodyPr/>
          <a:lstStyle/>
          <a:p>
            <a:r>
              <a:rPr lang="en-IN" dirty="0"/>
              <a:t>It is a member function of a class which is used to release the resources.</a:t>
            </a:r>
            <a:endParaRPr lang="en-US" dirty="0"/>
          </a:p>
          <a:p>
            <a:r>
              <a:rPr lang="en-IN" dirty="0"/>
              <a:t>It is considered as special function of the class</a:t>
            </a:r>
            <a:endParaRPr lang="en-US" dirty="0"/>
          </a:p>
          <a:p>
            <a:pPr lvl="1"/>
            <a:r>
              <a:rPr lang="en-IN" dirty="0"/>
              <a:t>Its name is same as class name and always </a:t>
            </a:r>
            <a:r>
              <a:rPr lang="en-IN" dirty="0" err="1"/>
              <a:t>preceds</a:t>
            </a:r>
            <a:r>
              <a:rPr lang="en-IN" dirty="0"/>
              <a:t> with </a:t>
            </a:r>
            <a:r>
              <a:rPr lang="en-IN" dirty="0" err="1"/>
              <a:t>tild</a:t>
            </a:r>
            <a:r>
              <a:rPr lang="en-IN" dirty="0"/>
              <a:t> operator( ~ )</a:t>
            </a:r>
            <a:endParaRPr lang="en-US" dirty="0"/>
          </a:p>
          <a:p>
            <a:pPr lvl="1"/>
            <a:r>
              <a:rPr lang="en-IN" dirty="0"/>
              <a:t>It </a:t>
            </a:r>
            <a:r>
              <a:rPr lang="en-IN" dirty="0" err="1"/>
              <a:t>doesnt</a:t>
            </a:r>
            <a:r>
              <a:rPr lang="en-IN" dirty="0"/>
              <a:t> have return type or doesn't take parameter.</a:t>
            </a:r>
            <a:endParaRPr lang="en-US" dirty="0"/>
          </a:p>
          <a:p>
            <a:pPr lvl="1"/>
            <a:r>
              <a:rPr lang="en-IN" dirty="0"/>
              <a:t>It is designed to call implicitly.	</a:t>
            </a:r>
            <a:endParaRPr lang="en-US" dirty="0"/>
          </a:p>
          <a:p>
            <a:r>
              <a:rPr lang="en-IN" dirty="0"/>
              <a:t>Destructor calling sequence is exactly opposite of constructor calling sequence.</a:t>
            </a:r>
            <a:endParaRPr lang="en-US" dirty="0"/>
          </a:p>
          <a:p>
            <a:r>
              <a:rPr lang="en-IN" dirty="0"/>
              <a:t>Destructor is designed to call implicitly.</a:t>
            </a:r>
            <a:endParaRPr lang="en-US" dirty="0"/>
          </a:p>
          <a:p>
            <a:r>
              <a:rPr lang="en-IN" dirty="0"/>
              <a:t>If we do not define destructor inside class then compiler generates default destructor for the class.</a:t>
            </a:r>
            <a:endParaRPr lang="en-US" dirty="0"/>
          </a:p>
          <a:p>
            <a:r>
              <a:rPr lang="en-IN" dirty="0"/>
              <a:t>Default destructor do not de allocate resources allocated by the programmer. If we want to de allocate it then we should define destructor inside class.</a:t>
            </a: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Member functions of </a:t>
            </a:r>
            <a:r>
              <a:rPr lang="en-IN" dirty="0" smtClean="0"/>
              <a:t>class Setter &amp; Getter</a:t>
            </a:r>
            <a:endParaRPr lang="en-US" dirty="0"/>
          </a:p>
        </p:txBody>
      </p:sp>
      <p:sp>
        <p:nvSpPr>
          <p:cNvPr id="3" name="Content Placeholder 2"/>
          <p:cNvSpPr>
            <a:spLocks noGrp="1"/>
          </p:cNvSpPr>
          <p:nvPr>
            <p:ph idx="1"/>
          </p:nvPr>
        </p:nvSpPr>
        <p:spPr/>
        <p:txBody>
          <a:bodyPr/>
          <a:lstStyle/>
          <a:p>
            <a:pPr lvl="0"/>
            <a:r>
              <a:rPr lang="en-IN" b="1" dirty="0" err="1"/>
              <a:t>Mutators</a:t>
            </a:r>
            <a:r>
              <a:rPr lang="en-IN" b="1" dirty="0"/>
              <a:t>/setter : modify state of object</a:t>
            </a:r>
            <a:endParaRPr lang="en-US" dirty="0"/>
          </a:p>
          <a:p>
            <a:pPr lvl="0"/>
            <a:r>
              <a:rPr lang="en-IN" b="1" dirty="0"/>
              <a:t>inspector/getter : do not change the state of the object</a:t>
            </a:r>
            <a:endParaRPr lang="en-US" dirty="0"/>
          </a:p>
          <a:p>
            <a:pPr lvl="0"/>
            <a:r>
              <a:rPr lang="en-IN" b="1" dirty="0"/>
              <a:t>facilitator</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Modular Approach</a:t>
            </a:r>
            <a:endParaRPr lang="en-US" dirty="0"/>
          </a:p>
        </p:txBody>
      </p:sp>
      <p:sp>
        <p:nvSpPr>
          <p:cNvPr id="3" name="Content Placeholder 2"/>
          <p:cNvSpPr>
            <a:spLocks noGrp="1"/>
          </p:cNvSpPr>
          <p:nvPr>
            <p:ph idx="1"/>
          </p:nvPr>
        </p:nvSpPr>
        <p:spPr>
          <a:xfrm>
            <a:off x="130533" y="927127"/>
            <a:ext cx="11947497" cy="2463187"/>
          </a:xfrm>
        </p:spPr>
        <p:txBody>
          <a:bodyPr/>
          <a:lstStyle/>
          <a:p>
            <a:r>
              <a:rPr lang="en-US" dirty="0"/>
              <a:t>"/</a:t>
            </a:r>
            <a:r>
              <a:rPr lang="en-US" dirty="0" err="1"/>
              <a:t>usr</a:t>
            </a:r>
            <a:r>
              <a:rPr lang="en-US" dirty="0"/>
              <a:t>/include" directory is called standard directory for header files.</a:t>
            </a:r>
          </a:p>
          <a:p>
            <a:r>
              <a:rPr lang="en-US" dirty="0"/>
              <a:t>It contains all the standard header files of C/C++</a:t>
            </a:r>
          </a:p>
          <a:p>
            <a:r>
              <a:rPr lang="en-US" dirty="0"/>
              <a:t>If we include header file in angular bracket (</a:t>
            </a:r>
            <a:r>
              <a:rPr lang="en-US" dirty="0" err="1"/>
              <a:t>e.g</a:t>
            </a:r>
            <a:r>
              <a:rPr lang="en-US" dirty="0"/>
              <a:t> #include&lt;</a:t>
            </a:r>
            <a:r>
              <a:rPr lang="en-US" dirty="0" err="1"/>
              <a:t>filename.h</a:t>
            </a:r>
            <a:r>
              <a:rPr lang="en-US" dirty="0"/>
              <a:t>&gt;) then preprocessor try to locate and load header file from standard directory only(/</a:t>
            </a:r>
            <a:r>
              <a:rPr lang="en-US" dirty="0" err="1"/>
              <a:t>usr</a:t>
            </a:r>
            <a:r>
              <a:rPr lang="en-US" dirty="0"/>
              <a:t>/include).</a:t>
            </a:r>
          </a:p>
          <a:p>
            <a:r>
              <a:rPr lang="en-US" dirty="0"/>
              <a:t>If we include header file in double quotes (</a:t>
            </a:r>
            <a:r>
              <a:rPr lang="en-US" dirty="0" err="1"/>
              <a:t>e.g</a:t>
            </a:r>
            <a:r>
              <a:rPr lang="en-US" dirty="0"/>
              <a:t> #</a:t>
            </a:r>
            <a:r>
              <a:rPr lang="en-US" dirty="0" err="1"/>
              <a:t>include“filename.h</a:t>
            </a:r>
            <a:r>
              <a:rPr lang="en-US" dirty="0"/>
              <a:t>") then preprocessor try to locate and load header file first from current project directory if not found then it try to locate and load from standard directory.</a:t>
            </a:r>
          </a:p>
        </p:txBody>
      </p:sp>
      <p:sp>
        <p:nvSpPr>
          <p:cNvPr id="4" name="Title 1"/>
          <p:cNvSpPr txBox="1">
            <a:spLocks/>
          </p:cNvSpPr>
          <p:nvPr/>
        </p:nvSpPr>
        <p:spPr>
          <a:xfrm>
            <a:off x="181886" y="3390314"/>
            <a:ext cx="12117125" cy="64469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0" i="0" u="none" strike="noStrike" kern="1200" cap="none" spc="0" normalizeH="0" baseline="0" noProof="0" dirty="0">
                <a:ln>
                  <a:noFill/>
                </a:ln>
                <a:solidFill>
                  <a:schemeClr val="tx1"/>
                </a:solidFill>
                <a:effectLst/>
                <a:uLnTx/>
                <a:uFillTx/>
                <a:latin typeface="Helvetica" pitchFamily="2" charset="0"/>
                <a:ea typeface="+mj-ea"/>
                <a:cs typeface="+mj-cs"/>
              </a:rPr>
              <a:t>Header Guard</a:t>
            </a:r>
            <a:endParaRPr kumimoji="0" lang="en-US" sz="2800" b="0" i="0" u="none" strike="noStrike" kern="1200" cap="none" spc="0" normalizeH="0" baseline="0" noProof="0" dirty="0">
              <a:ln>
                <a:noFill/>
              </a:ln>
              <a:solidFill>
                <a:schemeClr val="tx1"/>
              </a:solidFill>
              <a:effectLst/>
              <a:uLnTx/>
              <a:uFillTx/>
              <a:latin typeface="Helvetica" pitchFamily="2" charset="0"/>
              <a:ea typeface="+mj-ea"/>
              <a:cs typeface="+mj-cs"/>
            </a:endParaRPr>
          </a:p>
        </p:txBody>
      </p:sp>
      <p:sp>
        <p:nvSpPr>
          <p:cNvPr id="5" name="Rectangle 4"/>
          <p:cNvSpPr/>
          <p:nvPr/>
        </p:nvSpPr>
        <p:spPr>
          <a:xfrm>
            <a:off x="389205" y="4029165"/>
            <a:ext cx="6799385" cy="1200329"/>
          </a:xfrm>
          <a:prstGeom prst="rect">
            <a:avLst/>
          </a:prstGeom>
        </p:spPr>
        <p:txBody>
          <a:bodyPr wrap="square">
            <a:spAutoFit/>
          </a:bodyPr>
          <a:lstStyle/>
          <a:p>
            <a:r>
              <a:rPr lang="en-US" dirty="0"/>
              <a:t>#</a:t>
            </a:r>
            <a:r>
              <a:rPr lang="en-US" dirty="0" err="1"/>
              <a:t>ifndef</a:t>
            </a:r>
            <a:r>
              <a:rPr lang="en-US" dirty="0"/>
              <a:t> HEADER_FILE_NAME_H_</a:t>
            </a:r>
          </a:p>
          <a:p>
            <a:r>
              <a:rPr lang="en-US" dirty="0"/>
              <a:t>#define HEADER_FILE_NAME_H_</a:t>
            </a:r>
          </a:p>
          <a:p>
            <a:r>
              <a:rPr lang="en-US" dirty="0"/>
              <a:t>//TODO : Type declaration here</a:t>
            </a:r>
          </a:p>
          <a:p>
            <a:r>
              <a:rPr lang="en-US" dirty="0"/>
              <a:t>#</a:t>
            </a:r>
            <a:r>
              <a:rPr lang="en-US" dirty="0" err="1"/>
              <a:t>endif</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2587</TotalTime>
  <Words>1179</Words>
  <Application>Microsoft Office PowerPoint</Application>
  <PresentationFormat>Custom</PresentationFormat>
  <Paragraphs>172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Agenda</vt:lpstr>
      <vt:lpstr>Constructor</vt:lpstr>
      <vt:lpstr>Types of Constructor</vt:lpstr>
      <vt:lpstr>Constructor's member initializer list</vt:lpstr>
      <vt:lpstr>Copy Constructor</vt:lpstr>
      <vt:lpstr>Destructor</vt:lpstr>
      <vt:lpstr>Other Member functions of class Setter &amp; Getter</vt:lpstr>
      <vt:lpstr>Modular Approach</vt:lpstr>
      <vt:lpstr>Constant in C++</vt:lpstr>
      <vt:lpstr>Constant data member</vt:lpstr>
      <vt:lpstr>Const member function</vt:lpstr>
      <vt:lpstr>Const object</vt:lpstr>
      <vt:lpstr>Reference</vt:lpstr>
      <vt:lpstr>Reference</vt:lpstr>
      <vt:lpstr>pass arguments to function, by value, by address or by reference.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Kulkarni</dc:creator>
  <cp:lastModifiedBy>Rohan Paramane</cp:lastModifiedBy>
  <cp:revision>456</cp:revision>
  <dcterms:created xsi:type="dcterms:W3CDTF">2019-09-13T13:56:25Z</dcterms:created>
  <dcterms:modified xsi:type="dcterms:W3CDTF">2021-11-18T14:13:01Z</dcterms:modified>
</cp:coreProperties>
</file>