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6"/>
  </p:notesMasterIdLst>
  <p:sldIdLst>
    <p:sldId id="256" r:id="rId2"/>
    <p:sldId id="257" r:id="rId3"/>
    <p:sldId id="272" r:id="rId4"/>
    <p:sldId id="269" r:id="rId5"/>
    <p:sldId id="258" r:id="rId6"/>
    <p:sldId id="271" r:id="rId7"/>
    <p:sldId id="273" r:id="rId8"/>
    <p:sldId id="274" r:id="rId9"/>
    <p:sldId id="262" r:id="rId10"/>
    <p:sldId id="270" r:id="rId11"/>
    <p:sldId id="260" r:id="rId12"/>
    <p:sldId id="259"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DC4612-DD6E-E59D-E3CD-3A6EDA8CE4DB}" v="55" dt="2020-10-23T04:12:37.769"/>
    <p1510:client id="{47ADD538-3414-A448-ABDA-562024AF0D12}" v="24" dt="2020-10-23T04:07:41.849"/>
    <p1510:client id="{8D1A9E48-5072-443F-9A37-AF588FD37E37}" v="8" dt="2020-10-23T03:26:49.798"/>
    <p1510:client id="{C01CDA5E-E15C-4543-97D2-0F0CA1D12A68}" v="62" dt="2020-10-05T04:36:04.368"/>
    <p1510:client id="{F5A2CDC3-01E0-2621-240F-6979F62703C8}" v="29" dt="2020-10-23T04:06:14.310"/>
    <p1510:client id="{F8A3C99F-C0AA-0000-9BB8-26206974F3E9}" v="56" dt="2021-05-20T04:44:05.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Salvi" userId="S::rohan.salvi@indiraicem.ac.in::4dbe9846-4c2c-4af7-b996-bf80abd0f59e" providerId="AD" clId="Web-{47ADD538-3414-A448-ABDA-562024AF0D12}"/>
    <pc:docChg chg="modSld">
      <pc:chgData name="Rohan Salvi" userId="S::rohan.salvi@indiraicem.ac.in::4dbe9846-4c2c-4af7-b996-bf80abd0f59e" providerId="AD" clId="Web-{47ADD538-3414-A448-ABDA-562024AF0D12}" dt="2020-10-23T04:06:56.615" v="21"/>
      <pc:docMkLst>
        <pc:docMk/>
      </pc:docMkLst>
      <pc:sldChg chg="modSp">
        <pc:chgData name="Rohan Salvi" userId="S::rohan.salvi@indiraicem.ac.in::4dbe9846-4c2c-4af7-b996-bf80abd0f59e" providerId="AD" clId="Web-{47ADD538-3414-A448-ABDA-562024AF0D12}" dt="2020-10-23T04:06:56.615" v="21"/>
        <pc:sldMkLst>
          <pc:docMk/>
          <pc:sldMk cId="2805196184" sldId="273"/>
        </pc:sldMkLst>
        <pc:graphicFrameChg chg="mod modGraphic">
          <ac:chgData name="Rohan Salvi" userId="S::rohan.salvi@indiraicem.ac.in::4dbe9846-4c2c-4af7-b996-bf80abd0f59e" providerId="AD" clId="Web-{47ADD538-3414-A448-ABDA-562024AF0D12}" dt="2020-10-23T04:06:56.615" v="21"/>
          <ac:graphicFrameMkLst>
            <pc:docMk/>
            <pc:sldMk cId="2805196184" sldId="273"/>
            <ac:graphicFrameMk id="4" creationId="{274CF99A-1ECF-451B-BC8D-BA39E3C03EF9}"/>
          </ac:graphicFrameMkLst>
        </pc:graphicFrameChg>
      </pc:sldChg>
    </pc:docChg>
  </pc:docChgLst>
  <pc:docChgLst>
    <pc:chgData name="Rohan Salvi" userId="S::rohan.salvi@indiraicem.ac.in::4dbe9846-4c2c-4af7-b996-bf80abd0f59e" providerId="AD" clId="Web-{8D1A9E48-5072-443F-9A37-AF588FD37E37}"/>
    <pc:docChg chg="modSld">
      <pc:chgData name="Rohan Salvi" userId="S::rohan.salvi@indiraicem.ac.in::4dbe9846-4c2c-4af7-b996-bf80abd0f59e" providerId="AD" clId="Web-{8D1A9E48-5072-443F-9A37-AF588FD37E37}" dt="2020-10-23T03:26:47.783" v="1"/>
      <pc:docMkLst>
        <pc:docMk/>
      </pc:docMkLst>
      <pc:sldChg chg="modSp">
        <pc:chgData name="Rohan Salvi" userId="S::rohan.salvi@indiraicem.ac.in::4dbe9846-4c2c-4af7-b996-bf80abd0f59e" providerId="AD" clId="Web-{8D1A9E48-5072-443F-9A37-AF588FD37E37}" dt="2020-10-23T03:26:47.783" v="1"/>
        <pc:sldMkLst>
          <pc:docMk/>
          <pc:sldMk cId="1870991945" sldId="271"/>
        </pc:sldMkLst>
        <pc:graphicFrameChg chg="modGraphic">
          <ac:chgData name="Rohan Salvi" userId="S::rohan.salvi@indiraicem.ac.in::4dbe9846-4c2c-4af7-b996-bf80abd0f59e" providerId="AD" clId="Web-{8D1A9E48-5072-443F-9A37-AF588FD37E37}" dt="2020-10-23T03:26:47.783" v="1"/>
          <ac:graphicFrameMkLst>
            <pc:docMk/>
            <pc:sldMk cId="1870991945" sldId="271"/>
            <ac:graphicFrameMk id="4" creationId="{274CF99A-1ECF-451B-BC8D-BA39E3C03EF9}"/>
          </ac:graphicFrameMkLst>
        </pc:graphicFrameChg>
      </pc:sldChg>
    </pc:docChg>
  </pc:docChgLst>
  <pc:docChgLst>
    <pc:chgData name="Guest User" userId="S::urn:spo:anon#9c414b897d9b8044974104f461354b90f12b5dfbb6060fbefdf7c706022c6c71::" providerId="AD" clId="Web-{33612696-9D7B-4CFA-0F39-D4B92AADBBBE}"/>
    <pc:docChg chg="modSld">
      <pc:chgData name="Guest User" userId="S::urn:spo:anon#9c414b897d9b8044974104f461354b90f12b5dfbb6060fbefdf7c706022c6c71::" providerId="AD" clId="Web-{33612696-9D7B-4CFA-0F39-D4B92AADBBBE}" dt="2020-10-03T05:41:34.704" v="0" actId="1076"/>
      <pc:docMkLst>
        <pc:docMk/>
      </pc:docMkLst>
      <pc:sldChg chg="modSp">
        <pc:chgData name="Guest User" userId="S::urn:spo:anon#9c414b897d9b8044974104f461354b90f12b5dfbb6060fbefdf7c706022c6c71::" providerId="AD" clId="Web-{33612696-9D7B-4CFA-0F39-D4B92AADBBBE}" dt="2020-10-03T05:41:34.704" v="0" actId="1076"/>
        <pc:sldMkLst>
          <pc:docMk/>
          <pc:sldMk cId="1870991945" sldId="271"/>
        </pc:sldMkLst>
        <pc:spChg chg="mod">
          <ac:chgData name="Guest User" userId="S::urn:spo:anon#9c414b897d9b8044974104f461354b90f12b5dfbb6060fbefdf7c706022c6c71::" providerId="AD" clId="Web-{33612696-9D7B-4CFA-0F39-D4B92AADBBBE}" dt="2020-10-03T05:41:34.704" v="0" actId="1076"/>
          <ac:spMkLst>
            <pc:docMk/>
            <pc:sldMk cId="1870991945" sldId="271"/>
            <ac:spMk id="2" creationId="{B48D0B7F-2EB1-4C9D-8CD3-000B4CAFB14B}"/>
          </ac:spMkLst>
        </pc:spChg>
      </pc:sldChg>
    </pc:docChg>
  </pc:docChgLst>
  <pc:docChgLst>
    <pc:chgData name="Shubham Asabe" userId="S::shubham.asabe@indiraicem.ac.in::ce341efb-3704-458f-9ae3-1492cb8a1b0d" providerId="AD" clId="Web-{A3673EFD-B71A-C42C-3579-19612A3C76BC}"/>
    <pc:docChg chg="modSld">
      <pc:chgData name="Shubham Asabe" userId="S::shubham.asabe@indiraicem.ac.in::ce341efb-3704-458f-9ae3-1492cb8a1b0d" providerId="AD" clId="Web-{A3673EFD-B71A-C42C-3579-19612A3C76BC}" dt="2020-09-02T05:21:05.624" v="40" actId="20577"/>
      <pc:docMkLst>
        <pc:docMk/>
      </pc:docMkLst>
      <pc:sldChg chg="modSp">
        <pc:chgData name="Shubham Asabe" userId="S::shubham.asabe@indiraicem.ac.in::ce341efb-3704-458f-9ae3-1492cb8a1b0d" providerId="AD" clId="Web-{A3673EFD-B71A-C42C-3579-19612A3C76BC}" dt="2020-09-02T05:19:32.967" v="24" actId="20577"/>
        <pc:sldMkLst>
          <pc:docMk/>
          <pc:sldMk cId="1699140335" sldId="260"/>
        </pc:sldMkLst>
        <pc:spChg chg="mod">
          <ac:chgData name="Shubham Asabe" userId="S::shubham.asabe@indiraicem.ac.in::ce341efb-3704-458f-9ae3-1492cb8a1b0d" providerId="AD" clId="Web-{A3673EFD-B71A-C42C-3579-19612A3C76BC}" dt="2020-09-02T05:19:32.967" v="24" actId="20577"/>
          <ac:spMkLst>
            <pc:docMk/>
            <pc:sldMk cId="1699140335" sldId="260"/>
            <ac:spMk id="3" creationId="{FB7342FE-05E5-4118-B8E3-DDDBA3A974F8}"/>
          </ac:spMkLst>
        </pc:spChg>
      </pc:sldChg>
      <pc:sldChg chg="modSp">
        <pc:chgData name="Shubham Asabe" userId="S::shubham.asabe@indiraicem.ac.in::ce341efb-3704-458f-9ae3-1492cb8a1b0d" providerId="AD" clId="Web-{A3673EFD-B71A-C42C-3579-19612A3C76BC}" dt="2020-09-02T05:21:04.499" v="38" actId="20577"/>
        <pc:sldMkLst>
          <pc:docMk/>
          <pc:sldMk cId="2788278097" sldId="269"/>
        </pc:sldMkLst>
        <pc:spChg chg="mod">
          <ac:chgData name="Shubham Asabe" userId="S::shubham.asabe@indiraicem.ac.in::ce341efb-3704-458f-9ae3-1492cb8a1b0d" providerId="AD" clId="Web-{A3673EFD-B71A-C42C-3579-19612A3C76BC}" dt="2020-09-02T05:21:04.499" v="38" actId="20577"/>
          <ac:spMkLst>
            <pc:docMk/>
            <pc:sldMk cId="2788278097" sldId="269"/>
            <ac:spMk id="2" creationId="{E5C91B08-7E7F-420B-83C7-7D6371E8479E}"/>
          </ac:spMkLst>
        </pc:spChg>
      </pc:sldChg>
    </pc:docChg>
  </pc:docChgLst>
  <pc:docChgLst>
    <pc:chgData name="Guest User" userId="S::urn:spo:anon#9c414b897d9b8044974104f461354b90f12b5dfbb6060fbefdf7c706022c6c71::" providerId="AD" clId="Web-{E2D11619-41D1-5F15-C52D-C9402D9CC030}"/>
    <pc:docChg chg="modSld">
      <pc:chgData name="Guest User" userId="S::urn:spo:anon#9c414b897d9b8044974104f461354b90f12b5dfbb6060fbefdf7c706022c6c71::" providerId="AD" clId="Web-{E2D11619-41D1-5F15-C52D-C9402D9CC030}" dt="2020-09-02T04:23:03.137" v="1" actId="20577"/>
      <pc:docMkLst>
        <pc:docMk/>
      </pc:docMkLst>
      <pc:sldChg chg="modSp">
        <pc:chgData name="Guest User" userId="S::urn:spo:anon#9c414b897d9b8044974104f461354b90f12b5dfbb6060fbefdf7c706022c6c71::" providerId="AD" clId="Web-{E2D11619-41D1-5F15-C52D-C9402D9CC030}" dt="2020-09-02T04:23:03.122" v="0" actId="20577"/>
        <pc:sldMkLst>
          <pc:docMk/>
          <pc:sldMk cId="1960900235" sldId="257"/>
        </pc:sldMkLst>
        <pc:spChg chg="mod">
          <ac:chgData name="Guest User" userId="S::urn:spo:anon#9c414b897d9b8044974104f461354b90f12b5dfbb6060fbefdf7c706022c6c71::" providerId="AD" clId="Web-{E2D11619-41D1-5F15-C52D-C9402D9CC030}" dt="2020-09-02T04:23:03.122" v="0" actId="20577"/>
          <ac:spMkLst>
            <pc:docMk/>
            <pc:sldMk cId="1960900235" sldId="257"/>
            <ac:spMk id="3" creationId="{79B3AC56-54A5-40AA-9F0E-D96986304C0D}"/>
          </ac:spMkLst>
        </pc:spChg>
      </pc:sldChg>
    </pc:docChg>
  </pc:docChgLst>
  <pc:docChgLst>
    <pc:chgData name="Rohan Salvi" userId="S::rohan.salvi@indiraicem.ac.in::4dbe9846-4c2c-4af7-b996-bf80abd0f59e" providerId="AD" clId="Web-{F8A3C99F-C0AA-0000-9BB8-26206974F3E9}"/>
    <pc:docChg chg="addSld delSld modSld">
      <pc:chgData name="Rohan Salvi" userId="S::rohan.salvi@indiraicem.ac.in::4dbe9846-4c2c-4af7-b996-bf80abd0f59e" providerId="AD" clId="Web-{F8A3C99F-C0AA-0000-9BB8-26206974F3E9}" dt="2021-05-20T04:44:05.240" v="29"/>
      <pc:docMkLst>
        <pc:docMk/>
      </pc:docMkLst>
      <pc:sldChg chg="addSp modSp">
        <pc:chgData name="Rohan Salvi" userId="S::rohan.salvi@indiraicem.ac.in::4dbe9846-4c2c-4af7-b996-bf80abd0f59e" providerId="AD" clId="Web-{F8A3C99F-C0AA-0000-9BB8-26206974F3E9}" dt="2021-05-20T04:42:01.456" v="27" actId="1076"/>
        <pc:sldMkLst>
          <pc:docMk/>
          <pc:sldMk cId="109857222" sldId="256"/>
        </pc:sldMkLst>
        <pc:spChg chg="mod">
          <ac:chgData name="Rohan Salvi" userId="S::rohan.salvi@indiraicem.ac.in::4dbe9846-4c2c-4af7-b996-bf80abd0f59e" providerId="AD" clId="Web-{F8A3C99F-C0AA-0000-9BB8-26206974F3E9}" dt="2021-05-20T04:42:01.456" v="27" actId="1076"/>
          <ac:spMkLst>
            <pc:docMk/>
            <pc:sldMk cId="109857222" sldId="256"/>
            <ac:spMk id="2" creationId="{00000000-0000-0000-0000-000000000000}"/>
          </ac:spMkLst>
        </pc:spChg>
        <pc:spChg chg="mod">
          <ac:chgData name="Rohan Salvi" userId="S::rohan.salvi@indiraicem.ac.in::4dbe9846-4c2c-4af7-b996-bf80abd0f59e" providerId="AD" clId="Web-{F8A3C99F-C0AA-0000-9BB8-26206974F3E9}" dt="2021-05-20T04:41:56.112" v="26" actId="20577"/>
          <ac:spMkLst>
            <pc:docMk/>
            <pc:sldMk cId="109857222" sldId="256"/>
            <ac:spMk id="3" creationId="{00000000-0000-0000-0000-000000000000}"/>
          </ac:spMkLst>
        </pc:spChg>
        <pc:spChg chg="add mod">
          <ac:chgData name="Rohan Salvi" userId="S::rohan.salvi@indiraicem.ac.in::4dbe9846-4c2c-4af7-b996-bf80abd0f59e" providerId="AD" clId="Web-{F8A3C99F-C0AA-0000-9BB8-26206974F3E9}" dt="2021-05-20T04:41:33.518" v="13" actId="1076"/>
          <ac:spMkLst>
            <pc:docMk/>
            <pc:sldMk cId="109857222" sldId="256"/>
            <ac:spMk id="5" creationId="{CD774F96-0149-4161-9FFD-5B10F2924278}"/>
          </ac:spMkLst>
        </pc:spChg>
      </pc:sldChg>
      <pc:sldChg chg="add del">
        <pc:chgData name="Rohan Salvi" userId="S::rohan.salvi@indiraicem.ac.in::4dbe9846-4c2c-4af7-b996-bf80abd0f59e" providerId="AD" clId="Web-{F8A3C99F-C0AA-0000-9BB8-26206974F3E9}" dt="2021-05-20T04:44:05.240" v="29"/>
        <pc:sldMkLst>
          <pc:docMk/>
          <pc:sldMk cId="4226391360" sldId="274"/>
        </pc:sldMkLst>
      </pc:sldChg>
    </pc:docChg>
  </pc:docChgLst>
  <pc:docChgLst>
    <pc:chgData name="Shubham Asabe" userId="ce341efb-3704-458f-9ae3-1492cb8a1b0d" providerId="ADAL" clId="{C01CDA5E-E15C-4543-97D2-0F0CA1D12A68}"/>
    <pc:docChg chg="undo custSel addSld modSld">
      <pc:chgData name="Shubham Asabe" userId="ce341efb-3704-458f-9ae3-1492cb8a1b0d" providerId="ADAL" clId="{C01CDA5E-E15C-4543-97D2-0F0CA1D12A68}" dt="2020-10-05T04:36:17.906" v="309" actId="20577"/>
      <pc:docMkLst>
        <pc:docMk/>
      </pc:docMkLst>
      <pc:sldChg chg="modSp mod">
        <pc:chgData name="Shubham Asabe" userId="ce341efb-3704-458f-9ae3-1492cb8a1b0d" providerId="ADAL" clId="{C01CDA5E-E15C-4543-97D2-0F0CA1D12A68}" dt="2020-10-05T03:58:58.092" v="30" actId="27636"/>
        <pc:sldMkLst>
          <pc:docMk/>
          <pc:sldMk cId="1870991945" sldId="271"/>
        </pc:sldMkLst>
        <pc:spChg chg="mod">
          <ac:chgData name="Shubham Asabe" userId="ce341efb-3704-458f-9ae3-1492cb8a1b0d" providerId="ADAL" clId="{C01CDA5E-E15C-4543-97D2-0F0CA1D12A68}" dt="2020-10-05T03:58:58.092" v="30" actId="27636"/>
          <ac:spMkLst>
            <pc:docMk/>
            <pc:sldMk cId="1870991945" sldId="271"/>
            <ac:spMk id="2" creationId="{B48D0B7F-2EB1-4C9D-8CD3-000B4CAFB14B}"/>
          </ac:spMkLst>
        </pc:spChg>
        <pc:graphicFrameChg chg="mod modGraphic">
          <ac:chgData name="Shubham Asabe" userId="ce341efb-3704-458f-9ae3-1492cb8a1b0d" providerId="ADAL" clId="{C01CDA5E-E15C-4543-97D2-0F0CA1D12A68}" dt="2020-10-03T05:27:07.164" v="22" actId="1076"/>
          <ac:graphicFrameMkLst>
            <pc:docMk/>
            <pc:sldMk cId="1870991945" sldId="271"/>
            <ac:graphicFrameMk id="4" creationId="{274CF99A-1ECF-451B-BC8D-BA39E3C03EF9}"/>
          </ac:graphicFrameMkLst>
        </pc:graphicFrameChg>
      </pc:sldChg>
      <pc:sldChg chg="modSp add mod modNotesTx">
        <pc:chgData name="Shubham Asabe" userId="ce341efb-3704-458f-9ae3-1492cb8a1b0d" providerId="ADAL" clId="{C01CDA5E-E15C-4543-97D2-0F0CA1D12A68}" dt="2020-10-05T04:34:21.645" v="296" actId="20577"/>
        <pc:sldMkLst>
          <pc:docMk/>
          <pc:sldMk cId="2805196184" sldId="273"/>
        </pc:sldMkLst>
        <pc:graphicFrameChg chg="mod modGraphic">
          <ac:chgData name="Shubham Asabe" userId="ce341efb-3704-458f-9ae3-1492cb8a1b0d" providerId="ADAL" clId="{C01CDA5E-E15C-4543-97D2-0F0CA1D12A68}" dt="2020-10-05T04:34:21.645" v="296" actId="20577"/>
          <ac:graphicFrameMkLst>
            <pc:docMk/>
            <pc:sldMk cId="2805196184" sldId="273"/>
            <ac:graphicFrameMk id="4" creationId="{274CF99A-1ECF-451B-BC8D-BA39E3C03EF9}"/>
          </ac:graphicFrameMkLst>
        </pc:graphicFrameChg>
      </pc:sldChg>
      <pc:sldChg chg="modSp new mod">
        <pc:chgData name="Shubham Asabe" userId="ce341efb-3704-458f-9ae3-1492cb8a1b0d" providerId="ADAL" clId="{C01CDA5E-E15C-4543-97D2-0F0CA1D12A68}" dt="2020-10-05T04:36:17.906" v="309" actId="20577"/>
        <pc:sldMkLst>
          <pc:docMk/>
          <pc:sldMk cId="4226391360" sldId="274"/>
        </pc:sldMkLst>
        <pc:spChg chg="mod">
          <ac:chgData name="Shubham Asabe" userId="ce341efb-3704-458f-9ae3-1492cb8a1b0d" providerId="ADAL" clId="{C01CDA5E-E15C-4543-97D2-0F0CA1D12A68}" dt="2020-10-05T04:36:17.906" v="309" actId="20577"/>
          <ac:spMkLst>
            <pc:docMk/>
            <pc:sldMk cId="4226391360" sldId="274"/>
            <ac:spMk id="2" creationId="{C62B70D4-B413-43A0-A4BA-4DB2EDC0D462}"/>
          </ac:spMkLst>
        </pc:spChg>
        <pc:spChg chg="mod">
          <ac:chgData name="Shubham Asabe" userId="ce341efb-3704-458f-9ae3-1492cb8a1b0d" providerId="ADAL" clId="{C01CDA5E-E15C-4543-97D2-0F0CA1D12A68}" dt="2020-10-05T04:35:50.032" v="303"/>
          <ac:spMkLst>
            <pc:docMk/>
            <pc:sldMk cId="4226391360" sldId="274"/>
            <ac:spMk id="3" creationId="{62924C2C-3C4E-4C2D-AD2B-956E512CC7CC}"/>
          </ac:spMkLst>
        </pc:spChg>
      </pc:sldChg>
    </pc:docChg>
  </pc:docChgLst>
  <pc:docChgLst>
    <pc:chgData name="Shubham Asabe" userId="S::shubham.asabe@indiraicem.ac.in::ce341efb-3704-458f-9ae3-1492cb8a1b0d" providerId="AD" clId="Web-{08E2783E-FBC5-9BA5-9A97-C8AA8C4DBE17}"/>
    <pc:docChg chg="modSld sldOrd">
      <pc:chgData name="Shubham Asabe" userId="S::shubham.asabe@indiraicem.ac.in::ce341efb-3704-458f-9ae3-1492cb8a1b0d" providerId="AD" clId="Web-{08E2783E-FBC5-9BA5-9A97-C8AA8C4DBE17}" dt="2020-10-03T05:31:58.119" v="5"/>
      <pc:docMkLst>
        <pc:docMk/>
      </pc:docMkLst>
      <pc:sldChg chg="ord">
        <pc:chgData name="Shubham Asabe" userId="S::shubham.asabe@indiraicem.ac.in::ce341efb-3704-458f-9ae3-1492cb8a1b0d" providerId="AD" clId="Web-{08E2783E-FBC5-9BA5-9A97-C8AA8C4DBE17}" dt="2020-10-03T05:31:37.775" v="1"/>
        <pc:sldMkLst>
          <pc:docMk/>
          <pc:sldMk cId="1699140335" sldId="260"/>
        </pc:sldMkLst>
      </pc:sldChg>
      <pc:sldChg chg="ord">
        <pc:chgData name="Shubham Asabe" userId="S::shubham.asabe@indiraicem.ac.in::ce341efb-3704-458f-9ae3-1492cb8a1b0d" providerId="AD" clId="Web-{08E2783E-FBC5-9BA5-9A97-C8AA8C4DBE17}" dt="2020-10-03T05:31:58.119" v="5"/>
        <pc:sldMkLst>
          <pc:docMk/>
          <pc:sldMk cId="2610990347" sldId="270"/>
        </pc:sldMkLst>
      </pc:sldChg>
      <pc:sldChg chg="modSp">
        <pc:chgData name="Shubham Asabe" userId="S::shubham.asabe@indiraicem.ac.in::ce341efb-3704-458f-9ae3-1492cb8a1b0d" providerId="AD" clId="Web-{08E2783E-FBC5-9BA5-9A97-C8AA8C4DBE17}" dt="2020-10-03T05:30:38.244" v="0"/>
        <pc:sldMkLst>
          <pc:docMk/>
          <pc:sldMk cId="1870991945" sldId="271"/>
        </pc:sldMkLst>
        <pc:graphicFrameChg chg="modGraphic">
          <ac:chgData name="Shubham Asabe" userId="S::shubham.asabe@indiraicem.ac.in::ce341efb-3704-458f-9ae3-1492cb8a1b0d" providerId="AD" clId="Web-{08E2783E-FBC5-9BA5-9A97-C8AA8C4DBE17}" dt="2020-10-03T05:30:38.244" v="0"/>
          <ac:graphicFrameMkLst>
            <pc:docMk/>
            <pc:sldMk cId="1870991945" sldId="271"/>
            <ac:graphicFrameMk id="4" creationId="{274CF99A-1ECF-451B-BC8D-BA39E3C03EF9}"/>
          </ac:graphicFrameMkLst>
        </pc:graphicFrameChg>
      </pc:sldChg>
    </pc:docChg>
  </pc:docChgLst>
  <pc:docChgLst>
    <pc:chgData name="SANKET SHIRSE" userId="S::sanket.shirse@indiraicem.ac.in::1ed2de99-9085-4c4b-be94-128fb3d077a5" providerId="AD" clId="Web-{7FB128B5-A09D-7521-5E07-DD70DCFCB7A4}"/>
    <pc:docChg chg="modSld">
      <pc:chgData name="SANKET SHIRSE" userId="S::sanket.shirse@indiraicem.ac.in::1ed2de99-9085-4c4b-be94-128fb3d077a5" providerId="AD" clId="Web-{7FB128B5-A09D-7521-5E07-DD70DCFCB7A4}" dt="2020-10-03T05:43:38.014" v="4" actId="20577"/>
      <pc:docMkLst>
        <pc:docMk/>
      </pc:docMkLst>
      <pc:sldChg chg="modSp">
        <pc:chgData name="SANKET SHIRSE" userId="S::sanket.shirse@indiraicem.ac.in::1ed2de99-9085-4c4b-be94-128fb3d077a5" providerId="AD" clId="Web-{7FB128B5-A09D-7521-5E07-DD70DCFCB7A4}" dt="2020-10-03T05:43:38.014" v="3" actId="20577"/>
        <pc:sldMkLst>
          <pc:docMk/>
          <pc:sldMk cId="1870991945" sldId="271"/>
        </pc:sldMkLst>
        <pc:spChg chg="mod">
          <ac:chgData name="SANKET SHIRSE" userId="S::sanket.shirse@indiraicem.ac.in::1ed2de99-9085-4c4b-be94-128fb3d077a5" providerId="AD" clId="Web-{7FB128B5-A09D-7521-5E07-DD70DCFCB7A4}" dt="2020-10-03T05:43:38.014" v="3" actId="20577"/>
          <ac:spMkLst>
            <pc:docMk/>
            <pc:sldMk cId="1870991945" sldId="271"/>
            <ac:spMk id="2" creationId="{B48D0B7F-2EB1-4C9D-8CD3-000B4CAFB14B}"/>
          </ac:spMkLst>
        </pc:spChg>
      </pc:sldChg>
    </pc:docChg>
  </pc:docChgLst>
  <pc:docChgLst>
    <pc:chgData name="Shubham Asabe" userId="ce341efb-3704-458f-9ae3-1492cb8a1b0d" providerId="ADAL" clId="{A2AA529B-C36E-4441-B8E2-3440B73F3260}"/>
    <pc:docChg chg="undo redo custSel mod addSld delSld modSld sldOrd">
      <pc:chgData name="Shubham Asabe" userId="ce341efb-3704-458f-9ae3-1492cb8a1b0d" providerId="ADAL" clId="{A2AA529B-C36E-4441-B8E2-3440B73F3260}" dt="2020-09-01T12:28:48.045" v="859" actId="2696"/>
      <pc:docMkLst>
        <pc:docMk/>
      </pc:docMkLst>
      <pc:sldChg chg="addSp delSp modSp mod">
        <pc:chgData name="Shubham Asabe" userId="ce341efb-3704-458f-9ae3-1492cb8a1b0d" providerId="ADAL" clId="{A2AA529B-C36E-4441-B8E2-3440B73F3260}" dt="2020-09-01T10:33:36.798" v="31" actId="27636"/>
        <pc:sldMkLst>
          <pc:docMk/>
          <pc:sldMk cId="109857222" sldId="256"/>
        </pc:sldMkLst>
        <pc:spChg chg="mod">
          <ac:chgData name="Shubham Asabe" userId="ce341efb-3704-458f-9ae3-1492cb8a1b0d" providerId="ADAL" clId="{A2AA529B-C36E-4441-B8E2-3440B73F3260}" dt="2020-09-01T10:33:22.010" v="26" actId="20577"/>
          <ac:spMkLst>
            <pc:docMk/>
            <pc:sldMk cId="109857222" sldId="256"/>
            <ac:spMk id="2" creationId="{00000000-0000-0000-0000-000000000000}"/>
          </ac:spMkLst>
        </pc:spChg>
        <pc:spChg chg="mod">
          <ac:chgData name="Shubham Asabe" userId="ce341efb-3704-458f-9ae3-1492cb8a1b0d" providerId="ADAL" clId="{A2AA529B-C36E-4441-B8E2-3440B73F3260}" dt="2020-09-01T10:33:36.798" v="31" actId="27636"/>
          <ac:spMkLst>
            <pc:docMk/>
            <pc:sldMk cId="109857222" sldId="256"/>
            <ac:spMk id="3" creationId="{00000000-0000-0000-0000-000000000000}"/>
          </ac:spMkLst>
        </pc:spChg>
        <pc:graphicFrameChg chg="add del mod">
          <ac:chgData name="Shubham Asabe" userId="ce341efb-3704-458f-9ae3-1492cb8a1b0d" providerId="ADAL" clId="{A2AA529B-C36E-4441-B8E2-3440B73F3260}" dt="2020-09-01T10:33:36.658" v="28"/>
          <ac:graphicFrameMkLst>
            <pc:docMk/>
            <pc:sldMk cId="109857222" sldId="256"/>
            <ac:graphicFrameMk id="5" creationId="{D5B718CA-9DA6-45AC-AD71-84A2B42CE945}"/>
          </ac:graphicFrameMkLst>
        </pc:graphicFrameChg>
      </pc:sldChg>
      <pc:sldChg chg="modSp mod">
        <pc:chgData name="Shubham Asabe" userId="ce341efb-3704-458f-9ae3-1492cb8a1b0d" providerId="ADAL" clId="{A2AA529B-C36E-4441-B8E2-3440B73F3260}" dt="2020-09-01T10:35:55.129" v="211" actId="20577"/>
        <pc:sldMkLst>
          <pc:docMk/>
          <pc:sldMk cId="1960900235" sldId="257"/>
        </pc:sldMkLst>
        <pc:spChg chg="mod">
          <ac:chgData name="Shubham Asabe" userId="ce341efb-3704-458f-9ae3-1492cb8a1b0d" providerId="ADAL" clId="{A2AA529B-C36E-4441-B8E2-3440B73F3260}" dt="2020-09-01T10:34:13.311" v="34" actId="20577"/>
          <ac:spMkLst>
            <pc:docMk/>
            <pc:sldMk cId="1960900235" sldId="257"/>
            <ac:spMk id="2" creationId="{F9E288F2-C19C-486C-9852-DA0BB1AAF4F9}"/>
          </ac:spMkLst>
        </pc:spChg>
        <pc:spChg chg="mod">
          <ac:chgData name="Shubham Asabe" userId="ce341efb-3704-458f-9ae3-1492cb8a1b0d" providerId="ADAL" clId="{A2AA529B-C36E-4441-B8E2-3440B73F3260}" dt="2020-09-01T10:35:55.129" v="211" actId="20577"/>
          <ac:spMkLst>
            <pc:docMk/>
            <pc:sldMk cId="1960900235" sldId="257"/>
            <ac:spMk id="3" creationId="{79B3AC56-54A5-40AA-9F0E-D96986304C0D}"/>
          </ac:spMkLst>
        </pc:spChg>
      </pc:sldChg>
      <pc:sldChg chg="addSp delSp modSp new mod setBg">
        <pc:chgData name="Shubham Asabe" userId="ce341efb-3704-458f-9ae3-1492cb8a1b0d" providerId="ADAL" clId="{A2AA529B-C36E-4441-B8E2-3440B73F3260}" dt="2020-09-01T10:43:13.245" v="256" actId="167"/>
        <pc:sldMkLst>
          <pc:docMk/>
          <pc:sldMk cId="3836529789" sldId="258"/>
        </pc:sldMkLst>
        <pc:spChg chg="mod">
          <ac:chgData name="Shubham Asabe" userId="ce341efb-3704-458f-9ae3-1492cb8a1b0d" providerId="ADAL" clId="{A2AA529B-C36E-4441-B8E2-3440B73F3260}" dt="2020-09-01T10:42:56.301" v="252" actId="26606"/>
          <ac:spMkLst>
            <pc:docMk/>
            <pc:sldMk cId="3836529789" sldId="258"/>
            <ac:spMk id="2" creationId="{1AF92C2F-4803-4963-8612-4D07B52532FE}"/>
          </ac:spMkLst>
        </pc:spChg>
        <pc:spChg chg="mod">
          <ac:chgData name="Shubham Asabe" userId="ce341efb-3704-458f-9ae3-1492cb8a1b0d" providerId="ADAL" clId="{A2AA529B-C36E-4441-B8E2-3440B73F3260}" dt="2020-09-01T10:42:56.301" v="252" actId="26606"/>
          <ac:spMkLst>
            <pc:docMk/>
            <pc:sldMk cId="3836529789" sldId="258"/>
            <ac:spMk id="3" creationId="{948C272D-97F7-4136-8362-91ACB0372FF5}"/>
          </ac:spMkLst>
        </pc:spChg>
        <pc:spChg chg="add del">
          <ac:chgData name="Shubham Asabe" userId="ce341efb-3704-458f-9ae3-1492cb8a1b0d" providerId="ADAL" clId="{A2AA529B-C36E-4441-B8E2-3440B73F3260}" dt="2020-09-01T10:42:56.301" v="252" actId="26606"/>
          <ac:spMkLst>
            <pc:docMk/>
            <pc:sldMk cId="3836529789" sldId="258"/>
            <ac:spMk id="9" creationId="{2C9A9DA9-7DC8-488B-A882-123947B0F3D9}"/>
          </ac:spMkLst>
        </pc:spChg>
        <pc:spChg chg="add del">
          <ac:chgData name="Shubham Asabe" userId="ce341efb-3704-458f-9ae3-1492cb8a1b0d" providerId="ADAL" clId="{A2AA529B-C36E-4441-B8E2-3440B73F3260}" dt="2020-09-01T10:42:56.301" v="252" actId="26606"/>
          <ac:spMkLst>
            <pc:docMk/>
            <pc:sldMk cId="3836529789" sldId="258"/>
            <ac:spMk id="11" creationId="{57F6BDD4-E066-4008-8011-6CC31AEB4556}"/>
          </ac:spMkLst>
        </pc:spChg>
        <pc:spChg chg="add del">
          <ac:chgData name="Shubham Asabe" userId="ce341efb-3704-458f-9ae3-1492cb8a1b0d" providerId="ADAL" clId="{A2AA529B-C36E-4441-B8E2-3440B73F3260}" dt="2020-09-01T10:42:56.301" v="252" actId="26606"/>
          <ac:spMkLst>
            <pc:docMk/>
            <pc:sldMk cId="3836529789" sldId="258"/>
            <ac:spMk id="13" creationId="{2711A8FB-68FC-45FC-B01E-38F809E2D439}"/>
          </ac:spMkLst>
        </pc:spChg>
        <pc:spChg chg="add del">
          <ac:chgData name="Shubham Asabe" userId="ce341efb-3704-458f-9ae3-1492cb8a1b0d" providerId="ADAL" clId="{A2AA529B-C36E-4441-B8E2-3440B73F3260}" dt="2020-09-01T10:42:56.301" v="252" actId="26606"/>
          <ac:spMkLst>
            <pc:docMk/>
            <pc:sldMk cId="3836529789" sldId="258"/>
            <ac:spMk id="15" creationId="{2A865FE3-5FC9-4049-87CF-30019C46C0F5}"/>
          </ac:spMkLst>
        </pc:spChg>
        <pc:picChg chg="add mod ord">
          <ac:chgData name="Shubham Asabe" userId="ce341efb-3704-458f-9ae3-1492cb8a1b0d" providerId="ADAL" clId="{A2AA529B-C36E-4441-B8E2-3440B73F3260}" dt="2020-09-01T10:43:13.245" v="256" actId="167"/>
          <ac:picMkLst>
            <pc:docMk/>
            <pc:sldMk cId="3836529789" sldId="258"/>
            <ac:picMk id="4" creationId="{010AF944-EFC1-4358-BC6A-E53C9319FBAB}"/>
          </ac:picMkLst>
        </pc:picChg>
      </pc:sldChg>
      <pc:sldChg chg="modSp new mod">
        <pc:chgData name="Shubham Asabe" userId="ce341efb-3704-458f-9ae3-1492cb8a1b0d" providerId="ADAL" clId="{A2AA529B-C36E-4441-B8E2-3440B73F3260}" dt="2020-09-01T10:44:34.493" v="261" actId="20577"/>
        <pc:sldMkLst>
          <pc:docMk/>
          <pc:sldMk cId="881342883" sldId="259"/>
        </pc:sldMkLst>
        <pc:spChg chg="mod">
          <ac:chgData name="Shubham Asabe" userId="ce341efb-3704-458f-9ae3-1492cb8a1b0d" providerId="ADAL" clId="{A2AA529B-C36E-4441-B8E2-3440B73F3260}" dt="2020-09-01T10:37:07.253" v="222"/>
          <ac:spMkLst>
            <pc:docMk/>
            <pc:sldMk cId="881342883" sldId="259"/>
            <ac:spMk id="2" creationId="{D6A2305D-79D0-495B-AD2B-FFE72BBD0C11}"/>
          </ac:spMkLst>
        </pc:spChg>
        <pc:spChg chg="mod">
          <ac:chgData name="Shubham Asabe" userId="ce341efb-3704-458f-9ae3-1492cb8a1b0d" providerId="ADAL" clId="{A2AA529B-C36E-4441-B8E2-3440B73F3260}" dt="2020-09-01T10:44:34.493" v="261" actId="20577"/>
          <ac:spMkLst>
            <pc:docMk/>
            <pc:sldMk cId="881342883" sldId="259"/>
            <ac:spMk id="3" creationId="{ACA6793A-25FC-4B65-B5AE-E64F513A5C86}"/>
          </ac:spMkLst>
        </pc:spChg>
      </pc:sldChg>
      <pc:sldChg chg="modSp new mod">
        <pc:chgData name="Shubham Asabe" userId="ce341efb-3704-458f-9ae3-1492cb8a1b0d" providerId="ADAL" clId="{A2AA529B-C36E-4441-B8E2-3440B73F3260}" dt="2020-09-01T12:10:20.252" v="708" actId="20577"/>
        <pc:sldMkLst>
          <pc:docMk/>
          <pc:sldMk cId="1699140335" sldId="260"/>
        </pc:sldMkLst>
        <pc:spChg chg="mod">
          <ac:chgData name="Shubham Asabe" userId="ce341efb-3704-458f-9ae3-1492cb8a1b0d" providerId="ADAL" clId="{A2AA529B-C36E-4441-B8E2-3440B73F3260}" dt="2020-09-01T12:10:20.252" v="708" actId="20577"/>
          <ac:spMkLst>
            <pc:docMk/>
            <pc:sldMk cId="1699140335" sldId="260"/>
            <ac:spMk id="2" creationId="{FCFAF2A9-9932-440C-95D6-EF9B56301DC0}"/>
          </ac:spMkLst>
        </pc:spChg>
        <pc:spChg chg="mod">
          <ac:chgData name="Shubham Asabe" userId="ce341efb-3704-458f-9ae3-1492cb8a1b0d" providerId="ADAL" clId="{A2AA529B-C36E-4441-B8E2-3440B73F3260}" dt="2020-09-01T10:54:04.826" v="432" actId="20577"/>
          <ac:spMkLst>
            <pc:docMk/>
            <pc:sldMk cId="1699140335" sldId="260"/>
            <ac:spMk id="3" creationId="{FB7342FE-05E5-4118-B8E3-DDDBA3A974F8}"/>
          </ac:spMkLst>
        </pc:spChg>
      </pc:sldChg>
      <pc:sldChg chg="addSp delSp modSp new del">
        <pc:chgData name="Shubham Asabe" userId="ce341efb-3704-458f-9ae3-1492cb8a1b0d" providerId="ADAL" clId="{A2AA529B-C36E-4441-B8E2-3440B73F3260}" dt="2020-09-01T10:59:46.080" v="487" actId="2696"/>
        <pc:sldMkLst>
          <pc:docMk/>
          <pc:sldMk cId="2726219037" sldId="261"/>
        </pc:sldMkLst>
        <pc:picChg chg="add del mod">
          <ac:chgData name="Shubham Asabe" userId="ce341efb-3704-458f-9ae3-1492cb8a1b0d" providerId="ADAL" clId="{A2AA529B-C36E-4441-B8E2-3440B73F3260}" dt="2020-09-01T10:56:08.737" v="437"/>
          <ac:picMkLst>
            <pc:docMk/>
            <pc:sldMk cId="2726219037" sldId="261"/>
            <ac:picMk id="2" creationId="{FD1730D2-F64F-461D-909B-064A6D236B8B}"/>
          </ac:picMkLst>
        </pc:picChg>
        <pc:picChg chg="add del mod">
          <ac:chgData name="Shubham Asabe" userId="ce341efb-3704-458f-9ae3-1492cb8a1b0d" providerId="ADAL" clId="{A2AA529B-C36E-4441-B8E2-3440B73F3260}" dt="2020-09-01T10:56:08.737" v="437"/>
          <ac:picMkLst>
            <pc:docMk/>
            <pc:sldMk cId="2726219037" sldId="261"/>
            <ac:picMk id="3" creationId="{792B2E43-0BA9-4124-973C-36C9C08FC7CF}"/>
          </ac:picMkLst>
        </pc:picChg>
        <pc:picChg chg="add del mod">
          <ac:chgData name="Shubham Asabe" userId="ce341efb-3704-458f-9ae3-1492cb8a1b0d" providerId="ADAL" clId="{A2AA529B-C36E-4441-B8E2-3440B73F3260}" dt="2020-09-01T10:56:08.737" v="437"/>
          <ac:picMkLst>
            <pc:docMk/>
            <pc:sldMk cId="2726219037" sldId="261"/>
            <ac:picMk id="4" creationId="{0DBB169F-1BF4-43EC-8F39-A69B2F837994}"/>
          </ac:picMkLst>
        </pc:picChg>
        <pc:picChg chg="add del mod">
          <ac:chgData name="Shubham Asabe" userId="ce341efb-3704-458f-9ae3-1492cb8a1b0d" providerId="ADAL" clId="{A2AA529B-C36E-4441-B8E2-3440B73F3260}" dt="2020-09-01T10:56:08.737" v="437"/>
          <ac:picMkLst>
            <pc:docMk/>
            <pc:sldMk cId="2726219037" sldId="261"/>
            <ac:picMk id="5" creationId="{B7EBCEE2-C09B-4EC5-B81F-8685AC7A14E7}"/>
          </ac:picMkLst>
        </pc:picChg>
        <pc:picChg chg="add del mod">
          <ac:chgData name="Shubham Asabe" userId="ce341efb-3704-458f-9ae3-1492cb8a1b0d" providerId="ADAL" clId="{A2AA529B-C36E-4441-B8E2-3440B73F3260}" dt="2020-09-01T10:56:08.737" v="437"/>
          <ac:picMkLst>
            <pc:docMk/>
            <pc:sldMk cId="2726219037" sldId="261"/>
            <ac:picMk id="6" creationId="{9C161336-A738-41AA-8C15-C5A673C48A7C}"/>
          </ac:picMkLst>
        </pc:picChg>
        <pc:picChg chg="add del mod">
          <ac:chgData name="Shubham Asabe" userId="ce341efb-3704-458f-9ae3-1492cb8a1b0d" providerId="ADAL" clId="{A2AA529B-C36E-4441-B8E2-3440B73F3260}" dt="2020-09-01T10:56:08.737" v="437"/>
          <ac:picMkLst>
            <pc:docMk/>
            <pc:sldMk cId="2726219037" sldId="261"/>
            <ac:picMk id="7" creationId="{9BECCDDC-273D-4FF6-A424-543ABBD09ABB}"/>
          </ac:picMkLst>
        </pc:picChg>
      </pc:sldChg>
      <pc:sldChg chg="addSp delSp modSp new mod ord delAnim modAnim">
        <pc:chgData name="Shubham Asabe" userId="ce341efb-3704-458f-9ae3-1492cb8a1b0d" providerId="ADAL" clId="{A2AA529B-C36E-4441-B8E2-3440B73F3260}" dt="2020-09-01T12:15:07.504" v="726"/>
        <pc:sldMkLst>
          <pc:docMk/>
          <pc:sldMk cId="3581324221" sldId="262"/>
        </pc:sldMkLst>
        <pc:spChg chg="mod">
          <ac:chgData name="Shubham Asabe" userId="ce341efb-3704-458f-9ae3-1492cb8a1b0d" providerId="ADAL" clId="{A2AA529B-C36E-4441-B8E2-3440B73F3260}" dt="2020-09-01T10:58:45.280" v="483" actId="313"/>
          <ac:spMkLst>
            <pc:docMk/>
            <pc:sldMk cId="3581324221" sldId="262"/>
            <ac:spMk id="2" creationId="{775DB86F-8916-424C-8457-99D2BE154345}"/>
          </ac:spMkLst>
        </pc:spChg>
        <pc:spChg chg="del">
          <ac:chgData name="Shubham Asabe" userId="ce341efb-3704-458f-9ae3-1492cb8a1b0d" providerId="ADAL" clId="{A2AA529B-C36E-4441-B8E2-3440B73F3260}" dt="2020-09-01T10:56:16.862" v="439" actId="478"/>
          <ac:spMkLst>
            <pc:docMk/>
            <pc:sldMk cId="3581324221" sldId="262"/>
            <ac:spMk id="3" creationId="{4465D4AF-4AE5-4FBF-BE97-3F41A50FB1C7}"/>
          </ac:spMkLst>
        </pc:spChg>
        <pc:picChg chg="add mod">
          <ac:chgData name="Shubham Asabe" userId="ce341efb-3704-458f-9ae3-1492cb8a1b0d" providerId="ADAL" clId="{A2AA529B-C36E-4441-B8E2-3440B73F3260}" dt="2020-09-01T10:56:33.017" v="441" actId="1076"/>
          <ac:picMkLst>
            <pc:docMk/>
            <pc:sldMk cId="3581324221" sldId="262"/>
            <ac:picMk id="4" creationId="{8A4546E4-1D2A-4509-862F-6290CEAF3F80}"/>
          </ac:picMkLst>
        </pc:picChg>
        <pc:picChg chg="add mod">
          <ac:chgData name="Shubham Asabe" userId="ce341efb-3704-458f-9ae3-1492cb8a1b0d" providerId="ADAL" clId="{A2AA529B-C36E-4441-B8E2-3440B73F3260}" dt="2020-09-01T10:57:25.107" v="443" actId="1076"/>
          <ac:picMkLst>
            <pc:docMk/>
            <pc:sldMk cId="3581324221" sldId="262"/>
            <ac:picMk id="5" creationId="{B386343F-5FC5-4938-8FB3-8F1D8F2B6C91}"/>
          </ac:picMkLst>
        </pc:picChg>
        <pc:picChg chg="add mod">
          <ac:chgData name="Shubham Asabe" userId="ce341efb-3704-458f-9ae3-1492cb8a1b0d" providerId="ADAL" clId="{A2AA529B-C36E-4441-B8E2-3440B73F3260}" dt="2020-09-01T11:46:35.542" v="511" actId="1076"/>
          <ac:picMkLst>
            <pc:docMk/>
            <pc:sldMk cId="3581324221" sldId="262"/>
            <ac:picMk id="6" creationId="{5A61917B-9F4A-4D5C-8F08-6265E853E3BC}"/>
          </ac:picMkLst>
        </pc:picChg>
        <pc:picChg chg="add mod">
          <ac:chgData name="Shubham Asabe" userId="ce341efb-3704-458f-9ae3-1492cb8a1b0d" providerId="ADAL" clId="{A2AA529B-C36E-4441-B8E2-3440B73F3260}" dt="2020-09-01T10:56:33.017" v="441" actId="1076"/>
          <ac:picMkLst>
            <pc:docMk/>
            <pc:sldMk cId="3581324221" sldId="262"/>
            <ac:picMk id="7" creationId="{1EA40AF0-34CC-4677-B7C3-C4E74708DF93}"/>
          </ac:picMkLst>
        </pc:picChg>
        <pc:picChg chg="add del mod">
          <ac:chgData name="Shubham Asabe" userId="ce341efb-3704-458f-9ae3-1492cb8a1b0d" providerId="ADAL" clId="{A2AA529B-C36E-4441-B8E2-3440B73F3260}" dt="2020-09-01T11:46:10.156" v="506" actId="478"/>
          <ac:picMkLst>
            <pc:docMk/>
            <pc:sldMk cId="3581324221" sldId="262"/>
            <ac:picMk id="8" creationId="{EDDE2524-CEBD-45F7-8925-A7985EAA68FA}"/>
          </ac:picMkLst>
        </pc:picChg>
        <pc:picChg chg="add mod">
          <ac:chgData name="Shubham Asabe" userId="ce341efb-3704-458f-9ae3-1492cb8a1b0d" providerId="ADAL" clId="{A2AA529B-C36E-4441-B8E2-3440B73F3260}" dt="2020-09-01T11:46:32.255" v="510" actId="1076"/>
          <ac:picMkLst>
            <pc:docMk/>
            <pc:sldMk cId="3581324221" sldId="262"/>
            <ac:picMk id="9" creationId="{AB4859CF-DA1C-49B0-BC5A-7DFBA2A3BE3C}"/>
          </ac:picMkLst>
        </pc:picChg>
        <pc:cxnChg chg="add mod">
          <ac:chgData name="Shubham Asabe" userId="ce341efb-3704-458f-9ae3-1492cb8a1b0d" providerId="ADAL" clId="{A2AA529B-C36E-4441-B8E2-3440B73F3260}" dt="2020-09-01T10:59:21.591" v="486" actId="13822"/>
          <ac:cxnSpMkLst>
            <pc:docMk/>
            <pc:sldMk cId="3581324221" sldId="262"/>
            <ac:cxnSpMk id="11" creationId="{E4C17FE5-D2D3-4892-BC4F-CA5B2201F552}"/>
          </ac:cxnSpMkLst>
        </pc:cxnChg>
        <pc:cxnChg chg="add mod">
          <ac:chgData name="Shubham Asabe" userId="ce341efb-3704-458f-9ae3-1492cb8a1b0d" providerId="ADAL" clId="{A2AA529B-C36E-4441-B8E2-3440B73F3260}" dt="2020-09-01T11:46:32.255" v="510" actId="1076"/>
          <ac:cxnSpMkLst>
            <pc:docMk/>
            <pc:sldMk cId="3581324221" sldId="262"/>
            <ac:cxnSpMk id="14" creationId="{F4690785-134E-49C9-A44C-F78CF6B2C1A0}"/>
          </ac:cxnSpMkLst>
        </pc:cxnChg>
        <pc:cxnChg chg="add del mod">
          <ac:chgData name="Shubham Asabe" userId="ce341efb-3704-458f-9ae3-1492cb8a1b0d" providerId="ADAL" clId="{A2AA529B-C36E-4441-B8E2-3440B73F3260}" dt="2020-09-01T11:46:15.370" v="507" actId="478"/>
          <ac:cxnSpMkLst>
            <pc:docMk/>
            <pc:sldMk cId="3581324221" sldId="262"/>
            <ac:cxnSpMk id="16" creationId="{5E05CDAB-0AA8-4523-9CC2-D4155B1F794D}"/>
          </ac:cxnSpMkLst>
        </pc:cxnChg>
        <pc:cxnChg chg="add mod">
          <ac:chgData name="Shubham Asabe" userId="ce341efb-3704-458f-9ae3-1492cb8a1b0d" providerId="ADAL" clId="{A2AA529B-C36E-4441-B8E2-3440B73F3260}" dt="2020-09-01T11:46:35.542" v="511" actId="1076"/>
          <ac:cxnSpMkLst>
            <pc:docMk/>
            <pc:sldMk cId="3581324221" sldId="262"/>
            <ac:cxnSpMk id="19" creationId="{C1C07F6A-ABA7-46DA-84D4-C0B6D1414391}"/>
          </ac:cxnSpMkLst>
        </pc:cxnChg>
        <pc:cxnChg chg="add mod">
          <ac:chgData name="Shubham Asabe" userId="ce341efb-3704-458f-9ae3-1492cb8a1b0d" providerId="ADAL" clId="{A2AA529B-C36E-4441-B8E2-3440B73F3260}" dt="2020-09-01T10:59:21.591" v="486" actId="13822"/>
          <ac:cxnSpMkLst>
            <pc:docMk/>
            <pc:sldMk cId="3581324221" sldId="262"/>
            <ac:cxnSpMk id="21" creationId="{7D160A2D-75E8-4262-8F57-24D006679D8E}"/>
          </ac:cxnSpMkLst>
        </pc:cxnChg>
      </pc:sldChg>
      <pc:sldChg chg="modSp new del mod">
        <pc:chgData name="Shubham Asabe" userId="ce341efb-3704-458f-9ae3-1492cb8a1b0d" providerId="ADAL" clId="{A2AA529B-C36E-4441-B8E2-3440B73F3260}" dt="2020-09-01T12:08:48.769" v="706" actId="2696"/>
        <pc:sldMkLst>
          <pc:docMk/>
          <pc:sldMk cId="2759117411" sldId="263"/>
        </pc:sldMkLst>
        <pc:spChg chg="mod">
          <ac:chgData name="Shubham Asabe" userId="ce341efb-3704-458f-9ae3-1492cb8a1b0d" providerId="ADAL" clId="{A2AA529B-C36E-4441-B8E2-3440B73F3260}" dt="2020-09-01T11:49:44.722" v="539" actId="20577"/>
          <ac:spMkLst>
            <pc:docMk/>
            <pc:sldMk cId="2759117411" sldId="263"/>
            <ac:spMk id="2" creationId="{60F57B4D-1956-4D1E-8745-B2D06BB8739C}"/>
          </ac:spMkLst>
        </pc:spChg>
      </pc:sldChg>
      <pc:sldChg chg="addSp modSp new mod ord modAnim">
        <pc:chgData name="Shubham Asabe" userId="ce341efb-3704-458f-9ae3-1492cb8a1b0d" providerId="ADAL" clId="{A2AA529B-C36E-4441-B8E2-3440B73F3260}" dt="2020-09-01T12:14:53.275" v="724"/>
        <pc:sldMkLst>
          <pc:docMk/>
          <pc:sldMk cId="3286420768" sldId="264"/>
        </pc:sldMkLst>
        <pc:spChg chg="add mod">
          <ac:chgData name="Shubham Asabe" userId="ce341efb-3704-458f-9ae3-1492cb8a1b0d" providerId="ADAL" clId="{A2AA529B-C36E-4441-B8E2-3440B73F3260}" dt="2020-09-01T12:00:37.436" v="607" actId="12788"/>
          <ac:spMkLst>
            <pc:docMk/>
            <pc:sldMk cId="3286420768" sldId="264"/>
            <ac:spMk id="2" creationId="{D86E0383-A66B-48F8-A508-DFD3219173B3}"/>
          </ac:spMkLst>
        </pc:spChg>
        <pc:spChg chg="add mod">
          <ac:chgData name="Shubham Asabe" userId="ce341efb-3704-458f-9ae3-1492cb8a1b0d" providerId="ADAL" clId="{A2AA529B-C36E-4441-B8E2-3440B73F3260}" dt="2020-09-01T12:05:47.152" v="689" actId="1076"/>
          <ac:spMkLst>
            <pc:docMk/>
            <pc:sldMk cId="3286420768" sldId="264"/>
            <ac:spMk id="3" creationId="{FADCBE90-95B0-421D-A569-C3F856102714}"/>
          </ac:spMkLst>
        </pc:spChg>
        <pc:spChg chg="add mod">
          <ac:chgData name="Shubham Asabe" userId="ce341efb-3704-458f-9ae3-1492cb8a1b0d" providerId="ADAL" clId="{A2AA529B-C36E-4441-B8E2-3440B73F3260}" dt="2020-09-01T12:04:46.136" v="684" actId="14100"/>
          <ac:spMkLst>
            <pc:docMk/>
            <pc:sldMk cId="3286420768" sldId="264"/>
            <ac:spMk id="4" creationId="{6AA1405F-B3BF-41EE-9733-FA032B4DC848}"/>
          </ac:spMkLst>
        </pc:spChg>
        <pc:spChg chg="add mod">
          <ac:chgData name="Shubham Asabe" userId="ce341efb-3704-458f-9ae3-1492cb8a1b0d" providerId="ADAL" clId="{A2AA529B-C36E-4441-B8E2-3440B73F3260}" dt="2020-09-01T12:00:37.436" v="607" actId="12788"/>
          <ac:spMkLst>
            <pc:docMk/>
            <pc:sldMk cId="3286420768" sldId="264"/>
            <ac:spMk id="5" creationId="{196E4358-2FBA-4BA1-9116-30CD91903D29}"/>
          </ac:spMkLst>
        </pc:spChg>
        <pc:spChg chg="add mod">
          <ac:chgData name="Shubham Asabe" userId="ce341efb-3704-458f-9ae3-1492cb8a1b0d" providerId="ADAL" clId="{A2AA529B-C36E-4441-B8E2-3440B73F3260}" dt="2020-09-01T12:04:46.136" v="684" actId="14100"/>
          <ac:spMkLst>
            <pc:docMk/>
            <pc:sldMk cId="3286420768" sldId="264"/>
            <ac:spMk id="6" creationId="{97D2B221-814A-4F5F-B049-6D1D409199F5}"/>
          </ac:spMkLst>
        </pc:spChg>
        <pc:spChg chg="add mod">
          <ac:chgData name="Shubham Asabe" userId="ce341efb-3704-458f-9ae3-1492cb8a1b0d" providerId="ADAL" clId="{A2AA529B-C36E-4441-B8E2-3440B73F3260}" dt="2020-09-01T12:06:10.031" v="692" actId="1076"/>
          <ac:spMkLst>
            <pc:docMk/>
            <pc:sldMk cId="3286420768" sldId="264"/>
            <ac:spMk id="15" creationId="{D939896A-B312-492A-9C90-2EE32D089C19}"/>
          </ac:spMkLst>
        </pc:spChg>
        <pc:spChg chg="add mod">
          <ac:chgData name="Shubham Asabe" userId="ce341efb-3704-458f-9ae3-1492cb8a1b0d" providerId="ADAL" clId="{A2AA529B-C36E-4441-B8E2-3440B73F3260}" dt="2020-09-01T12:04:46.136" v="684" actId="14100"/>
          <ac:spMkLst>
            <pc:docMk/>
            <pc:sldMk cId="3286420768" sldId="264"/>
            <ac:spMk id="16" creationId="{CEF41612-EE41-4841-9E80-B4189BD3A4C9}"/>
          </ac:spMkLst>
        </pc:spChg>
        <pc:spChg chg="add mod">
          <ac:chgData name="Shubham Asabe" userId="ce341efb-3704-458f-9ae3-1492cb8a1b0d" providerId="ADAL" clId="{A2AA529B-C36E-4441-B8E2-3440B73F3260}" dt="2020-09-01T12:07:05.192" v="696" actId="1076"/>
          <ac:spMkLst>
            <pc:docMk/>
            <pc:sldMk cId="3286420768" sldId="264"/>
            <ac:spMk id="17" creationId="{C7816AD1-1BD4-4093-8636-BFBAEB3CAB05}"/>
          </ac:spMkLst>
        </pc:spChg>
        <pc:cxnChg chg="add mod">
          <ac:chgData name="Shubham Asabe" userId="ce341efb-3704-458f-9ae3-1492cb8a1b0d" providerId="ADAL" clId="{A2AA529B-C36E-4441-B8E2-3440B73F3260}" dt="2020-09-01T12:05:47.152" v="689" actId="1076"/>
          <ac:cxnSpMkLst>
            <pc:docMk/>
            <pc:sldMk cId="3286420768" sldId="264"/>
            <ac:cxnSpMk id="8" creationId="{39406F3C-9CC2-4C82-B631-8184B02B4507}"/>
          </ac:cxnSpMkLst>
        </pc:cxnChg>
        <pc:cxnChg chg="add mod">
          <ac:chgData name="Shubham Asabe" userId="ce341efb-3704-458f-9ae3-1492cb8a1b0d" providerId="ADAL" clId="{A2AA529B-C36E-4441-B8E2-3440B73F3260}" dt="2020-09-01T12:05:47.152" v="689" actId="1076"/>
          <ac:cxnSpMkLst>
            <pc:docMk/>
            <pc:sldMk cId="3286420768" sldId="264"/>
            <ac:cxnSpMk id="10" creationId="{A72065B5-1EE2-4EA3-A86E-6F806629D710}"/>
          </ac:cxnSpMkLst>
        </pc:cxnChg>
        <pc:cxnChg chg="add mod">
          <ac:chgData name="Shubham Asabe" userId="ce341efb-3704-458f-9ae3-1492cb8a1b0d" providerId="ADAL" clId="{A2AA529B-C36E-4441-B8E2-3440B73F3260}" dt="2020-09-01T12:05:23.114" v="688" actId="13822"/>
          <ac:cxnSpMkLst>
            <pc:docMk/>
            <pc:sldMk cId="3286420768" sldId="264"/>
            <ac:cxnSpMk id="12" creationId="{CB30D0BC-D3C4-41AA-B7A4-A85F5FC4F727}"/>
          </ac:cxnSpMkLst>
        </pc:cxnChg>
        <pc:cxnChg chg="add mod">
          <ac:chgData name="Shubham Asabe" userId="ce341efb-3704-458f-9ae3-1492cb8a1b0d" providerId="ADAL" clId="{A2AA529B-C36E-4441-B8E2-3440B73F3260}" dt="2020-09-01T12:05:23.114" v="688" actId="13822"/>
          <ac:cxnSpMkLst>
            <pc:docMk/>
            <pc:sldMk cId="3286420768" sldId="264"/>
            <ac:cxnSpMk id="14" creationId="{B1517F4D-4E43-4AA3-BDFC-1CB40FAA0BF9}"/>
          </ac:cxnSpMkLst>
        </pc:cxnChg>
        <pc:cxnChg chg="add mod">
          <ac:chgData name="Shubham Asabe" userId="ce341efb-3704-458f-9ae3-1492cb8a1b0d" providerId="ADAL" clId="{A2AA529B-C36E-4441-B8E2-3440B73F3260}" dt="2020-09-01T12:06:10.031" v="692" actId="1076"/>
          <ac:cxnSpMkLst>
            <pc:docMk/>
            <pc:sldMk cId="3286420768" sldId="264"/>
            <ac:cxnSpMk id="19" creationId="{DDD0C312-C401-4ADB-A4D6-C1C6065F56C7}"/>
          </ac:cxnSpMkLst>
        </pc:cxnChg>
        <pc:cxnChg chg="add mod">
          <ac:chgData name="Shubham Asabe" userId="ce341efb-3704-458f-9ae3-1492cb8a1b0d" providerId="ADAL" clId="{A2AA529B-C36E-4441-B8E2-3440B73F3260}" dt="2020-09-01T12:07:05.192" v="696" actId="1076"/>
          <ac:cxnSpMkLst>
            <pc:docMk/>
            <pc:sldMk cId="3286420768" sldId="264"/>
            <ac:cxnSpMk id="21" creationId="{C3DD9B12-D14C-4655-A396-6534A14D8D05}"/>
          </ac:cxnSpMkLst>
        </pc:cxnChg>
        <pc:cxnChg chg="add mod">
          <ac:chgData name="Shubham Asabe" userId="ce341efb-3704-458f-9ae3-1492cb8a1b0d" providerId="ADAL" clId="{A2AA529B-C36E-4441-B8E2-3440B73F3260}" dt="2020-09-01T12:07:05.192" v="696" actId="1076"/>
          <ac:cxnSpMkLst>
            <pc:docMk/>
            <pc:sldMk cId="3286420768" sldId="264"/>
            <ac:cxnSpMk id="23" creationId="{DEBBDF5F-590A-4D1A-B641-7010A41AD666}"/>
          </ac:cxnSpMkLst>
        </pc:cxnChg>
        <pc:cxnChg chg="add mod">
          <ac:chgData name="Shubham Asabe" userId="ce341efb-3704-458f-9ae3-1492cb8a1b0d" providerId="ADAL" clId="{A2AA529B-C36E-4441-B8E2-3440B73F3260}" dt="2020-09-01T12:07:20.661" v="699" actId="13822"/>
          <ac:cxnSpMkLst>
            <pc:docMk/>
            <pc:sldMk cId="3286420768" sldId="264"/>
            <ac:cxnSpMk id="31" creationId="{BBC16F7E-3709-4990-9F47-01E45685803B}"/>
          </ac:cxnSpMkLst>
        </pc:cxnChg>
      </pc:sldChg>
      <pc:sldChg chg="addSp delSp modSp new mod ord setBg">
        <pc:chgData name="Shubham Asabe" userId="ce341efb-3704-458f-9ae3-1492cb8a1b0d" providerId="ADAL" clId="{A2AA529B-C36E-4441-B8E2-3440B73F3260}" dt="2020-09-01T12:15:28.601" v="729"/>
        <pc:sldMkLst>
          <pc:docMk/>
          <pc:sldMk cId="575803006" sldId="265"/>
        </pc:sldMkLst>
        <pc:spChg chg="add mod ord">
          <ac:chgData name="Shubham Asabe" userId="ce341efb-3704-458f-9ae3-1492cb8a1b0d" providerId="ADAL" clId="{A2AA529B-C36E-4441-B8E2-3440B73F3260}" dt="2020-09-01T12:13:53.383" v="722" actId="12"/>
          <ac:spMkLst>
            <pc:docMk/>
            <pc:sldMk cId="575803006" sldId="265"/>
            <ac:spMk id="3" creationId="{1CE99C0E-79CD-401D-9D71-69DA02BA38CB}"/>
          </ac:spMkLst>
        </pc:spChg>
        <pc:spChg chg="add mod">
          <ac:chgData name="Shubham Asabe" userId="ce341efb-3704-458f-9ae3-1492cb8a1b0d" providerId="ADAL" clId="{A2AA529B-C36E-4441-B8E2-3440B73F3260}" dt="2020-09-01T12:12:33.335" v="717" actId="26606"/>
          <ac:spMkLst>
            <pc:docMk/>
            <pc:sldMk cId="575803006" sldId="265"/>
            <ac:spMk id="4" creationId="{37597996-2B4C-4390-B99A-EE63FE5D3180}"/>
          </ac:spMkLst>
        </pc:spChg>
        <pc:spChg chg="add del">
          <ac:chgData name="Shubham Asabe" userId="ce341efb-3704-458f-9ae3-1492cb8a1b0d" providerId="ADAL" clId="{A2AA529B-C36E-4441-B8E2-3440B73F3260}" dt="2020-09-01T12:12:31.120" v="712" actId="26606"/>
          <ac:spMkLst>
            <pc:docMk/>
            <pc:sldMk cId="575803006" sldId="265"/>
            <ac:spMk id="9" creationId="{2D6FBB9D-1CAA-4D05-AB33-BABDFE17B843}"/>
          </ac:spMkLst>
        </pc:spChg>
        <pc:spChg chg="add del">
          <ac:chgData name="Shubham Asabe" userId="ce341efb-3704-458f-9ae3-1492cb8a1b0d" providerId="ADAL" clId="{A2AA529B-C36E-4441-B8E2-3440B73F3260}" dt="2020-09-01T12:12:31.120" v="712" actId="26606"/>
          <ac:spMkLst>
            <pc:docMk/>
            <pc:sldMk cId="575803006" sldId="265"/>
            <ac:spMk id="11" creationId="{04727B71-B4B6-4823-80A1-68C40B475118}"/>
          </ac:spMkLst>
        </pc:spChg>
        <pc:spChg chg="add del">
          <ac:chgData name="Shubham Asabe" userId="ce341efb-3704-458f-9ae3-1492cb8a1b0d" providerId="ADAL" clId="{A2AA529B-C36E-4441-B8E2-3440B73F3260}" dt="2020-09-01T12:12:31.120" v="712" actId="26606"/>
          <ac:spMkLst>
            <pc:docMk/>
            <pc:sldMk cId="575803006" sldId="265"/>
            <ac:spMk id="13" creationId="{79A6DB05-9FB5-4B07-8675-74C23D4FD89D}"/>
          </ac:spMkLst>
        </pc:spChg>
        <pc:spChg chg="add del">
          <ac:chgData name="Shubham Asabe" userId="ce341efb-3704-458f-9ae3-1492cb8a1b0d" providerId="ADAL" clId="{A2AA529B-C36E-4441-B8E2-3440B73F3260}" dt="2020-09-01T12:12:31.120" v="712" actId="26606"/>
          <ac:spMkLst>
            <pc:docMk/>
            <pc:sldMk cId="575803006" sldId="265"/>
            <ac:spMk id="15" creationId="{5C9B446A-6343-4E56-90BA-061E4DDF0FFB}"/>
          </ac:spMkLst>
        </pc:spChg>
        <pc:spChg chg="add del">
          <ac:chgData name="Shubham Asabe" userId="ce341efb-3704-458f-9ae3-1492cb8a1b0d" providerId="ADAL" clId="{A2AA529B-C36E-4441-B8E2-3440B73F3260}" dt="2020-09-01T12:12:31.120" v="712" actId="26606"/>
          <ac:spMkLst>
            <pc:docMk/>
            <pc:sldMk cId="575803006" sldId="265"/>
            <ac:spMk id="17" creationId="{3EC72A1B-03D3-499C-B4BF-AC68EEC22B10}"/>
          </ac:spMkLst>
        </pc:spChg>
        <pc:spChg chg="add del">
          <ac:chgData name="Shubham Asabe" userId="ce341efb-3704-458f-9ae3-1492cb8a1b0d" providerId="ADAL" clId="{A2AA529B-C36E-4441-B8E2-3440B73F3260}" dt="2020-09-01T12:12:31.120" v="712" actId="26606"/>
          <ac:spMkLst>
            <pc:docMk/>
            <pc:sldMk cId="575803006" sldId="265"/>
            <ac:spMk id="19" creationId="{216322C2-3CF0-4D33-BF90-3F384CF6D232}"/>
          </ac:spMkLst>
        </pc:spChg>
        <pc:spChg chg="add del">
          <ac:chgData name="Shubham Asabe" userId="ce341efb-3704-458f-9ae3-1492cb8a1b0d" providerId="ADAL" clId="{A2AA529B-C36E-4441-B8E2-3440B73F3260}" dt="2020-09-01T12:12:31.120" v="712" actId="26606"/>
          <ac:spMkLst>
            <pc:docMk/>
            <pc:sldMk cId="575803006" sldId="265"/>
            <ac:spMk id="21" creationId="{55D4142C-5077-457F-A6AD-3FECFDB39685}"/>
          </ac:spMkLst>
        </pc:spChg>
        <pc:spChg chg="add del">
          <ac:chgData name="Shubham Asabe" userId="ce341efb-3704-458f-9ae3-1492cb8a1b0d" providerId="ADAL" clId="{A2AA529B-C36E-4441-B8E2-3440B73F3260}" dt="2020-09-01T12:12:31.120" v="712" actId="26606"/>
          <ac:spMkLst>
            <pc:docMk/>
            <pc:sldMk cId="575803006" sldId="265"/>
            <ac:spMk id="23" creationId="{7A5F0580-5EE9-419F-96EE-B6529EF6E7D0}"/>
          </ac:spMkLst>
        </pc:spChg>
        <pc:spChg chg="add del">
          <ac:chgData name="Shubham Asabe" userId="ce341efb-3704-458f-9ae3-1492cb8a1b0d" providerId="ADAL" clId="{A2AA529B-C36E-4441-B8E2-3440B73F3260}" dt="2020-09-01T12:12:32.311" v="714" actId="26606"/>
          <ac:spMkLst>
            <pc:docMk/>
            <pc:sldMk cId="575803006" sldId="265"/>
            <ac:spMk id="25" creationId="{2D6FBB9D-1CAA-4D05-AB33-BABDFE17B843}"/>
          </ac:spMkLst>
        </pc:spChg>
        <pc:spChg chg="add del">
          <ac:chgData name="Shubham Asabe" userId="ce341efb-3704-458f-9ae3-1492cb8a1b0d" providerId="ADAL" clId="{A2AA529B-C36E-4441-B8E2-3440B73F3260}" dt="2020-09-01T12:12:32.311" v="714" actId="26606"/>
          <ac:spMkLst>
            <pc:docMk/>
            <pc:sldMk cId="575803006" sldId="265"/>
            <ac:spMk id="26" creationId="{04727B71-B4B6-4823-80A1-68C40B475118}"/>
          </ac:spMkLst>
        </pc:spChg>
        <pc:spChg chg="add del">
          <ac:chgData name="Shubham Asabe" userId="ce341efb-3704-458f-9ae3-1492cb8a1b0d" providerId="ADAL" clId="{A2AA529B-C36E-4441-B8E2-3440B73F3260}" dt="2020-09-01T12:12:32.311" v="714" actId="26606"/>
          <ac:spMkLst>
            <pc:docMk/>
            <pc:sldMk cId="575803006" sldId="265"/>
            <ac:spMk id="27" creationId="{79A6DB05-9FB5-4B07-8675-74C23D4FD89D}"/>
          </ac:spMkLst>
        </pc:spChg>
        <pc:spChg chg="add del">
          <ac:chgData name="Shubham Asabe" userId="ce341efb-3704-458f-9ae3-1492cb8a1b0d" providerId="ADAL" clId="{A2AA529B-C36E-4441-B8E2-3440B73F3260}" dt="2020-09-01T12:12:32.311" v="714" actId="26606"/>
          <ac:spMkLst>
            <pc:docMk/>
            <pc:sldMk cId="575803006" sldId="265"/>
            <ac:spMk id="28" creationId="{0288C6B4-AFC3-407F-A595-EFFD38D4CCAF}"/>
          </ac:spMkLst>
        </pc:spChg>
        <pc:spChg chg="add del">
          <ac:chgData name="Shubham Asabe" userId="ce341efb-3704-458f-9ae3-1492cb8a1b0d" providerId="ADAL" clId="{A2AA529B-C36E-4441-B8E2-3440B73F3260}" dt="2020-09-01T12:12:32.311" v="714" actId="26606"/>
          <ac:spMkLst>
            <pc:docMk/>
            <pc:sldMk cId="575803006" sldId="265"/>
            <ac:spMk id="29" creationId="{CF236821-17FE-429B-8D2C-08E13A64EA40}"/>
          </ac:spMkLst>
        </pc:spChg>
        <pc:spChg chg="add del">
          <ac:chgData name="Shubham Asabe" userId="ce341efb-3704-458f-9ae3-1492cb8a1b0d" providerId="ADAL" clId="{A2AA529B-C36E-4441-B8E2-3440B73F3260}" dt="2020-09-01T12:12:32.311" v="714" actId="26606"/>
          <ac:spMkLst>
            <pc:docMk/>
            <pc:sldMk cId="575803006" sldId="265"/>
            <ac:spMk id="30" creationId="{C0BDBCD2-E081-43AB-9119-C55465E59757}"/>
          </ac:spMkLst>
        </pc:spChg>
        <pc:spChg chg="add del">
          <ac:chgData name="Shubham Asabe" userId="ce341efb-3704-458f-9ae3-1492cb8a1b0d" providerId="ADAL" clId="{A2AA529B-C36E-4441-B8E2-3440B73F3260}" dt="2020-09-01T12:12:32.311" v="714" actId="26606"/>
          <ac:spMkLst>
            <pc:docMk/>
            <pc:sldMk cId="575803006" sldId="265"/>
            <ac:spMk id="31" creationId="{98E79BE4-34FE-485A-98A5-92CE8F7C4743}"/>
          </ac:spMkLst>
        </pc:spChg>
        <pc:spChg chg="add del">
          <ac:chgData name="Shubham Asabe" userId="ce341efb-3704-458f-9ae3-1492cb8a1b0d" providerId="ADAL" clId="{A2AA529B-C36E-4441-B8E2-3440B73F3260}" dt="2020-09-01T12:12:32.311" v="714" actId="26606"/>
          <ac:spMkLst>
            <pc:docMk/>
            <pc:sldMk cId="575803006" sldId="265"/>
            <ac:spMk id="32" creationId="{7A5F0580-5EE9-419F-96EE-B6529EF6E7D0}"/>
          </ac:spMkLst>
        </pc:spChg>
        <pc:spChg chg="add del">
          <ac:chgData name="Shubham Asabe" userId="ce341efb-3704-458f-9ae3-1492cb8a1b0d" providerId="ADAL" clId="{A2AA529B-C36E-4441-B8E2-3440B73F3260}" dt="2020-09-01T12:12:33.310" v="716" actId="26606"/>
          <ac:spMkLst>
            <pc:docMk/>
            <pc:sldMk cId="575803006" sldId="265"/>
            <ac:spMk id="34" creationId="{2D6FBB9D-1CAA-4D05-AB33-BABDFE17B843}"/>
          </ac:spMkLst>
        </pc:spChg>
        <pc:spChg chg="add del">
          <ac:chgData name="Shubham Asabe" userId="ce341efb-3704-458f-9ae3-1492cb8a1b0d" providerId="ADAL" clId="{A2AA529B-C36E-4441-B8E2-3440B73F3260}" dt="2020-09-01T12:12:33.310" v="716" actId="26606"/>
          <ac:spMkLst>
            <pc:docMk/>
            <pc:sldMk cId="575803006" sldId="265"/>
            <ac:spMk id="35" creationId="{04727B71-B4B6-4823-80A1-68C40B475118}"/>
          </ac:spMkLst>
        </pc:spChg>
        <pc:spChg chg="add del">
          <ac:chgData name="Shubham Asabe" userId="ce341efb-3704-458f-9ae3-1492cb8a1b0d" providerId="ADAL" clId="{A2AA529B-C36E-4441-B8E2-3440B73F3260}" dt="2020-09-01T12:12:33.310" v="716" actId="26606"/>
          <ac:spMkLst>
            <pc:docMk/>
            <pc:sldMk cId="575803006" sldId="265"/>
            <ac:spMk id="36" creationId="{79A6DB05-9FB5-4B07-8675-74C23D4FD89D}"/>
          </ac:spMkLst>
        </pc:spChg>
        <pc:spChg chg="add del">
          <ac:chgData name="Shubham Asabe" userId="ce341efb-3704-458f-9ae3-1492cb8a1b0d" providerId="ADAL" clId="{A2AA529B-C36E-4441-B8E2-3440B73F3260}" dt="2020-09-01T12:12:33.310" v="716" actId="26606"/>
          <ac:spMkLst>
            <pc:docMk/>
            <pc:sldMk cId="575803006" sldId="265"/>
            <ac:spMk id="37" creationId="{5C9B446A-6343-4E56-90BA-061E4DDF0FFB}"/>
          </ac:spMkLst>
        </pc:spChg>
        <pc:spChg chg="add del">
          <ac:chgData name="Shubham Asabe" userId="ce341efb-3704-458f-9ae3-1492cb8a1b0d" providerId="ADAL" clId="{A2AA529B-C36E-4441-B8E2-3440B73F3260}" dt="2020-09-01T12:12:33.310" v="716" actId="26606"/>
          <ac:spMkLst>
            <pc:docMk/>
            <pc:sldMk cId="575803006" sldId="265"/>
            <ac:spMk id="38" creationId="{3EC72A1B-03D3-499C-B4BF-AC68EEC22B10}"/>
          </ac:spMkLst>
        </pc:spChg>
        <pc:spChg chg="add del">
          <ac:chgData name="Shubham Asabe" userId="ce341efb-3704-458f-9ae3-1492cb8a1b0d" providerId="ADAL" clId="{A2AA529B-C36E-4441-B8E2-3440B73F3260}" dt="2020-09-01T12:12:33.310" v="716" actId="26606"/>
          <ac:spMkLst>
            <pc:docMk/>
            <pc:sldMk cId="575803006" sldId="265"/>
            <ac:spMk id="39" creationId="{216322C2-3CF0-4D33-BF90-3F384CF6D232}"/>
          </ac:spMkLst>
        </pc:spChg>
        <pc:spChg chg="add del">
          <ac:chgData name="Shubham Asabe" userId="ce341efb-3704-458f-9ae3-1492cb8a1b0d" providerId="ADAL" clId="{A2AA529B-C36E-4441-B8E2-3440B73F3260}" dt="2020-09-01T12:12:33.310" v="716" actId="26606"/>
          <ac:spMkLst>
            <pc:docMk/>
            <pc:sldMk cId="575803006" sldId="265"/>
            <ac:spMk id="40" creationId="{55D4142C-5077-457F-A6AD-3FECFDB39685}"/>
          </ac:spMkLst>
        </pc:spChg>
        <pc:spChg chg="add del">
          <ac:chgData name="Shubham Asabe" userId="ce341efb-3704-458f-9ae3-1492cb8a1b0d" providerId="ADAL" clId="{A2AA529B-C36E-4441-B8E2-3440B73F3260}" dt="2020-09-01T12:12:33.310" v="716" actId="26606"/>
          <ac:spMkLst>
            <pc:docMk/>
            <pc:sldMk cId="575803006" sldId="265"/>
            <ac:spMk id="41" creationId="{7A5F0580-5EE9-419F-96EE-B6529EF6E7D0}"/>
          </ac:spMkLst>
        </pc:spChg>
        <pc:spChg chg="add">
          <ac:chgData name="Shubham Asabe" userId="ce341efb-3704-458f-9ae3-1492cb8a1b0d" providerId="ADAL" clId="{A2AA529B-C36E-4441-B8E2-3440B73F3260}" dt="2020-09-01T12:12:33.335" v="717" actId="26606"/>
          <ac:spMkLst>
            <pc:docMk/>
            <pc:sldMk cId="575803006" sldId="265"/>
            <ac:spMk id="43" creationId="{2D6FBB9D-1CAA-4D05-AB33-BABDFE17B843}"/>
          </ac:spMkLst>
        </pc:spChg>
        <pc:spChg chg="add">
          <ac:chgData name="Shubham Asabe" userId="ce341efb-3704-458f-9ae3-1492cb8a1b0d" providerId="ADAL" clId="{A2AA529B-C36E-4441-B8E2-3440B73F3260}" dt="2020-09-01T12:12:33.335" v="717" actId="26606"/>
          <ac:spMkLst>
            <pc:docMk/>
            <pc:sldMk cId="575803006" sldId="265"/>
            <ac:spMk id="44" creationId="{04727B71-B4B6-4823-80A1-68C40B475118}"/>
          </ac:spMkLst>
        </pc:spChg>
        <pc:spChg chg="add">
          <ac:chgData name="Shubham Asabe" userId="ce341efb-3704-458f-9ae3-1492cb8a1b0d" providerId="ADAL" clId="{A2AA529B-C36E-4441-B8E2-3440B73F3260}" dt="2020-09-01T12:12:33.335" v="717" actId="26606"/>
          <ac:spMkLst>
            <pc:docMk/>
            <pc:sldMk cId="575803006" sldId="265"/>
            <ac:spMk id="45" creationId="{79A6DB05-9FB5-4B07-8675-74C23D4FD89D}"/>
          </ac:spMkLst>
        </pc:spChg>
        <pc:spChg chg="add">
          <ac:chgData name="Shubham Asabe" userId="ce341efb-3704-458f-9ae3-1492cb8a1b0d" providerId="ADAL" clId="{A2AA529B-C36E-4441-B8E2-3440B73F3260}" dt="2020-09-01T12:12:33.335" v="717" actId="26606"/>
          <ac:spMkLst>
            <pc:docMk/>
            <pc:sldMk cId="575803006" sldId="265"/>
            <ac:spMk id="46" creationId="{0288C6B4-AFC3-407F-A595-EFFD38D4CCAF}"/>
          </ac:spMkLst>
        </pc:spChg>
        <pc:spChg chg="add">
          <ac:chgData name="Shubham Asabe" userId="ce341efb-3704-458f-9ae3-1492cb8a1b0d" providerId="ADAL" clId="{A2AA529B-C36E-4441-B8E2-3440B73F3260}" dt="2020-09-01T12:12:33.335" v="717" actId="26606"/>
          <ac:spMkLst>
            <pc:docMk/>
            <pc:sldMk cId="575803006" sldId="265"/>
            <ac:spMk id="47" creationId="{CF236821-17FE-429B-8D2C-08E13A64EA40}"/>
          </ac:spMkLst>
        </pc:spChg>
        <pc:spChg chg="add">
          <ac:chgData name="Shubham Asabe" userId="ce341efb-3704-458f-9ae3-1492cb8a1b0d" providerId="ADAL" clId="{A2AA529B-C36E-4441-B8E2-3440B73F3260}" dt="2020-09-01T12:12:33.335" v="717" actId="26606"/>
          <ac:spMkLst>
            <pc:docMk/>
            <pc:sldMk cId="575803006" sldId="265"/>
            <ac:spMk id="48" creationId="{C0BDBCD2-E081-43AB-9119-C55465E59757}"/>
          </ac:spMkLst>
        </pc:spChg>
        <pc:spChg chg="add">
          <ac:chgData name="Shubham Asabe" userId="ce341efb-3704-458f-9ae3-1492cb8a1b0d" providerId="ADAL" clId="{A2AA529B-C36E-4441-B8E2-3440B73F3260}" dt="2020-09-01T12:12:33.335" v="717" actId="26606"/>
          <ac:spMkLst>
            <pc:docMk/>
            <pc:sldMk cId="575803006" sldId="265"/>
            <ac:spMk id="49" creationId="{98E79BE4-34FE-485A-98A5-92CE8F7C4743}"/>
          </ac:spMkLst>
        </pc:spChg>
        <pc:spChg chg="add">
          <ac:chgData name="Shubham Asabe" userId="ce341efb-3704-458f-9ae3-1492cb8a1b0d" providerId="ADAL" clId="{A2AA529B-C36E-4441-B8E2-3440B73F3260}" dt="2020-09-01T12:12:33.335" v="717" actId="26606"/>
          <ac:spMkLst>
            <pc:docMk/>
            <pc:sldMk cId="575803006" sldId="265"/>
            <ac:spMk id="50" creationId="{7A5F0580-5EE9-419F-96EE-B6529EF6E7D0}"/>
          </ac:spMkLst>
        </pc:spChg>
        <pc:picChg chg="add mod ord">
          <ac:chgData name="Shubham Asabe" userId="ce341efb-3704-458f-9ae3-1492cb8a1b0d" providerId="ADAL" clId="{A2AA529B-C36E-4441-B8E2-3440B73F3260}" dt="2020-09-01T12:13:26.243" v="718" actId="27614"/>
          <ac:picMkLst>
            <pc:docMk/>
            <pc:sldMk cId="575803006" sldId="265"/>
            <ac:picMk id="2" creationId="{256C8AC7-4805-41A3-A788-1F6B1852A26F}"/>
          </ac:picMkLst>
        </pc:picChg>
      </pc:sldChg>
      <pc:sldChg chg="addSp delSp modSp new mod">
        <pc:chgData name="Shubham Asabe" userId="ce341efb-3704-458f-9ae3-1492cb8a1b0d" providerId="ADAL" clId="{A2AA529B-C36E-4441-B8E2-3440B73F3260}" dt="2020-09-01T12:24:19.152" v="826" actId="33524"/>
        <pc:sldMkLst>
          <pc:docMk/>
          <pc:sldMk cId="2061433591" sldId="266"/>
        </pc:sldMkLst>
        <pc:spChg chg="mod">
          <ac:chgData name="Shubham Asabe" userId="ce341efb-3704-458f-9ae3-1492cb8a1b0d" providerId="ADAL" clId="{A2AA529B-C36E-4441-B8E2-3440B73F3260}" dt="2020-09-01T12:16:40.432" v="749" actId="20577"/>
          <ac:spMkLst>
            <pc:docMk/>
            <pc:sldMk cId="2061433591" sldId="266"/>
            <ac:spMk id="2" creationId="{37D44747-0585-4F4E-BA83-5247CD325DE8}"/>
          </ac:spMkLst>
        </pc:spChg>
        <pc:spChg chg="mod">
          <ac:chgData name="Shubham Asabe" userId="ce341efb-3704-458f-9ae3-1492cb8a1b0d" providerId="ADAL" clId="{A2AA529B-C36E-4441-B8E2-3440B73F3260}" dt="2020-09-01T12:24:19.152" v="826" actId="33524"/>
          <ac:spMkLst>
            <pc:docMk/>
            <pc:sldMk cId="2061433591" sldId="266"/>
            <ac:spMk id="3" creationId="{451CA96D-5E04-4E10-823F-ACE1254BD301}"/>
          </ac:spMkLst>
        </pc:spChg>
        <pc:spChg chg="add del mod">
          <ac:chgData name="Shubham Asabe" userId="ce341efb-3704-458f-9ae3-1492cb8a1b0d" providerId="ADAL" clId="{A2AA529B-C36E-4441-B8E2-3440B73F3260}" dt="2020-09-01T12:23:49.696" v="822" actId="478"/>
          <ac:spMkLst>
            <pc:docMk/>
            <pc:sldMk cId="2061433591" sldId="266"/>
            <ac:spMk id="7" creationId="{BD69753F-42CB-4E9E-B24F-8D5D3B89A345}"/>
          </ac:spMkLst>
        </pc:spChg>
        <pc:spChg chg="add del mod">
          <ac:chgData name="Shubham Asabe" userId="ce341efb-3704-458f-9ae3-1492cb8a1b0d" providerId="ADAL" clId="{A2AA529B-C36E-4441-B8E2-3440B73F3260}" dt="2020-09-01T12:22:14.750" v="811"/>
          <ac:spMkLst>
            <pc:docMk/>
            <pc:sldMk cId="2061433591" sldId="266"/>
            <ac:spMk id="8" creationId="{1028F680-BBE3-494A-A698-F6B23F8EF318}"/>
          </ac:spMkLst>
        </pc:spChg>
        <pc:picChg chg="add del mod">
          <ac:chgData name="Shubham Asabe" userId="ce341efb-3704-458f-9ae3-1492cb8a1b0d" providerId="ADAL" clId="{A2AA529B-C36E-4441-B8E2-3440B73F3260}" dt="2020-09-01T12:17:54.066" v="762" actId="478"/>
          <ac:picMkLst>
            <pc:docMk/>
            <pc:sldMk cId="2061433591" sldId="266"/>
            <ac:picMk id="4" creationId="{CB85C121-39C6-4382-B43D-B98D2A551906}"/>
          </ac:picMkLst>
        </pc:picChg>
        <pc:picChg chg="add del mod">
          <ac:chgData name="Shubham Asabe" userId="ce341efb-3704-458f-9ae3-1492cb8a1b0d" providerId="ADAL" clId="{A2AA529B-C36E-4441-B8E2-3440B73F3260}" dt="2020-09-01T12:17:45.737" v="760"/>
          <ac:picMkLst>
            <pc:docMk/>
            <pc:sldMk cId="2061433591" sldId="266"/>
            <ac:picMk id="5" creationId="{45B50BC4-425A-42F4-8A7C-D0B23B4FE662}"/>
          </ac:picMkLst>
        </pc:picChg>
        <pc:picChg chg="add mod">
          <ac:chgData name="Shubham Asabe" userId="ce341efb-3704-458f-9ae3-1492cb8a1b0d" providerId="ADAL" clId="{A2AA529B-C36E-4441-B8E2-3440B73F3260}" dt="2020-09-01T12:20:46.789" v="789" actId="167"/>
          <ac:picMkLst>
            <pc:docMk/>
            <pc:sldMk cId="2061433591" sldId="266"/>
            <ac:picMk id="6" creationId="{E118C172-F38D-491F-ABE5-31506E53C850}"/>
          </ac:picMkLst>
        </pc:picChg>
      </pc:sldChg>
      <pc:sldChg chg="addSp delSp modSp new del">
        <pc:chgData name="Shubham Asabe" userId="ce341efb-3704-458f-9ae3-1492cb8a1b0d" providerId="ADAL" clId="{A2AA529B-C36E-4441-B8E2-3440B73F3260}" dt="2020-09-01T12:22:39.080" v="812" actId="47"/>
        <pc:sldMkLst>
          <pc:docMk/>
          <pc:sldMk cId="3142920052" sldId="267"/>
        </pc:sldMkLst>
        <pc:spChg chg="add del mod">
          <ac:chgData name="Shubham Asabe" userId="ce341efb-3704-458f-9ae3-1492cb8a1b0d" providerId="ADAL" clId="{A2AA529B-C36E-4441-B8E2-3440B73F3260}" dt="2020-09-01T12:16:18.320" v="736"/>
          <ac:spMkLst>
            <pc:docMk/>
            <pc:sldMk cId="3142920052" sldId="267"/>
            <ac:spMk id="2" creationId="{5A7323E7-5A90-4454-B8BF-80F28E1060DC}"/>
          </ac:spMkLst>
        </pc:spChg>
        <pc:spChg chg="add del mod">
          <ac:chgData name="Shubham Asabe" userId="ce341efb-3704-458f-9ae3-1492cb8a1b0d" providerId="ADAL" clId="{A2AA529B-C36E-4441-B8E2-3440B73F3260}" dt="2020-09-01T12:16:18.320" v="736"/>
          <ac:spMkLst>
            <pc:docMk/>
            <pc:sldMk cId="3142920052" sldId="267"/>
            <ac:spMk id="3" creationId="{AC9D804E-745E-4CC1-97E6-8A10A4FED422}"/>
          </ac:spMkLst>
        </pc:spChg>
        <pc:spChg chg="add del mod">
          <ac:chgData name="Shubham Asabe" userId="ce341efb-3704-458f-9ae3-1492cb8a1b0d" providerId="ADAL" clId="{A2AA529B-C36E-4441-B8E2-3440B73F3260}" dt="2020-09-01T12:16:18.320" v="736"/>
          <ac:spMkLst>
            <pc:docMk/>
            <pc:sldMk cId="3142920052" sldId="267"/>
            <ac:spMk id="5" creationId="{3B0F5F25-DFA9-42BF-896E-1C2DF2296938}"/>
          </ac:spMkLst>
        </pc:spChg>
        <pc:picChg chg="add del mod">
          <ac:chgData name="Shubham Asabe" userId="ce341efb-3704-458f-9ae3-1492cb8a1b0d" providerId="ADAL" clId="{A2AA529B-C36E-4441-B8E2-3440B73F3260}" dt="2020-09-01T12:16:18.320" v="736"/>
          <ac:picMkLst>
            <pc:docMk/>
            <pc:sldMk cId="3142920052" sldId="267"/>
            <ac:picMk id="4" creationId="{C59C8477-108E-476E-842C-8D829A3C44F7}"/>
          </ac:picMkLst>
        </pc:picChg>
      </pc:sldChg>
      <pc:sldChg chg="new del">
        <pc:chgData name="Shubham Asabe" userId="ce341efb-3704-458f-9ae3-1492cb8a1b0d" providerId="ADAL" clId="{A2AA529B-C36E-4441-B8E2-3440B73F3260}" dt="2020-09-01T12:27:10.374" v="829" actId="47"/>
        <pc:sldMkLst>
          <pc:docMk/>
          <pc:sldMk cId="3320928919" sldId="267"/>
        </pc:sldMkLst>
      </pc:sldChg>
      <pc:sldChg chg="modSp new mod">
        <pc:chgData name="Shubham Asabe" userId="ce341efb-3704-458f-9ae3-1492cb8a1b0d" providerId="ADAL" clId="{A2AA529B-C36E-4441-B8E2-3440B73F3260}" dt="2020-09-01T12:27:20.736" v="846" actId="20577"/>
        <pc:sldMkLst>
          <pc:docMk/>
          <pc:sldMk cId="4236657001" sldId="268"/>
        </pc:sldMkLst>
        <pc:spChg chg="mod">
          <ac:chgData name="Shubham Asabe" userId="ce341efb-3704-458f-9ae3-1492cb8a1b0d" providerId="ADAL" clId="{A2AA529B-C36E-4441-B8E2-3440B73F3260}" dt="2020-09-01T12:27:20.736" v="846" actId="20577"/>
          <ac:spMkLst>
            <pc:docMk/>
            <pc:sldMk cId="4236657001" sldId="268"/>
            <ac:spMk id="2" creationId="{2F46B6DC-2FAF-4F6F-9934-D2CDCD3C5E97}"/>
          </ac:spMkLst>
        </pc:spChg>
      </pc:sldChg>
      <pc:sldChg chg="modSp new del mod">
        <pc:chgData name="Shubham Asabe" userId="ce341efb-3704-458f-9ae3-1492cb8a1b0d" providerId="ADAL" clId="{A2AA529B-C36E-4441-B8E2-3440B73F3260}" dt="2020-09-01T12:28:48.045" v="859" actId="2696"/>
        <pc:sldMkLst>
          <pc:docMk/>
          <pc:sldMk cId="700549076" sldId="269"/>
        </pc:sldMkLst>
        <pc:spChg chg="mod">
          <ac:chgData name="Shubham Asabe" userId="ce341efb-3704-458f-9ae3-1492cb8a1b0d" providerId="ADAL" clId="{A2AA529B-C36E-4441-B8E2-3440B73F3260}" dt="2020-09-01T12:28:43.502" v="858" actId="313"/>
          <ac:spMkLst>
            <pc:docMk/>
            <pc:sldMk cId="700549076" sldId="269"/>
            <ac:spMk id="2" creationId="{B9760799-126A-4A69-BC1F-A1ACE1ACE138}"/>
          </ac:spMkLst>
        </pc:spChg>
        <pc:spChg chg="mod">
          <ac:chgData name="Shubham Asabe" userId="ce341efb-3704-458f-9ae3-1492cb8a1b0d" providerId="ADAL" clId="{A2AA529B-C36E-4441-B8E2-3440B73F3260}" dt="2020-09-01T12:28:42.519" v="857"/>
          <ac:spMkLst>
            <pc:docMk/>
            <pc:sldMk cId="700549076" sldId="269"/>
            <ac:spMk id="3" creationId="{2E44A571-5356-4672-88CE-EA5B277F30E4}"/>
          </ac:spMkLst>
        </pc:spChg>
      </pc:sldChg>
    </pc:docChg>
  </pc:docChgLst>
  <pc:docChgLst>
    <pc:chgData name="Shubham Asabe" userId="S::shubham.asabe@indiraicem.ac.in::ce341efb-3704-458f-9ae3-1492cb8a1b0d" providerId="AD" clId="Web-{56BE92D9-AF8F-367B-88E0-D5D28EBD1B74}"/>
    <pc:docChg chg="addSld modSld addMainMaster delMainMaster">
      <pc:chgData name="Shubham Asabe" userId="S::shubham.asabe@indiraicem.ac.in::ce341efb-3704-458f-9ae3-1492cb8a1b0d" providerId="AD" clId="Web-{56BE92D9-AF8F-367B-88E0-D5D28EBD1B74}" dt="2020-09-01T07:19:36.300" v="2"/>
      <pc:docMkLst>
        <pc:docMk/>
      </pc:docMkLst>
      <pc:sldChg chg="addSp modSp mod setBg modClrScheme chgLayout">
        <pc:chgData name="Shubham Asabe" userId="S::shubham.asabe@indiraicem.ac.in::ce341efb-3704-458f-9ae3-1492cb8a1b0d" providerId="AD" clId="Web-{56BE92D9-AF8F-367B-88E0-D5D28EBD1B74}" dt="2020-09-01T07:19:19.971" v="1"/>
        <pc:sldMkLst>
          <pc:docMk/>
          <pc:sldMk cId="109857222" sldId="256"/>
        </pc:sldMkLst>
        <pc:spChg chg="mod ord">
          <ac:chgData name="Shubham Asabe" userId="S::shubham.asabe@indiraicem.ac.in::ce341efb-3704-458f-9ae3-1492cb8a1b0d" providerId="AD" clId="Web-{56BE92D9-AF8F-367B-88E0-D5D28EBD1B74}" dt="2020-09-01T07:19:19.971" v="1"/>
          <ac:spMkLst>
            <pc:docMk/>
            <pc:sldMk cId="109857222" sldId="256"/>
            <ac:spMk id="2" creationId="{00000000-0000-0000-0000-000000000000}"/>
          </ac:spMkLst>
        </pc:spChg>
        <pc:spChg chg="mod ord">
          <ac:chgData name="Shubham Asabe" userId="S::shubham.asabe@indiraicem.ac.in::ce341efb-3704-458f-9ae3-1492cb8a1b0d" providerId="AD" clId="Web-{56BE92D9-AF8F-367B-88E0-D5D28EBD1B74}" dt="2020-09-01T07:19:19.971" v="1"/>
          <ac:spMkLst>
            <pc:docMk/>
            <pc:sldMk cId="109857222" sldId="256"/>
            <ac:spMk id="3" creationId="{00000000-0000-0000-0000-000000000000}"/>
          </ac:spMkLst>
        </pc:spChg>
        <pc:spChg chg="add">
          <ac:chgData name="Shubham Asabe" userId="S::shubham.asabe@indiraicem.ac.in::ce341efb-3704-458f-9ae3-1492cb8a1b0d" providerId="AD" clId="Web-{56BE92D9-AF8F-367B-88E0-D5D28EBD1B74}" dt="2020-09-01T07:19:19.971" v="1"/>
          <ac:spMkLst>
            <pc:docMk/>
            <pc:sldMk cId="109857222" sldId="256"/>
            <ac:spMk id="9" creationId="{E91DC736-0EF8-4F87-9146-EBF1D2EE4D3D}"/>
          </ac:spMkLst>
        </pc:spChg>
        <pc:spChg chg="add">
          <ac:chgData name="Shubham Asabe" userId="S::shubham.asabe@indiraicem.ac.in::ce341efb-3704-458f-9ae3-1492cb8a1b0d" providerId="AD" clId="Web-{56BE92D9-AF8F-367B-88E0-D5D28EBD1B74}" dt="2020-09-01T07:19:19.971" v="1"/>
          <ac:spMkLst>
            <pc:docMk/>
            <pc:sldMk cId="109857222" sldId="256"/>
            <ac:spMk id="11" creationId="{097CD68E-23E3-4007-8847-CD0944C4F7BE}"/>
          </ac:spMkLst>
        </pc:spChg>
        <pc:spChg chg="add">
          <ac:chgData name="Shubham Asabe" userId="S::shubham.asabe@indiraicem.ac.in::ce341efb-3704-458f-9ae3-1492cb8a1b0d" providerId="AD" clId="Web-{56BE92D9-AF8F-367B-88E0-D5D28EBD1B74}" dt="2020-09-01T07:19:19.971" v="1"/>
          <ac:spMkLst>
            <pc:docMk/>
            <pc:sldMk cId="109857222" sldId="256"/>
            <ac:spMk id="13" creationId="{AF2F604E-43BE-4DC3-B983-E071523364F8}"/>
          </ac:spMkLst>
        </pc:spChg>
        <pc:spChg chg="add">
          <ac:chgData name="Shubham Asabe" userId="S::shubham.asabe@indiraicem.ac.in::ce341efb-3704-458f-9ae3-1492cb8a1b0d" providerId="AD" clId="Web-{56BE92D9-AF8F-367B-88E0-D5D28EBD1B74}" dt="2020-09-01T07:19:19.971" v="1"/>
          <ac:spMkLst>
            <pc:docMk/>
            <pc:sldMk cId="109857222" sldId="256"/>
            <ac:spMk id="15" creationId="{08C9B587-E65E-4B52-B37C-ABEBB6E87928}"/>
          </ac:spMkLst>
        </pc:spChg>
        <pc:picChg chg="add">
          <ac:chgData name="Shubham Asabe" userId="S::shubham.asabe@indiraicem.ac.in::ce341efb-3704-458f-9ae3-1492cb8a1b0d" providerId="AD" clId="Web-{56BE92D9-AF8F-367B-88E0-D5D28EBD1B74}" dt="2020-09-01T07:19:19.971" v="1"/>
          <ac:picMkLst>
            <pc:docMk/>
            <pc:sldMk cId="109857222" sldId="256"/>
            <ac:picMk id="4" creationId="{5AAA2C42-3DC1-459C-A08A-EC3E5E1244EA}"/>
          </ac:picMkLst>
        </pc:picChg>
      </pc:sldChg>
      <pc:sldChg chg="new">
        <pc:chgData name="Shubham Asabe" userId="S::shubham.asabe@indiraicem.ac.in::ce341efb-3704-458f-9ae3-1492cb8a1b0d" providerId="AD" clId="Web-{56BE92D9-AF8F-367B-88E0-D5D28EBD1B74}" dt="2020-09-01T07:19:36.300" v="2"/>
        <pc:sldMkLst>
          <pc:docMk/>
          <pc:sldMk cId="1960900235" sldId="257"/>
        </pc:sldMkLst>
      </pc:sldChg>
      <pc:sldMasterChg chg="del delSldLayout">
        <pc:chgData name="Shubham Asabe" userId="S::shubham.asabe@indiraicem.ac.in::ce341efb-3704-458f-9ae3-1492cb8a1b0d" providerId="AD" clId="Web-{56BE92D9-AF8F-367B-88E0-D5D28EBD1B74}" dt="2020-09-01T07:18:05.548" v="0"/>
        <pc:sldMasterMkLst>
          <pc:docMk/>
          <pc:sldMasterMk cId="2460954070" sldId="2147483660"/>
        </pc:sldMasterMkLst>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385387890" sldId="2147483661"/>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949138452" sldId="2147483662"/>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591524520" sldId="2147483663"/>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1203092039" sldId="2147483664"/>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733172339" sldId="2147483665"/>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210312558" sldId="2147483666"/>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146388984" sldId="2147483667"/>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171841454" sldId="2147483668"/>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1718958274" sldId="2147483669"/>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202905451" sldId="2147483670"/>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479445657" sldId="2147483671"/>
          </pc:sldLayoutMkLst>
        </pc:sldLayoutChg>
      </pc:sldMasterChg>
      <pc:sldMasterChg chg="add del addSldLayout delSldLayout modSldLayout">
        <pc:chgData name="Shubham Asabe" userId="S::shubham.asabe@indiraicem.ac.in::ce341efb-3704-458f-9ae3-1492cb8a1b0d" providerId="AD" clId="Web-{56BE92D9-AF8F-367B-88E0-D5D28EBD1B74}" dt="2020-09-01T07:19:19.971" v="1"/>
        <pc:sldMasterMkLst>
          <pc:docMk/>
          <pc:sldMasterMk cId="3767755834" sldId="2147483672"/>
        </pc:sldMasterMkLst>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2527083937" sldId="2147483673"/>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1867864099" sldId="2147483674"/>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4151855089" sldId="2147483675"/>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2409096449" sldId="2147483676"/>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896480112" sldId="2147483677"/>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960200964" sldId="2147483678"/>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989774007" sldId="2147483679"/>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676680187" sldId="2147483680"/>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70796814" sldId="2147483681"/>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842087341" sldId="2147483682"/>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653064335" sldId="2147483683"/>
          </pc:sldLayoutMkLst>
        </pc:sldLayoutChg>
      </pc:sldMasterChg>
      <pc:sldMasterChg chg="add addSldLayout">
        <pc:chgData name="Shubham Asabe" userId="S::shubham.asabe@indiraicem.ac.in::ce341efb-3704-458f-9ae3-1492cb8a1b0d" providerId="AD" clId="Web-{56BE92D9-AF8F-367B-88E0-D5D28EBD1B74}" dt="2020-09-01T07:19:19.971" v="1"/>
        <pc:sldMasterMkLst>
          <pc:docMk/>
          <pc:sldMasterMk cId="1630440454" sldId="2147483697"/>
        </pc:sldMasterMkLst>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021875646" sldId="2147483686"/>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508877568" sldId="2147483687"/>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1522371033" sldId="2147483688"/>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364236663" sldId="2147483689"/>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1356652248" sldId="2147483690"/>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4079640727" sldId="2147483691"/>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48525294" sldId="2147483692"/>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525513218" sldId="2147483693"/>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910143932" sldId="2147483694"/>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167197031" sldId="2147483695"/>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066714555" sldId="2147483696"/>
          </pc:sldLayoutMkLst>
        </pc:sldLayoutChg>
      </pc:sldMasterChg>
    </pc:docChg>
  </pc:docChgLst>
  <pc:docChgLst>
    <pc:chgData name="Guest User" userId="S::urn:spo:anon#9c414b897d9b8044974104f461354b90f12b5dfbb6060fbefdf7c706022c6c71::" providerId="AD" clId="Web-{7705AC69-1AB9-D235-F4AC-48580473CF65}"/>
    <pc:docChg chg="modSld">
      <pc:chgData name="Guest User" userId="S::urn:spo:anon#9c414b897d9b8044974104f461354b90f12b5dfbb6060fbefdf7c706022c6c71::" providerId="AD" clId="Web-{7705AC69-1AB9-D235-F4AC-48580473CF65}" dt="2020-09-02T04:29:04.756" v="16" actId="20577"/>
      <pc:docMkLst>
        <pc:docMk/>
      </pc:docMkLst>
      <pc:sldChg chg="modSp">
        <pc:chgData name="Guest User" userId="S::urn:spo:anon#9c414b897d9b8044974104f461354b90f12b5dfbb6060fbefdf7c706022c6c71::" providerId="AD" clId="Web-{7705AC69-1AB9-D235-F4AC-48580473CF65}" dt="2020-09-02T04:29:04.756" v="15" actId="20577"/>
        <pc:sldMkLst>
          <pc:docMk/>
          <pc:sldMk cId="1699140335" sldId="260"/>
        </pc:sldMkLst>
        <pc:spChg chg="mod">
          <ac:chgData name="Guest User" userId="S::urn:spo:anon#9c414b897d9b8044974104f461354b90f12b5dfbb6060fbefdf7c706022c6c71::" providerId="AD" clId="Web-{7705AC69-1AB9-D235-F4AC-48580473CF65}" dt="2020-09-02T04:29:04.756" v="15" actId="20577"/>
          <ac:spMkLst>
            <pc:docMk/>
            <pc:sldMk cId="1699140335" sldId="260"/>
            <ac:spMk id="3" creationId="{FB7342FE-05E5-4118-B8E3-DDDBA3A974F8}"/>
          </ac:spMkLst>
        </pc:spChg>
      </pc:sldChg>
    </pc:docChg>
  </pc:docChgLst>
  <pc:docChgLst>
    <pc:chgData name="Rohan Salvi" userId="S::rohan.salvi@indiraicem.ac.in::4dbe9846-4c2c-4af7-b996-bf80abd0f59e" providerId="AD" clId="Web-{F5A2CDC3-01E0-2621-240F-6979F62703C8}"/>
    <pc:docChg chg="modSld">
      <pc:chgData name="Rohan Salvi" userId="S::rohan.salvi@indiraicem.ac.in::4dbe9846-4c2c-4af7-b996-bf80abd0f59e" providerId="AD" clId="Web-{F5A2CDC3-01E0-2621-240F-6979F62703C8}" dt="2020-10-23T04:05:54.951" v="5"/>
      <pc:docMkLst>
        <pc:docMk/>
      </pc:docMkLst>
      <pc:sldChg chg="modSp">
        <pc:chgData name="Rohan Salvi" userId="S::rohan.salvi@indiraicem.ac.in::4dbe9846-4c2c-4af7-b996-bf80abd0f59e" providerId="AD" clId="Web-{F5A2CDC3-01E0-2621-240F-6979F62703C8}" dt="2020-10-23T04:05:54.951" v="5"/>
        <pc:sldMkLst>
          <pc:docMk/>
          <pc:sldMk cId="2805196184" sldId="273"/>
        </pc:sldMkLst>
        <pc:graphicFrameChg chg="mod modGraphic">
          <ac:chgData name="Rohan Salvi" userId="S::rohan.salvi@indiraicem.ac.in::4dbe9846-4c2c-4af7-b996-bf80abd0f59e" providerId="AD" clId="Web-{F5A2CDC3-01E0-2621-240F-6979F62703C8}" dt="2020-10-23T04:05:54.951" v="5"/>
          <ac:graphicFrameMkLst>
            <pc:docMk/>
            <pc:sldMk cId="2805196184" sldId="273"/>
            <ac:graphicFrameMk id="4" creationId="{274CF99A-1ECF-451B-BC8D-BA39E3C03EF9}"/>
          </ac:graphicFrameMkLst>
        </pc:graphicFrameChg>
      </pc:sldChg>
    </pc:docChg>
  </pc:docChgLst>
  <pc:docChgLst>
    <pc:chgData name="Rohan Salvi" userId="S::rohan.salvi@indiraicem.ac.in::4dbe9846-4c2c-4af7-b996-bf80abd0f59e" providerId="AD" clId="Web-{678D0956-6EAE-3AA7-FFCC-8E324612790B}"/>
    <pc:docChg chg="modSld">
      <pc:chgData name="Rohan Salvi" userId="S::rohan.salvi@indiraicem.ac.in::4dbe9846-4c2c-4af7-b996-bf80abd0f59e" providerId="AD" clId="Web-{678D0956-6EAE-3AA7-FFCC-8E324612790B}" dt="2020-10-03T05:42:37.733" v="5"/>
      <pc:docMkLst>
        <pc:docMk/>
      </pc:docMkLst>
      <pc:sldChg chg="addSp delSp modSp">
        <pc:chgData name="Rohan Salvi" userId="S::rohan.salvi@indiraicem.ac.in::4dbe9846-4c2c-4af7-b996-bf80abd0f59e" providerId="AD" clId="Web-{678D0956-6EAE-3AA7-FFCC-8E324612790B}" dt="2020-10-03T05:42:37.733" v="5"/>
        <pc:sldMkLst>
          <pc:docMk/>
          <pc:sldMk cId="1870991945" sldId="271"/>
        </pc:sldMkLst>
        <pc:picChg chg="add del mod">
          <ac:chgData name="Rohan Salvi" userId="S::rohan.salvi@indiraicem.ac.in::4dbe9846-4c2c-4af7-b996-bf80abd0f59e" providerId="AD" clId="Web-{678D0956-6EAE-3AA7-FFCC-8E324612790B}" dt="2020-10-03T05:42:37.733" v="5"/>
          <ac:picMkLst>
            <pc:docMk/>
            <pc:sldMk cId="1870991945" sldId="271"/>
            <ac:picMk id="3" creationId="{324DBF1B-1CF5-4F1B-9661-513DD523DEC2}"/>
          </ac:picMkLst>
        </pc:picChg>
      </pc:sldChg>
    </pc:docChg>
  </pc:docChgLst>
  <pc:docChgLst>
    <pc:chgData name="Rohan Salvi" userId="S::rohan.salvi@indiraicem.ac.in::4dbe9846-4c2c-4af7-b996-bf80abd0f59e" providerId="AD" clId="Web-{28DC4612-DD6E-E59D-E3CD-3A6EDA8CE4DB}"/>
    <pc:docChg chg="modSld">
      <pc:chgData name="Rohan Salvi" userId="S::rohan.salvi@indiraicem.ac.in::4dbe9846-4c2c-4af7-b996-bf80abd0f59e" providerId="AD" clId="Web-{28DC4612-DD6E-E59D-E3CD-3A6EDA8CE4DB}" dt="2020-10-23T04:09:11.956" v="51"/>
      <pc:docMkLst>
        <pc:docMk/>
      </pc:docMkLst>
      <pc:sldChg chg="modSp">
        <pc:chgData name="Rohan Salvi" userId="S::rohan.salvi@indiraicem.ac.in::4dbe9846-4c2c-4af7-b996-bf80abd0f59e" providerId="AD" clId="Web-{28DC4612-DD6E-E59D-E3CD-3A6EDA8CE4DB}" dt="2020-10-23T04:09:11.956" v="51"/>
        <pc:sldMkLst>
          <pc:docMk/>
          <pc:sldMk cId="2805196184" sldId="273"/>
        </pc:sldMkLst>
        <pc:graphicFrameChg chg="mod modGraphic">
          <ac:chgData name="Rohan Salvi" userId="S::rohan.salvi@indiraicem.ac.in::4dbe9846-4c2c-4af7-b996-bf80abd0f59e" providerId="AD" clId="Web-{28DC4612-DD6E-E59D-E3CD-3A6EDA8CE4DB}" dt="2020-10-23T04:09:11.956" v="51"/>
          <ac:graphicFrameMkLst>
            <pc:docMk/>
            <pc:sldMk cId="2805196184" sldId="273"/>
            <ac:graphicFrameMk id="4" creationId="{274CF99A-1ECF-451B-BC8D-BA39E3C03EF9}"/>
          </ac:graphicFrameMkLst>
        </pc:graphicFrameChg>
      </pc:sldChg>
    </pc:docChg>
  </pc:docChgLst>
  <pc:docChgLst>
    <pc:chgData name="Guest User" userId="S::urn:spo:anon#245999ed8ccb5b9ff64645fa5e275a66419ccac797a814bbdfb5dd7b8ca48ce8::" providerId="AD" clId="Web-{033F9AAC-4863-C4DE-0B2F-D5174FD77DDA}"/>
    <pc:docChg chg="addSld delSld modSld addMainMaster delMainMaster">
      <pc:chgData name="Guest User" userId="S::urn:spo:anon#245999ed8ccb5b9ff64645fa5e275a66419ccac797a814bbdfb5dd7b8ca48ce8::" providerId="AD" clId="Web-{033F9AAC-4863-C4DE-0B2F-D5174FD77DDA}" dt="2020-09-02T05:31:10.558" v="326" actId="1076"/>
      <pc:docMkLst>
        <pc:docMk/>
      </pc:docMkLst>
      <pc:sldChg chg="addSp delSp modSp mod setBg modClrScheme delDesignElem chgLayout">
        <pc:chgData name="Guest User" userId="S::urn:spo:anon#245999ed8ccb5b9ff64645fa5e275a66419ccac797a814bbdfb5dd7b8ca48ce8::" providerId="AD" clId="Web-{033F9AAC-4863-C4DE-0B2F-D5174FD77DDA}" dt="2020-09-02T05:31:10.558" v="326" actId="1076"/>
        <pc:sldMkLst>
          <pc:docMk/>
          <pc:sldMk cId="109857222" sldId="256"/>
        </pc:sldMkLst>
        <pc:spChg chg="mod ord">
          <ac:chgData name="Guest User" userId="S::urn:spo:anon#245999ed8ccb5b9ff64645fa5e275a66419ccac797a814bbdfb5dd7b8ca48ce8::" providerId="AD" clId="Web-{033F9AAC-4863-C4DE-0B2F-D5174FD77DDA}" dt="2020-09-02T05:31:10.558" v="326" actId="1076"/>
          <ac:spMkLst>
            <pc:docMk/>
            <pc:sldMk cId="109857222" sldId="256"/>
            <ac:spMk id="2" creationId="{00000000-0000-0000-0000-000000000000}"/>
          </ac:spMkLst>
        </pc:spChg>
        <pc:spChg chg="mod ord">
          <ac:chgData name="Guest User" userId="S::urn:spo:anon#245999ed8ccb5b9ff64645fa5e275a66419ccac797a814bbdfb5dd7b8ca48ce8::" providerId="AD" clId="Web-{033F9AAC-4863-C4DE-0B2F-D5174FD77DDA}" dt="2020-09-02T05:19:36.913" v="1"/>
          <ac:spMkLst>
            <pc:docMk/>
            <pc:sldMk cId="109857222" sldId="256"/>
            <ac:spMk id="3" creationId="{00000000-0000-0000-0000-000000000000}"/>
          </ac:spMkLst>
        </pc:spChg>
        <pc:spChg chg="add">
          <ac:chgData name="Guest User" userId="S::urn:spo:anon#245999ed8ccb5b9ff64645fa5e275a66419ccac797a814bbdfb5dd7b8ca48ce8::" providerId="AD" clId="Web-{033F9AAC-4863-C4DE-0B2F-D5174FD77DDA}" dt="2020-09-02T05:19:36.913" v="1"/>
          <ac:spMkLst>
            <pc:docMk/>
            <pc:sldMk cId="109857222" sldId="256"/>
            <ac:spMk id="6" creationId="{0DC895F7-4E59-40FB-87DD-ACE47F94C143}"/>
          </ac:spMkLst>
        </pc:spChg>
        <pc:spChg chg="del">
          <ac:chgData name="Guest User" userId="S::urn:spo:anon#245999ed8ccb5b9ff64645fa5e275a66419ccac797a814bbdfb5dd7b8ca48ce8::" providerId="AD" clId="Web-{033F9AAC-4863-C4DE-0B2F-D5174FD77DDA}" dt="2020-09-02T05:19:19.444" v="0"/>
          <ac:spMkLst>
            <pc:docMk/>
            <pc:sldMk cId="109857222" sldId="256"/>
            <ac:spMk id="9" creationId="{E91DC736-0EF8-4F87-9146-EBF1D2EE4D3D}"/>
          </ac:spMkLst>
        </pc:spChg>
        <pc:spChg chg="del">
          <ac:chgData name="Guest User" userId="S::urn:spo:anon#245999ed8ccb5b9ff64645fa5e275a66419ccac797a814bbdfb5dd7b8ca48ce8::" providerId="AD" clId="Web-{033F9AAC-4863-C4DE-0B2F-D5174FD77DDA}" dt="2020-09-02T05:19:19.444" v="0"/>
          <ac:spMkLst>
            <pc:docMk/>
            <pc:sldMk cId="109857222" sldId="256"/>
            <ac:spMk id="11" creationId="{097CD68E-23E3-4007-8847-CD0944C4F7BE}"/>
          </ac:spMkLst>
        </pc:spChg>
        <pc:spChg chg="del">
          <ac:chgData name="Guest User" userId="S::urn:spo:anon#245999ed8ccb5b9ff64645fa5e275a66419ccac797a814bbdfb5dd7b8ca48ce8::" providerId="AD" clId="Web-{033F9AAC-4863-C4DE-0B2F-D5174FD77DDA}" dt="2020-09-02T05:19:19.444" v="0"/>
          <ac:spMkLst>
            <pc:docMk/>
            <pc:sldMk cId="109857222" sldId="256"/>
            <ac:spMk id="13" creationId="{AF2F604E-43BE-4DC3-B983-E071523364F8}"/>
          </ac:spMkLst>
        </pc:spChg>
        <pc:spChg chg="del">
          <ac:chgData name="Guest User" userId="S::urn:spo:anon#245999ed8ccb5b9ff64645fa5e275a66419ccac797a814bbdfb5dd7b8ca48ce8::" providerId="AD" clId="Web-{033F9AAC-4863-C4DE-0B2F-D5174FD77DDA}" dt="2020-09-02T05:19:19.444" v="0"/>
          <ac:spMkLst>
            <pc:docMk/>
            <pc:sldMk cId="109857222" sldId="256"/>
            <ac:spMk id="15" creationId="{08C9B587-E65E-4B52-B37C-ABEBB6E87928}"/>
          </ac:spMkLst>
        </pc:spChg>
        <pc:picChg chg="mod">
          <ac:chgData name="Guest User" userId="S::urn:spo:anon#245999ed8ccb5b9ff64645fa5e275a66419ccac797a814bbdfb5dd7b8ca48ce8::" providerId="AD" clId="Web-{033F9AAC-4863-C4DE-0B2F-D5174FD77DDA}" dt="2020-09-02T05:19:36.913" v="1"/>
          <ac:picMkLst>
            <pc:docMk/>
            <pc:sldMk cId="109857222" sldId="256"/>
            <ac:picMk id="4" creationId="{5AAA2C42-3DC1-459C-A08A-EC3E5E1244EA}"/>
          </ac:picMkLst>
        </pc:picChg>
        <pc:picChg chg="add">
          <ac:chgData name="Guest User" userId="S::urn:spo:anon#245999ed8ccb5b9ff64645fa5e275a66419ccac797a814bbdfb5dd7b8ca48ce8::" providerId="AD" clId="Web-{033F9AAC-4863-C4DE-0B2F-D5174FD77DDA}" dt="2020-09-02T05:19:36.913" v="1"/>
          <ac:picMkLst>
            <pc:docMk/>
            <pc:sldMk cId="109857222" sldId="256"/>
            <ac:picMk id="7" creationId="{1A4C720E-710D-44F8-A8D7-2BAA61E1814B}"/>
          </ac:picMkLst>
        </pc:picChg>
      </pc:sldChg>
      <pc:sldChg chg="modSp mod modClrScheme chgLayout">
        <pc:chgData name="Guest User" userId="S::urn:spo:anon#245999ed8ccb5b9ff64645fa5e275a66419ccac797a814bbdfb5dd7b8ca48ce8::" providerId="AD" clId="Web-{033F9AAC-4863-C4DE-0B2F-D5174FD77DDA}" dt="2020-09-02T05:31:04.964" v="325" actId="14100"/>
        <pc:sldMkLst>
          <pc:docMk/>
          <pc:sldMk cId="1960900235" sldId="257"/>
        </pc:sldMkLst>
        <pc:spChg chg="mod ord">
          <ac:chgData name="Guest User" userId="S::urn:spo:anon#245999ed8ccb5b9ff64645fa5e275a66419ccac797a814bbdfb5dd7b8ca48ce8::" providerId="AD" clId="Web-{033F9AAC-4863-C4DE-0B2F-D5174FD77DDA}" dt="2020-09-02T05:19:19.444" v="0"/>
          <ac:spMkLst>
            <pc:docMk/>
            <pc:sldMk cId="1960900235" sldId="257"/>
            <ac:spMk id="2" creationId="{F9E288F2-C19C-486C-9852-DA0BB1AAF4F9}"/>
          </ac:spMkLst>
        </pc:spChg>
        <pc:spChg chg="mod ord">
          <ac:chgData name="Guest User" userId="S::urn:spo:anon#245999ed8ccb5b9ff64645fa5e275a66419ccac797a814bbdfb5dd7b8ca48ce8::" providerId="AD" clId="Web-{033F9AAC-4863-C4DE-0B2F-D5174FD77DDA}" dt="2020-09-02T05:31:04.964" v="325" actId="14100"/>
          <ac:spMkLst>
            <pc:docMk/>
            <pc:sldMk cId="1960900235" sldId="257"/>
            <ac:spMk id="3" creationId="{79B3AC56-54A5-40AA-9F0E-D96986304C0D}"/>
          </ac:spMkLst>
        </pc:spChg>
      </pc:sldChg>
      <pc:sldChg chg="delSp modSp mod modClrScheme chgLayout">
        <pc:chgData name="Guest User" userId="S::urn:spo:anon#245999ed8ccb5b9ff64645fa5e275a66419ccac797a814bbdfb5dd7b8ca48ce8::" providerId="AD" clId="Web-{033F9AAC-4863-C4DE-0B2F-D5174FD77DDA}" dt="2020-09-02T05:22:42.992" v="92" actId="20577"/>
        <pc:sldMkLst>
          <pc:docMk/>
          <pc:sldMk cId="3836529789" sldId="258"/>
        </pc:sldMkLst>
        <pc:spChg chg="mod ord">
          <ac:chgData name="Guest User" userId="S::urn:spo:anon#245999ed8ccb5b9ff64645fa5e275a66419ccac797a814bbdfb5dd7b8ca48ce8::" providerId="AD" clId="Web-{033F9AAC-4863-C4DE-0B2F-D5174FD77DDA}" dt="2020-09-02T05:19:19.444" v="0"/>
          <ac:spMkLst>
            <pc:docMk/>
            <pc:sldMk cId="3836529789" sldId="258"/>
            <ac:spMk id="2" creationId="{1AF92C2F-4803-4963-8612-4D07B52532FE}"/>
          </ac:spMkLst>
        </pc:spChg>
        <pc:spChg chg="mod ord">
          <ac:chgData name="Guest User" userId="S::urn:spo:anon#245999ed8ccb5b9ff64645fa5e275a66419ccac797a814bbdfb5dd7b8ca48ce8::" providerId="AD" clId="Web-{033F9AAC-4863-C4DE-0B2F-D5174FD77DDA}" dt="2020-09-02T05:22:42.992" v="92" actId="20577"/>
          <ac:spMkLst>
            <pc:docMk/>
            <pc:sldMk cId="3836529789" sldId="258"/>
            <ac:spMk id="3" creationId="{948C272D-97F7-4136-8362-91ACB0372FF5}"/>
          </ac:spMkLst>
        </pc:spChg>
        <pc:picChg chg="del">
          <ac:chgData name="Guest User" userId="S::urn:spo:anon#245999ed8ccb5b9ff64645fa5e275a66419ccac797a814bbdfb5dd7b8ca48ce8::" providerId="AD" clId="Web-{033F9AAC-4863-C4DE-0B2F-D5174FD77DDA}" dt="2020-09-02T05:21:59.836" v="52"/>
          <ac:picMkLst>
            <pc:docMk/>
            <pc:sldMk cId="3836529789" sldId="258"/>
            <ac:picMk id="4" creationId="{010AF944-EFC1-4358-BC6A-E53C9319FBAB}"/>
          </ac:picMkLst>
        </pc:picChg>
      </pc:sldChg>
      <pc:sldChg chg="modSp mod modClrScheme chgLayout">
        <pc:chgData name="Guest User" userId="S::urn:spo:anon#245999ed8ccb5b9ff64645fa5e275a66419ccac797a814bbdfb5dd7b8ca48ce8::" providerId="AD" clId="Web-{033F9AAC-4863-C4DE-0B2F-D5174FD77DDA}" dt="2020-09-02T05:30:31.151" v="315" actId="20577"/>
        <pc:sldMkLst>
          <pc:docMk/>
          <pc:sldMk cId="881342883" sldId="259"/>
        </pc:sldMkLst>
        <pc:spChg chg="mod ord">
          <ac:chgData name="Guest User" userId="S::urn:spo:anon#245999ed8ccb5b9ff64645fa5e275a66419ccac797a814bbdfb5dd7b8ca48ce8::" providerId="AD" clId="Web-{033F9AAC-4863-C4DE-0B2F-D5174FD77DDA}" dt="2020-09-02T05:19:19.444" v="0"/>
          <ac:spMkLst>
            <pc:docMk/>
            <pc:sldMk cId="881342883" sldId="259"/>
            <ac:spMk id="2" creationId="{D6A2305D-79D0-495B-AD2B-FFE72BBD0C11}"/>
          </ac:spMkLst>
        </pc:spChg>
        <pc:spChg chg="mod ord">
          <ac:chgData name="Guest User" userId="S::urn:spo:anon#245999ed8ccb5b9ff64645fa5e275a66419ccac797a814bbdfb5dd7b8ca48ce8::" providerId="AD" clId="Web-{033F9AAC-4863-C4DE-0B2F-D5174FD77DDA}" dt="2020-09-02T05:30:31.151" v="315" actId="20577"/>
          <ac:spMkLst>
            <pc:docMk/>
            <pc:sldMk cId="881342883" sldId="259"/>
            <ac:spMk id="3" creationId="{ACA6793A-25FC-4B65-B5AE-E64F513A5C86}"/>
          </ac:spMkLst>
        </pc:spChg>
      </pc:sldChg>
      <pc:sldChg chg="modSp mod modClrScheme chgLayout">
        <pc:chgData name="Guest User" userId="S::urn:spo:anon#245999ed8ccb5b9ff64645fa5e275a66419ccac797a814bbdfb5dd7b8ca48ce8::" providerId="AD" clId="Web-{033F9AAC-4863-C4DE-0B2F-D5174FD77DDA}" dt="2020-09-02T05:27:06.041" v="187" actId="20577"/>
        <pc:sldMkLst>
          <pc:docMk/>
          <pc:sldMk cId="1699140335" sldId="260"/>
        </pc:sldMkLst>
        <pc:spChg chg="mod ord">
          <ac:chgData name="Guest User" userId="S::urn:spo:anon#245999ed8ccb5b9ff64645fa5e275a66419ccac797a814bbdfb5dd7b8ca48ce8::" providerId="AD" clId="Web-{033F9AAC-4863-C4DE-0B2F-D5174FD77DDA}" dt="2020-09-02T05:19:19.444" v="0"/>
          <ac:spMkLst>
            <pc:docMk/>
            <pc:sldMk cId="1699140335" sldId="260"/>
            <ac:spMk id="2" creationId="{FCFAF2A9-9932-440C-95D6-EF9B56301DC0}"/>
          </ac:spMkLst>
        </pc:spChg>
        <pc:spChg chg="mod ord">
          <ac:chgData name="Guest User" userId="S::urn:spo:anon#245999ed8ccb5b9ff64645fa5e275a66419ccac797a814bbdfb5dd7b8ca48ce8::" providerId="AD" clId="Web-{033F9AAC-4863-C4DE-0B2F-D5174FD77DDA}" dt="2020-09-02T05:27:06.041" v="187" actId="20577"/>
          <ac:spMkLst>
            <pc:docMk/>
            <pc:sldMk cId="1699140335" sldId="260"/>
            <ac:spMk id="3" creationId="{FB7342FE-05E5-4118-B8E3-DDDBA3A974F8}"/>
          </ac:spMkLst>
        </pc:spChg>
      </pc:sldChg>
      <pc:sldChg chg="addSp delSp modSp mod modClrScheme delAnim chgLayout">
        <pc:chgData name="Guest User" userId="S::urn:spo:anon#245999ed8ccb5b9ff64645fa5e275a66419ccac797a814bbdfb5dd7b8ca48ce8::" providerId="AD" clId="Web-{033F9AAC-4863-C4DE-0B2F-D5174FD77DDA}" dt="2020-09-02T05:25:00.884" v="131" actId="1076"/>
        <pc:sldMkLst>
          <pc:docMk/>
          <pc:sldMk cId="3581324221" sldId="262"/>
        </pc:sldMkLst>
        <pc:spChg chg="mod ord">
          <ac:chgData name="Guest User" userId="S::urn:spo:anon#245999ed8ccb5b9ff64645fa5e275a66419ccac797a814bbdfb5dd7b8ca48ce8::" providerId="AD" clId="Web-{033F9AAC-4863-C4DE-0B2F-D5174FD77DDA}" dt="2020-09-02T05:19:19.444" v="0"/>
          <ac:spMkLst>
            <pc:docMk/>
            <pc:sldMk cId="3581324221" sldId="262"/>
            <ac:spMk id="2" creationId="{775DB86F-8916-424C-8457-99D2BE154345}"/>
          </ac:spMkLst>
        </pc:spChg>
        <pc:spChg chg="add del mod">
          <ac:chgData name="Guest User" userId="S::urn:spo:anon#245999ed8ccb5b9ff64645fa5e275a66419ccac797a814bbdfb5dd7b8ca48ce8::" providerId="AD" clId="Web-{033F9AAC-4863-C4DE-0B2F-D5174FD77DDA}" dt="2020-09-02T05:23:09.493" v="100"/>
          <ac:spMkLst>
            <pc:docMk/>
            <pc:sldMk cId="3581324221" sldId="262"/>
            <ac:spMk id="8" creationId="{A4ECDF09-CA03-413F-8BA0-D88F71CB5AB5}"/>
          </ac:spMkLst>
        </pc:spChg>
        <pc:spChg chg="add mod">
          <ac:chgData name="Guest User" userId="S::urn:spo:anon#245999ed8ccb5b9ff64645fa5e275a66419ccac797a814bbdfb5dd7b8ca48ce8::" providerId="AD" clId="Web-{033F9AAC-4863-C4DE-0B2F-D5174FD77DDA}" dt="2020-09-02T05:25:00.884" v="131" actId="1076"/>
          <ac:spMkLst>
            <pc:docMk/>
            <pc:sldMk cId="3581324221" sldId="262"/>
            <ac:spMk id="15" creationId="{976C8DF6-165F-41CB-886E-217E8366C4CC}"/>
          </ac:spMkLst>
        </pc:spChg>
        <pc:picChg chg="del">
          <ac:chgData name="Guest User" userId="S::urn:spo:anon#245999ed8ccb5b9ff64645fa5e275a66419ccac797a814bbdfb5dd7b8ca48ce8::" providerId="AD" clId="Web-{033F9AAC-4863-C4DE-0B2F-D5174FD77DDA}" dt="2020-09-02T05:23:13.008" v="103"/>
          <ac:picMkLst>
            <pc:docMk/>
            <pc:sldMk cId="3581324221" sldId="262"/>
            <ac:picMk id="4" creationId="{8A4546E4-1D2A-4509-862F-6290CEAF3F80}"/>
          </ac:picMkLst>
        </pc:picChg>
        <pc:picChg chg="del">
          <ac:chgData name="Guest User" userId="S::urn:spo:anon#245999ed8ccb5b9ff64645fa5e275a66419ccac797a814bbdfb5dd7b8ca48ce8::" providerId="AD" clId="Web-{033F9AAC-4863-C4DE-0B2F-D5174FD77DDA}" dt="2020-09-02T05:23:11.555" v="102"/>
          <ac:picMkLst>
            <pc:docMk/>
            <pc:sldMk cId="3581324221" sldId="262"/>
            <ac:picMk id="5" creationId="{B386343F-5FC5-4938-8FB3-8F1D8F2B6C91}"/>
          </ac:picMkLst>
        </pc:picChg>
        <pc:picChg chg="del">
          <ac:chgData name="Guest User" userId="S::urn:spo:anon#245999ed8ccb5b9ff64645fa5e275a66419ccac797a814bbdfb5dd7b8ca48ce8::" providerId="AD" clId="Web-{033F9AAC-4863-C4DE-0B2F-D5174FD77DDA}" dt="2020-09-02T05:22:57.946" v="99"/>
          <ac:picMkLst>
            <pc:docMk/>
            <pc:sldMk cId="3581324221" sldId="262"/>
            <ac:picMk id="6" creationId="{5A61917B-9F4A-4D5C-8F08-6265E853E3BC}"/>
          </ac:picMkLst>
        </pc:picChg>
        <pc:picChg chg="del mod ord">
          <ac:chgData name="Guest User" userId="S::urn:spo:anon#245999ed8ccb5b9ff64645fa5e275a66419ccac797a814bbdfb5dd7b8ca48ce8::" providerId="AD" clId="Web-{033F9AAC-4863-C4DE-0B2F-D5174FD77DDA}" dt="2020-09-02T05:22:56.727" v="97"/>
          <ac:picMkLst>
            <pc:docMk/>
            <pc:sldMk cId="3581324221" sldId="262"/>
            <ac:picMk id="7" creationId="{1EA40AF0-34CC-4677-B7C3-C4E74708DF93}"/>
          </ac:picMkLst>
        </pc:picChg>
        <pc:picChg chg="del">
          <ac:chgData name="Guest User" userId="S::urn:spo:anon#245999ed8ccb5b9ff64645fa5e275a66419ccac797a814bbdfb5dd7b8ca48ce8::" providerId="AD" clId="Web-{033F9AAC-4863-C4DE-0B2F-D5174FD77DDA}" dt="2020-09-02T05:23:10.493" v="101"/>
          <ac:picMkLst>
            <pc:docMk/>
            <pc:sldMk cId="3581324221" sldId="262"/>
            <ac:picMk id="9" creationId="{AB4859CF-DA1C-49B0-BC5A-7DFBA2A3BE3C}"/>
          </ac:picMkLst>
        </pc:picChg>
        <pc:picChg chg="add del mod">
          <ac:chgData name="Guest User" userId="S::urn:spo:anon#245999ed8ccb5b9ff64645fa5e275a66419ccac797a814bbdfb5dd7b8ca48ce8::" providerId="AD" clId="Web-{033F9AAC-4863-C4DE-0B2F-D5174FD77DDA}" dt="2020-09-02T05:23:31.790" v="111"/>
          <ac:picMkLst>
            <pc:docMk/>
            <pc:sldMk cId="3581324221" sldId="262"/>
            <ac:picMk id="10" creationId="{B972D362-B53F-47E7-9F54-7C69AFED3A25}"/>
          </ac:picMkLst>
        </pc:picChg>
        <pc:picChg chg="add del mod">
          <ac:chgData name="Guest User" userId="S::urn:spo:anon#245999ed8ccb5b9ff64645fa5e275a66419ccac797a814bbdfb5dd7b8ca48ce8::" providerId="AD" clId="Web-{033F9AAC-4863-C4DE-0B2F-D5174FD77DDA}" dt="2020-09-02T05:23:36.290" v="113"/>
          <ac:picMkLst>
            <pc:docMk/>
            <pc:sldMk cId="3581324221" sldId="262"/>
            <ac:picMk id="12" creationId="{D19AA316-C5E7-43C2-8580-065D7A4CC637}"/>
          </ac:picMkLst>
        </pc:picChg>
        <pc:picChg chg="add mod">
          <ac:chgData name="Guest User" userId="S::urn:spo:anon#245999ed8ccb5b9ff64645fa5e275a66419ccac797a814bbdfb5dd7b8ca48ce8::" providerId="AD" clId="Web-{033F9AAC-4863-C4DE-0B2F-D5174FD77DDA}" dt="2020-09-02T05:24:05.852" v="121" actId="1076"/>
          <ac:picMkLst>
            <pc:docMk/>
            <pc:sldMk cId="3581324221" sldId="262"/>
            <ac:picMk id="13" creationId="{585A1D50-74A4-44D4-82C1-04669F93AC65}"/>
          </ac:picMkLst>
        </pc:picChg>
        <pc:cxnChg chg="del mod">
          <ac:chgData name="Guest User" userId="S::urn:spo:anon#245999ed8ccb5b9ff64645fa5e275a66419ccac797a814bbdfb5dd7b8ca48ce8::" providerId="AD" clId="Web-{033F9AAC-4863-C4DE-0B2F-D5174FD77DDA}" dt="2020-09-02T05:22:56.540" v="96"/>
          <ac:cxnSpMkLst>
            <pc:docMk/>
            <pc:sldMk cId="3581324221" sldId="262"/>
            <ac:cxnSpMk id="11" creationId="{E4C17FE5-D2D3-4892-BC4F-CA5B2201F552}"/>
          </ac:cxnSpMkLst>
        </pc:cxnChg>
        <pc:cxnChg chg="del mod">
          <ac:chgData name="Guest User" userId="S::urn:spo:anon#245999ed8ccb5b9ff64645fa5e275a66419ccac797a814bbdfb5dd7b8ca48ce8::" providerId="AD" clId="Web-{033F9AAC-4863-C4DE-0B2F-D5174FD77DDA}" dt="2020-09-02T05:22:56.540" v="95"/>
          <ac:cxnSpMkLst>
            <pc:docMk/>
            <pc:sldMk cId="3581324221" sldId="262"/>
            <ac:cxnSpMk id="14" creationId="{F4690785-134E-49C9-A44C-F78CF6B2C1A0}"/>
          </ac:cxnSpMkLst>
        </pc:cxnChg>
        <pc:cxnChg chg="del mod">
          <ac:chgData name="Guest User" userId="S::urn:spo:anon#245999ed8ccb5b9ff64645fa5e275a66419ccac797a814bbdfb5dd7b8ca48ce8::" providerId="AD" clId="Web-{033F9AAC-4863-C4DE-0B2F-D5174FD77DDA}" dt="2020-09-02T05:22:57.946" v="98"/>
          <ac:cxnSpMkLst>
            <pc:docMk/>
            <pc:sldMk cId="3581324221" sldId="262"/>
            <ac:cxnSpMk id="19" creationId="{C1C07F6A-ABA7-46DA-84D4-C0B6D1414391}"/>
          </ac:cxnSpMkLst>
        </pc:cxnChg>
        <pc:cxnChg chg="del mod">
          <ac:chgData name="Guest User" userId="S::urn:spo:anon#245999ed8ccb5b9ff64645fa5e275a66419ccac797a814bbdfb5dd7b8ca48ce8::" providerId="AD" clId="Web-{033F9AAC-4863-C4DE-0B2F-D5174FD77DDA}" dt="2020-09-02T05:22:56.524" v="94"/>
          <ac:cxnSpMkLst>
            <pc:docMk/>
            <pc:sldMk cId="3581324221" sldId="262"/>
            <ac:cxnSpMk id="21" creationId="{7D160A2D-75E8-4262-8F57-24D006679D8E}"/>
          </ac:cxnSpMkLst>
        </pc:cxnChg>
      </pc:sldChg>
      <pc:sldChg chg="del mod modClrScheme chgLayout">
        <pc:chgData name="Guest User" userId="S::urn:spo:anon#245999ed8ccb5b9ff64645fa5e275a66419ccac797a814bbdfb5dd7b8ca48ce8::" providerId="AD" clId="Web-{033F9AAC-4863-C4DE-0B2F-D5174FD77DDA}" dt="2020-09-02T05:29:53.057" v="261"/>
        <pc:sldMkLst>
          <pc:docMk/>
          <pc:sldMk cId="3286420768" sldId="264"/>
        </pc:sldMkLst>
      </pc:sldChg>
      <pc:sldChg chg="delSp del mod modClrScheme delDesignElem chgLayout">
        <pc:chgData name="Guest User" userId="S::urn:spo:anon#245999ed8ccb5b9ff64645fa5e275a66419ccac797a814bbdfb5dd7b8ca48ce8::" providerId="AD" clId="Web-{033F9AAC-4863-C4DE-0B2F-D5174FD77DDA}" dt="2020-09-02T05:25:40.212" v="136"/>
        <pc:sldMkLst>
          <pc:docMk/>
          <pc:sldMk cId="575803006" sldId="265"/>
        </pc:sldMkLst>
        <pc:spChg chg="del">
          <ac:chgData name="Guest User" userId="S::urn:spo:anon#245999ed8ccb5b9ff64645fa5e275a66419ccac797a814bbdfb5dd7b8ca48ce8::" providerId="AD" clId="Web-{033F9AAC-4863-C4DE-0B2F-D5174FD77DDA}" dt="2020-09-02T05:19:19.444" v="0"/>
          <ac:spMkLst>
            <pc:docMk/>
            <pc:sldMk cId="575803006" sldId="265"/>
            <ac:spMk id="43" creationId="{2D6FBB9D-1CAA-4D05-AB33-BABDFE17B843}"/>
          </ac:spMkLst>
        </pc:spChg>
        <pc:spChg chg="del">
          <ac:chgData name="Guest User" userId="S::urn:spo:anon#245999ed8ccb5b9ff64645fa5e275a66419ccac797a814bbdfb5dd7b8ca48ce8::" providerId="AD" clId="Web-{033F9AAC-4863-C4DE-0B2F-D5174FD77DDA}" dt="2020-09-02T05:19:19.444" v="0"/>
          <ac:spMkLst>
            <pc:docMk/>
            <pc:sldMk cId="575803006" sldId="265"/>
            <ac:spMk id="44" creationId="{04727B71-B4B6-4823-80A1-68C40B475118}"/>
          </ac:spMkLst>
        </pc:spChg>
        <pc:spChg chg="del">
          <ac:chgData name="Guest User" userId="S::urn:spo:anon#245999ed8ccb5b9ff64645fa5e275a66419ccac797a814bbdfb5dd7b8ca48ce8::" providerId="AD" clId="Web-{033F9AAC-4863-C4DE-0B2F-D5174FD77DDA}" dt="2020-09-02T05:19:19.444" v="0"/>
          <ac:spMkLst>
            <pc:docMk/>
            <pc:sldMk cId="575803006" sldId="265"/>
            <ac:spMk id="45" creationId="{79A6DB05-9FB5-4B07-8675-74C23D4FD89D}"/>
          </ac:spMkLst>
        </pc:spChg>
        <pc:spChg chg="del">
          <ac:chgData name="Guest User" userId="S::urn:spo:anon#245999ed8ccb5b9ff64645fa5e275a66419ccac797a814bbdfb5dd7b8ca48ce8::" providerId="AD" clId="Web-{033F9AAC-4863-C4DE-0B2F-D5174FD77DDA}" dt="2020-09-02T05:19:19.444" v="0"/>
          <ac:spMkLst>
            <pc:docMk/>
            <pc:sldMk cId="575803006" sldId="265"/>
            <ac:spMk id="46" creationId="{0288C6B4-AFC3-407F-A595-EFFD38D4CCAF}"/>
          </ac:spMkLst>
        </pc:spChg>
        <pc:spChg chg="del">
          <ac:chgData name="Guest User" userId="S::urn:spo:anon#245999ed8ccb5b9ff64645fa5e275a66419ccac797a814bbdfb5dd7b8ca48ce8::" providerId="AD" clId="Web-{033F9AAC-4863-C4DE-0B2F-D5174FD77DDA}" dt="2020-09-02T05:19:19.444" v="0"/>
          <ac:spMkLst>
            <pc:docMk/>
            <pc:sldMk cId="575803006" sldId="265"/>
            <ac:spMk id="47" creationId="{CF236821-17FE-429B-8D2C-08E13A64EA40}"/>
          </ac:spMkLst>
        </pc:spChg>
        <pc:spChg chg="del">
          <ac:chgData name="Guest User" userId="S::urn:spo:anon#245999ed8ccb5b9ff64645fa5e275a66419ccac797a814bbdfb5dd7b8ca48ce8::" providerId="AD" clId="Web-{033F9AAC-4863-C4DE-0B2F-D5174FD77DDA}" dt="2020-09-02T05:19:19.444" v="0"/>
          <ac:spMkLst>
            <pc:docMk/>
            <pc:sldMk cId="575803006" sldId="265"/>
            <ac:spMk id="48" creationId="{C0BDBCD2-E081-43AB-9119-C55465E59757}"/>
          </ac:spMkLst>
        </pc:spChg>
        <pc:spChg chg="del">
          <ac:chgData name="Guest User" userId="S::urn:spo:anon#245999ed8ccb5b9ff64645fa5e275a66419ccac797a814bbdfb5dd7b8ca48ce8::" providerId="AD" clId="Web-{033F9AAC-4863-C4DE-0B2F-D5174FD77DDA}" dt="2020-09-02T05:19:19.444" v="0"/>
          <ac:spMkLst>
            <pc:docMk/>
            <pc:sldMk cId="575803006" sldId="265"/>
            <ac:spMk id="49" creationId="{98E79BE4-34FE-485A-98A5-92CE8F7C4743}"/>
          </ac:spMkLst>
        </pc:spChg>
        <pc:spChg chg="del">
          <ac:chgData name="Guest User" userId="S::urn:spo:anon#245999ed8ccb5b9ff64645fa5e275a66419ccac797a814bbdfb5dd7b8ca48ce8::" providerId="AD" clId="Web-{033F9AAC-4863-C4DE-0B2F-D5174FD77DDA}" dt="2020-09-02T05:19:19.444" v="0"/>
          <ac:spMkLst>
            <pc:docMk/>
            <pc:sldMk cId="575803006" sldId="265"/>
            <ac:spMk id="50" creationId="{7A5F0580-5EE9-419F-96EE-B6529EF6E7D0}"/>
          </ac:spMkLst>
        </pc:spChg>
        <pc:picChg chg="del">
          <ac:chgData name="Guest User" userId="S::urn:spo:anon#245999ed8ccb5b9ff64645fa5e275a66419ccac797a814bbdfb5dd7b8ca48ce8::" providerId="AD" clId="Web-{033F9AAC-4863-C4DE-0B2F-D5174FD77DDA}" dt="2020-09-02T05:25:35.525" v="135"/>
          <ac:picMkLst>
            <pc:docMk/>
            <pc:sldMk cId="575803006" sldId="265"/>
            <ac:picMk id="2" creationId="{256C8AC7-4805-41A3-A788-1F6B1852A26F}"/>
          </ac:picMkLst>
        </pc:picChg>
      </pc:sldChg>
      <pc:sldChg chg="modSp mod modClrScheme chgLayout">
        <pc:chgData name="Guest User" userId="S::urn:spo:anon#245999ed8ccb5b9ff64645fa5e275a66419ccac797a814bbdfb5dd7b8ca48ce8::" providerId="AD" clId="Web-{033F9AAC-4863-C4DE-0B2F-D5174FD77DDA}" dt="2020-09-02T05:25:47.181" v="137" actId="1076"/>
        <pc:sldMkLst>
          <pc:docMk/>
          <pc:sldMk cId="2061433591" sldId="266"/>
        </pc:sldMkLst>
        <pc:spChg chg="mod ord">
          <ac:chgData name="Guest User" userId="S::urn:spo:anon#245999ed8ccb5b9ff64645fa5e275a66419ccac797a814bbdfb5dd7b8ca48ce8::" providerId="AD" clId="Web-{033F9AAC-4863-C4DE-0B2F-D5174FD77DDA}" dt="2020-09-02T05:19:19.444" v="0"/>
          <ac:spMkLst>
            <pc:docMk/>
            <pc:sldMk cId="2061433591" sldId="266"/>
            <ac:spMk id="2" creationId="{37D44747-0585-4F4E-BA83-5247CD325DE8}"/>
          </ac:spMkLst>
        </pc:spChg>
        <pc:spChg chg="mod ord">
          <ac:chgData name="Guest User" userId="S::urn:spo:anon#245999ed8ccb5b9ff64645fa5e275a66419ccac797a814bbdfb5dd7b8ca48ce8::" providerId="AD" clId="Web-{033F9AAC-4863-C4DE-0B2F-D5174FD77DDA}" dt="2020-09-02T05:19:19.444" v="0"/>
          <ac:spMkLst>
            <pc:docMk/>
            <pc:sldMk cId="2061433591" sldId="266"/>
            <ac:spMk id="3" creationId="{451CA96D-5E04-4E10-823F-ACE1254BD301}"/>
          </ac:spMkLst>
        </pc:spChg>
        <pc:picChg chg="mod">
          <ac:chgData name="Guest User" userId="S::urn:spo:anon#245999ed8ccb5b9ff64645fa5e275a66419ccac797a814bbdfb5dd7b8ca48ce8::" providerId="AD" clId="Web-{033F9AAC-4863-C4DE-0B2F-D5174FD77DDA}" dt="2020-09-02T05:25:47.181" v="137" actId="1076"/>
          <ac:picMkLst>
            <pc:docMk/>
            <pc:sldMk cId="2061433591" sldId="266"/>
            <ac:picMk id="6" creationId="{E118C172-F38D-491F-ABE5-31506E53C850}"/>
          </ac:picMkLst>
        </pc:picChg>
      </pc:sldChg>
      <pc:sldChg chg="modSp mod modClrScheme chgLayout">
        <pc:chgData name="Guest User" userId="S::urn:spo:anon#245999ed8ccb5b9ff64645fa5e275a66419ccac797a814bbdfb5dd7b8ca48ce8::" providerId="AD" clId="Web-{033F9AAC-4863-C4DE-0B2F-D5174FD77DDA}" dt="2020-09-02T05:19:19.444" v="0"/>
        <pc:sldMkLst>
          <pc:docMk/>
          <pc:sldMk cId="4236657001" sldId="268"/>
        </pc:sldMkLst>
        <pc:spChg chg="mod ord">
          <ac:chgData name="Guest User" userId="S::urn:spo:anon#245999ed8ccb5b9ff64645fa5e275a66419ccac797a814bbdfb5dd7b8ca48ce8::" providerId="AD" clId="Web-{033F9AAC-4863-C4DE-0B2F-D5174FD77DDA}" dt="2020-09-02T05:19:19.444" v="0"/>
          <ac:spMkLst>
            <pc:docMk/>
            <pc:sldMk cId="4236657001" sldId="268"/>
            <ac:spMk id="2" creationId="{2F46B6DC-2FAF-4F6F-9934-D2CDCD3C5E97}"/>
          </ac:spMkLst>
        </pc:spChg>
      </pc:sldChg>
      <pc:sldChg chg="modSp new">
        <pc:chgData name="Guest User" userId="S::urn:spo:anon#245999ed8ccb5b9ff64645fa5e275a66419ccac797a814bbdfb5dd7b8ca48ce8::" providerId="AD" clId="Web-{033F9AAC-4863-C4DE-0B2F-D5174FD77DDA}" dt="2020-09-02T05:30:56.683" v="319" actId="20577"/>
        <pc:sldMkLst>
          <pc:docMk/>
          <pc:sldMk cId="1924373836" sldId="269"/>
        </pc:sldMkLst>
        <pc:spChg chg="mod">
          <ac:chgData name="Guest User" userId="S::urn:spo:anon#245999ed8ccb5b9ff64645fa5e275a66419ccac797a814bbdfb5dd7b8ca48ce8::" providerId="AD" clId="Web-{033F9AAC-4863-C4DE-0B2F-D5174FD77DDA}" dt="2020-09-02T05:21:43.539" v="43" actId="20577"/>
          <ac:spMkLst>
            <pc:docMk/>
            <pc:sldMk cId="1924373836" sldId="269"/>
            <ac:spMk id="2" creationId="{11F21B06-FD76-4DD2-9CF3-A5ECB749B508}"/>
          </ac:spMkLst>
        </pc:spChg>
        <pc:spChg chg="mod">
          <ac:chgData name="Guest User" userId="S::urn:spo:anon#245999ed8ccb5b9ff64645fa5e275a66419ccac797a814bbdfb5dd7b8ca48ce8::" providerId="AD" clId="Web-{033F9AAC-4863-C4DE-0B2F-D5174FD77DDA}" dt="2020-09-02T05:30:56.683" v="319" actId="20577"/>
          <ac:spMkLst>
            <pc:docMk/>
            <pc:sldMk cId="1924373836" sldId="269"/>
            <ac:spMk id="3" creationId="{FB1D44E5-6EBC-4B21-A933-4DBADDD809C1}"/>
          </ac:spMkLst>
        </pc:spChg>
      </pc:sldChg>
      <pc:sldChg chg="addSp delSp modSp new del">
        <pc:chgData name="Guest User" userId="S::urn:spo:anon#245999ed8ccb5b9ff64645fa5e275a66419ccac797a814bbdfb5dd7b8ca48ce8::" providerId="AD" clId="Web-{033F9AAC-4863-C4DE-0B2F-D5174FD77DDA}" dt="2020-09-02T05:21:22.273" v="20"/>
        <pc:sldMkLst>
          <pc:docMk/>
          <pc:sldMk cId="2788278097" sldId="269"/>
        </pc:sldMkLst>
        <pc:spChg chg="del">
          <ac:chgData name="Guest User" userId="S::urn:spo:anon#245999ed8ccb5b9ff64645fa5e275a66419ccac797a814bbdfb5dd7b8ca48ce8::" providerId="AD" clId="Web-{033F9AAC-4863-C4DE-0B2F-D5174FD77DDA}" dt="2020-09-02T05:21:04.258" v="18"/>
          <ac:spMkLst>
            <pc:docMk/>
            <pc:sldMk cId="2788278097" sldId="269"/>
            <ac:spMk id="3" creationId="{5D51FB2B-68B2-4A8D-A095-574A5CB81303}"/>
          </ac:spMkLst>
        </pc:spChg>
        <pc:spChg chg="add mod">
          <ac:chgData name="Guest User" userId="S::urn:spo:anon#245999ed8ccb5b9ff64645fa5e275a66419ccac797a814bbdfb5dd7b8ca48ce8::" providerId="AD" clId="Web-{033F9AAC-4863-C4DE-0B2F-D5174FD77DDA}" dt="2020-09-02T05:21:21.539" v="19"/>
          <ac:spMkLst>
            <pc:docMk/>
            <pc:sldMk cId="2788278097" sldId="269"/>
            <ac:spMk id="6" creationId="{E3A755E7-55A2-4A97-9372-E3B5C7B80A76}"/>
          </ac:spMkLst>
        </pc:spChg>
        <pc:picChg chg="add del mod ord">
          <ac:chgData name="Guest User" userId="S::urn:spo:anon#245999ed8ccb5b9ff64645fa5e275a66419ccac797a814bbdfb5dd7b8ca48ce8::" providerId="AD" clId="Web-{033F9AAC-4863-C4DE-0B2F-D5174FD77DDA}" dt="2020-09-02T05:21:21.539" v="19"/>
          <ac:picMkLst>
            <pc:docMk/>
            <pc:sldMk cId="2788278097" sldId="269"/>
            <ac:picMk id="4" creationId="{65461122-3292-4376-95CD-00C30F12FAEB}"/>
          </ac:picMkLst>
        </pc:picChg>
      </pc:sldChg>
      <pc:sldChg chg="addSp delSp modSp new">
        <pc:chgData name="Guest User" userId="S::urn:spo:anon#245999ed8ccb5b9ff64645fa5e275a66419ccac797a814bbdfb5dd7b8ca48ce8::" providerId="AD" clId="Web-{033F9AAC-4863-C4DE-0B2F-D5174FD77DDA}" dt="2020-09-02T05:29:50.464" v="260" actId="14100"/>
        <pc:sldMkLst>
          <pc:docMk/>
          <pc:sldMk cId="2610990347" sldId="270"/>
        </pc:sldMkLst>
        <pc:spChg chg="add mod">
          <ac:chgData name="Guest User" userId="S::urn:spo:anon#245999ed8ccb5b9ff64645fa5e275a66419ccac797a814bbdfb5dd7b8ca48ce8::" providerId="AD" clId="Web-{033F9AAC-4863-C4DE-0B2F-D5174FD77DDA}" dt="2020-09-02T05:29:45.323" v="259" actId="1076"/>
          <ac:spMkLst>
            <pc:docMk/>
            <pc:sldMk cId="2610990347" sldId="270"/>
            <ac:spMk id="5" creationId="{A7A2994D-DA6C-4DA3-A054-2F9293CA3A8B}"/>
          </ac:spMkLst>
        </pc:spChg>
        <pc:picChg chg="add del mod">
          <ac:chgData name="Guest User" userId="S::urn:spo:anon#245999ed8ccb5b9ff64645fa5e275a66419ccac797a814bbdfb5dd7b8ca48ce8::" providerId="AD" clId="Web-{033F9AAC-4863-C4DE-0B2F-D5174FD77DDA}" dt="2020-09-02T05:28:11.697" v="192"/>
          <ac:picMkLst>
            <pc:docMk/>
            <pc:sldMk cId="2610990347" sldId="270"/>
            <ac:picMk id="2" creationId="{566A56F5-28E3-4473-88CC-6425C8E958BF}"/>
          </ac:picMkLst>
        </pc:picChg>
        <pc:picChg chg="add mod">
          <ac:chgData name="Guest User" userId="S::urn:spo:anon#245999ed8ccb5b9ff64645fa5e275a66419ccac797a814bbdfb5dd7b8ca48ce8::" providerId="AD" clId="Web-{033F9AAC-4863-C4DE-0B2F-D5174FD77DDA}" dt="2020-09-02T05:29:50.464" v="260" actId="14100"/>
          <ac:picMkLst>
            <pc:docMk/>
            <pc:sldMk cId="2610990347" sldId="270"/>
            <ac:picMk id="3" creationId="{E6A248C1-ED3A-4B4A-B318-B9561EF5792A}"/>
          </ac:picMkLst>
        </pc:picChg>
        <pc:picChg chg="add del mod">
          <ac:chgData name="Guest User" userId="S::urn:spo:anon#245999ed8ccb5b9ff64645fa5e275a66419ccac797a814bbdfb5dd7b8ca48ce8::" providerId="AD" clId="Web-{033F9AAC-4863-C4DE-0B2F-D5174FD77DDA}" dt="2020-09-02T05:29:01.760" v="206"/>
          <ac:picMkLst>
            <pc:docMk/>
            <pc:sldMk cId="2610990347" sldId="270"/>
            <ac:picMk id="4" creationId="{9D901B90-3E84-49E1-8CE7-28BA225F0D27}"/>
          </ac:picMkLst>
        </pc:picChg>
      </pc:sldChg>
      <pc:sldMasterChg chg="del delSldLayout">
        <pc:chgData name="Guest User" userId="S::urn:spo:anon#245999ed8ccb5b9ff64645fa5e275a66419ccac797a814bbdfb5dd7b8ca48ce8::" providerId="AD" clId="Web-{033F9AAC-4863-C4DE-0B2F-D5174FD77DDA}" dt="2020-09-02T05:19:19.444" v="0"/>
        <pc:sldMasterMkLst>
          <pc:docMk/>
          <pc:sldMasterMk cId="1630440454" sldId="2147483697"/>
        </pc:sldMasterMkLst>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021875646" sldId="2147483686"/>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508877568" sldId="2147483687"/>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1522371033" sldId="2147483688"/>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364236663" sldId="2147483689"/>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1356652248" sldId="2147483690"/>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4079640727" sldId="2147483691"/>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48525294" sldId="2147483692"/>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525513218" sldId="2147483693"/>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910143932" sldId="2147483694"/>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167197031" sldId="2147483695"/>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066714555" sldId="2147483696"/>
          </pc:sldLayoutMkLst>
        </pc:sldLayoutChg>
      </pc:sldMasterChg>
      <pc:sldMasterChg chg="add addSldLayout modSldLayout">
        <pc:chgData name="Guest User" userId="S::urn:spo:anon#245999ed8ccb5b9ff64645fa5e275a66419ccac797a814bbdfb5dd7b8ca48ce8::" providerId="AD" clId="Web-{033F9AAC-4863-C4DE-0B2F-D5174FD77DDA}" dt="2020-09-02T05:19:19.444" v="0"/>
        <pc:sldMasterMkLst>
          <pc:docMk/>
          <pc:sldMasterMk cId="4213879621" sldId="2147483698"/>
        </pc:sldMasterMkLst>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47300963" sldId="2147483699"/>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009391391" sldId="2147483700"/>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72611722" sldId="2147483701"/>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216098837" sldId="2147483702"/>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654797240" sldId="2147483703"/>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025635242" sldId="2147483704"/>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466736650" sldId="2147483705"/>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206775331" sldId="2147483706"/>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915237408" sldId="2147483707"/>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490770104" sldId="2147483708"/>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864242855" sldId="2147483709"/>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448088465" sldId="2147483710"/>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704698597" sldId="2147483711"/>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575416237" sldId="2147483712"/>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821091803" sldId="2147483713"/>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488959517" sldId="2147483714"/>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606627910" sldId="214748371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10DA7-46FE-426C-98DB-56531773DCDC}"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E3AC0-AA16-4C2B-8E25-17883A210622}" type="slidenum">
              <a:rPr lang="en-US" smtClean="0"/>
              <a:t>‹#›</a:t>
            </a:fld>
            <a:endParaRPr lang="en-US"/>
          </a:p>
        </p:txBody>
      </p:sp>
    </p:spTree>
    <p:extLst>
      <p:ext uri="{BB962C8B-B14F-4D97-AF65-F5344CB8AC3E}">
        <p14:creationId xmlns:p14="http://schemas.microsoft.com/office/powerpoint/2010/main" val="276032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22222"/>
                </a:solidFill>
                <a:effectLst/>
                <a:latin typeface="arial" panose="020B0604020202020204" pitchFamily="34" charset="0"/>
              </a:rPr>
              <a:t>Probabilistic yin</a:t>
            </a:r>
            <a:endParaRPr lang="en-US"/>
          </a:p>
        </p:txBody>
      </p:sp>
      <p:sp>
        <p:nvSpPr>
          <p:cNvPr id="4" name="Slide Number Placeholder 3"/>
          <p:cNvSpPr>
            <a:spLocks noGrp="1"/>
          </p:cNvSpPr>
          <p:nvPr>
            <p:ph type="sldNum" sz="quarter" idx="5"/>
          </p:nvPr>
        </p:nvSpPr>
        <p:spPr/>
        <p:txBody>
          <a:bodyPr/>
          <a:lstStyle/>
          <a:p>
            <a:fld id="{1D9E3AC0-AA16-4C2B-8E25-17883A210622}" type="slidenum">
              <a:rPr lang="en-US" smtClean="0"/>
              <a:t>7</a:t>
            </a:fld>
            <a:endParaRPr lang="en-US"/>
          </a:p>
        </p:txBody>
      </p:sp>
    </p:spTree>
    <p:extLst>
      <p:ext uri="{BB962C8B-B14F-4D97-AF65-F5344CB8AC3E}">
        <p14:creationId xmlns:p14="http://schemas.microsoft.com/office/powerpoint/2010/main" val="2261106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5/19/2021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73009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9077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6424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8088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4698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75416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21091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488959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662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939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61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609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479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56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673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677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523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5/19/2021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13879621"/>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AAA2C42-3DC1-459C-A08A-EC3E5E1244EA}"/>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pic>
        <p:nvPicPr>
          <p:cNvPr id="7" name="Picture 10">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6811" y="1305028"/>
            <a:ext cx="14732001" cy="1783289"/>
          </a:xfrm>
        </p:spPr>
        <p:txBody>
          <a:bodyPr>
            <a:normAutofit/>
          </a:bodyPr>
          <a:lstStyle/>
          <a:p>
            <a:r>
              <a:rPr lang="en-US"/>
              <a:t>Call center voice </a:t>
            </a:r>
            <a:br>
              <a:rPr lang="en-US">
                <a:cs typeface="Calibri Light"/>
              </a:rPr>
            </a:br>
            <a:r>
              <a:rPr lang="en-US"/>
              <a:t>clustering</a:t>
            </a:r>
          </a:p>
        </p:txBody>
      </p:sp>
      <p:sp>
        <p:nvSpPr>
          <p:cNvPr id="3" name="Subtitle 2"/>
          <p:cNvSpPr>
            <a:spLocks noGrp="1"/>
          </p:cNvSpPr>
          <p:nvPr>
            <p:ph type="subTitle" idx="1"/>
          </p:nvPr>
        </p:nvSpPr>
        <p:spPr>
          <a:xfrm>
            <a:off x="3962399" y="4385732"/>
            <a:ext cx="7197726" cy="1405467"/>
          </a:xfrm>
        </p:spPr>
        <p:txBody>
          <a:bodyPr>
            <a:normAutofit/>
          </a:bodyPr>
          <a:lstStyle/>
          <a:p>
            <a:pPr>
              <a:lnSpc>
                <a:spcPct val="90000"/>
              </a:lnSpc>
            </a:pPr>
            <a:r>
              <a:rPr lang="en-US" sz="1700" dirty="0">
                <a:cs typeface="Calibri"/>
              </a:rPr>
              <a:t>Sanket </a:t>
            </a:r>
            <a:r>
              <a:rPr lang="en-US" sz="1700" dirty="0" err="1">
                <a:cs typeface="Calibri"/>
              </a:rPr>
              <a:t>shirse</a:t>
            </a:r>
          </a:p>
          <a:p>
            <a:pPr>
              <a:lnSpc>
                <a:spcPct val="90000"/>
              </a:lnSpc>
            </a:pPr>
            <a:r>
              <a:rPr lang="en-US" sz="1700" dirty="0"/>
              <a:t>Shubham </a:t>
            </a:r>
            <a:r>
              <a:rPr lang="en-US" sz="1700" dirty="0" err="1"/>
              <a:t>Asabe</a:t>
            </a:r>
            <a:endParaRPr lang="en-US" sz="1700" dirty="0" err="1">
              <a:cs typeface="Calibri"/>
            </a:endParaRPr>
          </a:p>
          <a:p>
            <a:pPr>
              <a:lnSpc>
                <a:spcPct val="90000"/>
              </a:lnSpc>
            </a:pPr>
            <a:r>
              <a:rPr lang="en-US" sz="1700" dirty="0">
                <a:cs typeface="Calibri" panose="020F0502020204030204"/>
              </a:rPr>
              <a:t>Rohan Salvi</a:t>
            </a:r>
            <a:endParaRPr lang="en-US" sz="1700" dirty="0"/>
          </a:p>
          <a:p>
            <a:pPr>
              <a:lnSpc>
                <a:spcPct val="90000"/>
              </a:lnSpc>
            </a:pPr>
            <a:r>
              <a:rPr lang="en-US" sz="1700" dirty="0"/>
              <a:t>Vipul Ahire</a:t>
            </a:r>
          </a:p>
        </p:txBody>
      </p:sp>
      <p:sp>
        <p:nvSpPr>
          <p:cNvPr id="5" name="TextBox 4">
            <a:extLst>
              <a:ext uri="{FF2B5EF4-FFF2-40B4-BE49-F238E27FC236}">
                <a16:creationId xmlns:a16="http://schemas.microsoft.com/office/drawing/2014/main" id="{CD774F96-0149-4161-9FFD-5B10F2924278}"/>
              </a:ext>
            </a:extLst>
          </p:cNvPr>
          <p:cNvSpPr txBox="1"/>
          <p:nvPr/>
        </p:nvSpPr>
        <p:spPr>
          <a:xfrm>
            <a:off x="8970617" y="402313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Guide: Manisha Bharati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automatically generated">
            <a:extLst>
              <a:ext uri="{FF2B5EF4-FFF2-40B4-BE49-F238E27FC236}">
                <a16:creationId xmlns:a16="http://schemas.microsoft.com/office/drawing/2014/main" id="{E6A248C1-ED3A-4B4A-B318-B9561EF5792A}"/>
              </a:ext>
            </a:extLst>
          </p:cNvPr>
          <p:cNvPicPr>
            <a:picLocks noChangeAspect="1"/>
          </p:cNvPicPr>
          <p:nvPr/>
        </p:nvPicPr>
        <p:blipFill>
          <a:blip r:embed="rId2"/>
          <a:stretch>
            <a:fillRect/>
          </a:stretch>
        </p:blipFill>
        <p:spPr>
          <a:xfrm>
            <a:off x="0" y="2043404"/>
            <a:ext cx="12060476" cy="4718955"/>
          </a:xfrm>
          <a:prstGeom prst="rect">
            <a:avLst/>
          </a:prstGeom>
        </p:spPr>
      </p:pic>
      <p:sp>
        <p:nvSpPr>
          <p:cNvPr id="5" name="TextBox 4">
            <a:extLst>
              <a:ext uri="{FF2B5EF4-FFF2-40B4-BE49-F238E27FC236}">
                <a16:creationId xmlns:a16="http://schemas.microsoft.com/office/drawing/2014/main" id="{A7A2994D-DA6C-4DA3-A054-2F9293CA3A8B}"/>
              </a:ext>
            </a:extLst>
          </p:cNvPr>
          <p:cNvSpPr txBox="1"/>
          <p:nvPr/>
        </p:nvSpPr>
        <p:spPr>
          <a:xfrm>
            <a:off x="413359" y="789140"/>
            <a:ext cx="60312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Calibri"/>
              </a:rPr>
              <a:t>Solution architecture</a:t>
            </a:r>
          </a:p>
        </p:txBody>
      </p:sp>
    </p:spTree>
    <p:extLst>
      <p:ext uri="{BB962C8B-B14F-4D97-AF65-F5344CB8AC3E}">
        <p14:creationId xmlns:p14="http://schemas.microsoft.com/office/powerpoint/2010/main" val="261099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F2A9-9932-440C-95D6-EF9B56301DC0}"/>
              </a:ext>
            </a:extLst>
          </p:cNvPr>
          <p:cNvSpPr>
            <a:spLocks noGrp="1"/>
          </p:cNvSpPr>
          <p:nvPr>
            <p:ph type="title"/>
          </p:nvPr>
        </p:nvSpPr>
        <p:spPr/>
        <p:txBody>
          <a:bodyPr/>
          <a:lstStyle/>
          <a:p>
            <a:r>
              <a:rPr lang="en-US"/>
              <a:t>Software/Hardware requirements</a:t>
            </a:r>
          </a:p>
        </p:txBody>
      </p:sp>
      <p:sp>
        <p:nvSpPr>
          <p:cNvPr id="3" name="Content Placeholder 2">
            <a:extLst>
              <a:ext uri="{FF2B5EF4-FFF2-40B4-BE49-F238E27FC236}">
                <a16:creationId xmlns:a16="http://schemas.microsoft.com/office/drawing/2014/main" id="{FB7342FE-05E5-4118-B8E3-DDDBA3A974F8}"/>
              </a:ext>
            </a:extLst>
          </p:cNvPr>
          <p:cNvSpPr>
            <a:spLocks noGrp="1"/>
          </p:cNvSpPr>
          <p:nvPr>
            <p:ph idx="1"/>
          </p:nvPr>
        </p:nvSpPr>
        <p:spPr/>
        <p:txBody>
          <a:bodyPr vert="horz" lIns="91440" tIns="45720" rIns="91440" bIns="45720" rtlCol="0" anchor="t">
            <a:normAutofit/>
          </a:bodyPr>
          <a:lstStyle/>
          <a:p>
            <a:r>
              <a:rPr lang="en-US"/>
              <a:t>Python 3 or +</a:t>
            </a:r>
          </a:p>
          <a:p>
            <a:r>
              <a:rPr lang="en-US"/>
              <a:t>Any IDE/</a:t>
            </a:r>
            <a:r>
              <a:rPr lang="en-US" err="1"/>
              <a:t>Jupyter</a:t>
            </a:r>
            <a:r>
              <a:rPr lang="en-US"/>
              <a:t>/Google </a:t>
            </a:r>
            <a:r>
              <a:rPr lang="en-US" err="1"/>
              <a:t>Colab</a:t>
            </a:r>
            <a:r>
              <a:rPr lang="en-US"/>
              <a:t> Notebook </a:t>
            </a:r>
          </a:p>
          <a:p>
            <a:r>
              <a:rPr lang="en-US">
                <a:cs typeface="Calibri"/>
              </a:rPr>
              <a:t>Any pc Config &gt;= i3</a:t>
            </a:r>
            <a:endParaRPr lang="en-US"/>
          </a:p>
          <a:p>
            <a:r>
              <a:rPr lang="en-US"/>
              <a:t>Python Libraries (Pandas, Scikit)</a:t>
            </a:r>
          </a:p>
        </p:txBody>
      </p:sp>
    </p:spTree>
    <p:extLst>
      <p:ext uri="{BB962C8B-B14F-4D97-AF65-F5344CB8AC3E}">
        <p14:creationId xmlns:p14="http://schemas.microsoft.com/office/powerpoint/2010/main" val="169914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05D-79D0-495B-AD2B-FFE72BBD0C11}"/>
              </a:ext>
            </a:extLst>
          </p:cNvPr>
          <p:cNvSpPr>
            <a:spLocks noGrp="1"/>
          </p:cNvSpPr>
          <p:nvPr>
            <p:ph type="title"/>
          </p:nvPr>
        </p:nvSpPr>
        <p:spPr/>
        <p:txBody>
          <a:bodyPr/>
          <a:lstStyle/>
          <a:p>
            <a:r>
              <a:rPr lang="en-US"/>
              <a:t>Algorithm</a:t>
            </a:r>
          </a:p>
        </p:txBody>
      </p:sp>
      <p:sp>
        <p:nvSpPr>
          <p:cNvPr id="3" name="Content Placeholder 2">
            <a:extLst>
              <a:ext uri="{FF2B5EF4-FFF2-40B4-BE49-F238E27FC236}">
                <a16:creationId xmlns:a16="http://schemas.microsoft.com/office/drawing/2014/main" id="{ACA6793A-25FC-4B65-B5AE-E64F513A5C86}"/>
              </a:ext>
            </a:extLst>
          </p:cNvPr>
          <p:cNvSpPr>
            <a:spLocks noGrp="1"/>
          </p:cNvSpPr>
          <p:nvPr>
            <p:ph idx="1"/>
          </p:nvPr>
        </p:nvSpPr>
        <p:spPr/>
        <p:txBody>
          <a:bodyPr/>
          <a:lstStyle/>
          <a:p>
            <a:pPr marL="0" indent="0">
              <a:buNone/>
            </a:pPr>
            <a:r>
              <a:rPr lang="en-US"/>
              <a:t>TF*IDF algorithm is used for  weighing a keyword in any content and assign the importance to that keyword based on the number of times it appears in the document.</a:t>
            </a:r>
          </a:p>
          <a:p>
            <a:pPr>
              <a:buNone/>
            </a:pPr>
            <a:r>
              <a:rPr lang="en-US">
                <a:ea typeface="+mn-lt"/>
                <a:cs typeface="+mn-lt"/>
              </a:rPr>
              <a:t>•The value of K defines the Number of clusters that is the 5 categories we are choosing. </a:t>
            </a:r>
            <a:endParaRPr lang="en-US"/>
          </a:p>
          <a:p>
            <a:pPr>
              <a:buNone/>
            </a:pPr>
            <a:r>
              <a:rPr lang="en-US">
                <a:ea typeface="+mn-lt"/>
                <a:cs typeface="+mn-lt"/>
              </a:rPr>
              <a:t>•More number of clusters = more numbers of divisions</a:t>
            </a:r>
            <a:endParaRPr lang="en-US"/>
          </a:p>
          <a:p>
            <a:pPr>
              <a:buNone/>
            </a:pPr>
            <a:r>
              <a:rPr lang="en-US">
                <a:ea typeface="+mn-lt"/>
                <a:cs typeface="+mn-lt"/>
              </a:rPr>
              <a:t>Advantages of K-Means:</a:t>
            </a:r>
            <a:endParaRPr lang="en-US"/>
          </a:p>
          <a:p>
            <a:pPr>
              <a:buNone/>
            </a:pPr>
            <a:r>
              <a:rPr lang="en-US">
                <a:ea typeface="+mn-lt"/>
                <a:cs typeface="+mn-lt"/>
              </a:rPr>
              <a:t>•Widely used method for cluster analysis</a:t>
            </a:r>
            <a:endParaRPr lang="en-US"/>
          </a:p>
          <a:p>
            <a:pPr>
              <a:buNone/>
            </a:pPr>
            <a:r>
              <a:rPr lang="en-US">
                <a:ea typeface="+mn-lt"/>
                <a:cs typeface="+mn-lt"/>
              </a:rPr>
              <a:t>•Easy to understand</a:t>
            </a: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881342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E118C172-F38D-491F-ABE5-31506E53C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372" y="3188918"/>
            <a:ext cx="3333750"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D44747-0585-4F4E-BA83-5247CD325DE8}"/>
              </a:ext>
            </a:extLst>
          </p:cNvPr>
          <p:cNvSpPr>
            <a:spLocks noGrp="1"/>
          </p:cNvSpPr>
          <p:nvPr>
            <p:ph type="title"/>
          </p:nvPr>
        </p:nvSpPr>
        <p:spPr/>
        <p:txBody>
          <a:bodyPr/>
          <a:lstStyle/>
          <a:p>
            <a:r>
              <a:rPr lang="en-US"/>
              <a:t>TF-IDF</a:t>
            </a:r>
          </a:p>
        </p:txBody>
      </p:sp>
      <p:sp>
        <p:nvSpPr>
          <p:cNvPr id="3" name="Content Placeholder 2">
            <a:extLst>
              <a:ext uri="{FF2B5EF4-FFF2-40B4-BE49-F238E27FC236}">
                <a16:creationId xmlns:a16="http://schemas.microsoft.com/office/drawing/2014/main" id="{451CA96D-5E04-4E10-823F-ACE1254BD301}"/>
              </a:ext>
            </a:extLst>
          </p:cNvPr>
          <p:cNvSpPr>
            <a:spLocks noGrp="1"/>
          </p:cNvSpPr>
          <p:nvPr>
            <p:ph idx="1"/>
          </p:nvPr>
        </p:nvSpPr>
        <p:spPr>
          <a:xfrm>
            <a:off x="1115568" y="2478024"/>
            <a:ext cx="10168128" cy="3678936"/>
          </a:xfrm>
        </p:spPr>
        <p:txBody>
          <a:bodyPr>
            <a:normAutofit/>
          </a:bodyPr>
          <a:lstStyle/>
          <a:p>
            <a:r>
              <a:rPr lang="en-US" sz="1700"/>
              <a:t>Term frequency-inverse document frequency also called tf-idf, is a well-known method to evaluate how important is a word in a document. tf-idf are also a very interesting way to convert the textual representation of information into a Vector Space Model (VSM).</a:t>
            </a:r>
          </a:p>
          <a:p>
            <a:endParaRPr lang="en-US" sz="1700"/>
          </a:p>
          <a:p>
            <a:endParaRPr lang="en-US" sz="1700"/>
          </a:p>
          <a:p>
            <a:endParaRPr lang="en-US" sz="1700"/>
          </a:p>
          <a:p>
            <a:r>
              <a:rPr lang="en-US" sz="1800">
                <a:latin typeface="medium-content-serif-font"/>
              </a:rPr>
              <a:t>TF*IDF is an information retrieval technique that weighs a term’s frequency (TF) and its inverse document frequency (IDF). Each word or term has its respective TF and IDF score. The product of the TF and IDF scores of a term is called the TF*IDF weight of that term. We have to create vectorizer using </a:t>
            </a:r>
            <a:r>
              <a:rPr lang="en-US" sz="1800" err="1">
                <a:latin typeface="medium-content-serif-font"/>
              </a:rPr>
              <a:t>Tfidf</a:t>
            </a:r>
            <a:r>
              <a:rPr lang="en-US" sz="1800">
                <a:latin typeface="medium-content-serif-font"/>
              </a:rPr>
              <a:t> Vectorizer class to fit and transform the document which we have created.</a:t>
            </a:r>
          </a:p>
          <a:p>
            <a:endParaRPr lang="en-US" sz="1700"/>
          </a:p>
          <a:p>
            <a:endParaRPr lang="en-US"/>
          </a:p>
        </p:txBody>
      </p:sp>
    </p:spTree>
    <p:extLst>
      <p:ext uri="{BB962C8B-B14F-4D97-AF65-F5344CB8AC3E}">
        <p14:creationId xmlns:p14="http://schemas.microsoft.com/office/powerpoint/2010/main" val="2061433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B6DC-2FAF-4F6F-9934-D2CDCD3C5E97}"/>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423665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88F2-C19C-486C-9852-DA0BB1AAF4F9}"/>
              </a:ext>
            </a:extLst>
          </p:cNvPr>
          <p:cNvSpPr>
            <a:spLocks noGrp="1"/>
          </p:cNvSpPr>
          <p:nvPr>
            <p:ph type="title"/>
          </p:nvPr>
        </p:nvSpPr>
        <p:spPr/>
        <p:txBody>
          <a:bodyPr/>
          <a:lstStyle/>
          <a:p>
            <a:r>
              <a:rPr lang="en-US"/>
              <a:t>Aim</a:t>
            </a:r>
          </a:p>
        </p:txBody>
      </p:sp>
      <p:sp>
        <p:nvSpPr>
          <p:cNvPr id="3" name="Content Placeholder 2">
            <a:extLst>
              <a:ext uri="{FF2B5EF4-FFF2-40B4-BE49-F238E27FC236}">
                <a16:creationId xmlns:a16="http://schemas.microsoft.com/office/drawing/2014/main" id="{79B3AC56-54A5-40AA-9F0E-D96986304C0D}"/>
              </a:ext>
            </a:extLst>
          </p:cNvPr>
          <p:cNvSpPr>
            <a:spLocks noGrp="1"/>
          </p:cNvSpPr>
          <p:nvPr>
            <p:ph idx="1"/>
          </p:nvPr>
        </p:nvSpPr>
        <p:spPr>
          <a:xfrm>
            <a:off x="685801" y="2142067"/>
            <a:ext cx="10131425" cy="1321380"/>
          </a:xfrm>
        </p:spPr>
        <p:txBody>
          <a:bodyPr vert="horz" lIns="91440" tIns="45720" rIns="91440" bIns="45720" rtlCol="0" anchor="t">
            <a:normAutofit/>
          </a:bodyPr>
          <a:lstStyle/>
          <a:p>
            <a:r>
              <a:rPr lang="en-US">
                <a:ea typeface="+mn-lt"/>
                <a:cs typeface="+mn-lt"/>
              </a:rPr>
              <a:t>Currently, call center agents interact with customers and try to facilitate and fulfil the customer needs. As part of the solution, we need to classify the customer conversations into different categories of calls linked with automotive industry (i.e., new vehicle purchase enquiries, test drive request, breakdown assistance, roadside assistance etc.) for necessary action by the business</a:t>
            </a:r>
            <a:endParaRPr lang="en-US"/>
          </a:p>
          <a:p>
            <a:endParaRPr lang="en-US"/>
          </a:p>
        </p:txBody>
      </p:sp>
    </p:spTree>
    <p:extLst>
      <p:ext uri="{BB962C8B-B14F-4D97-AF65-F5344CB8AC3E}">
        <p14:creationId xmlns:p14="http://schemas.microsoft.com/office/powerpoint/2010/main" val="1960900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C90D-750F-4AC9-B5E4-B487C7EFE81D}"/>
              </a:ext>
            </a:extLst>
          </p:cNvPr>
          <p:cNvSpPr>
            <a:spLocks noGrp="1"/>
          </p:cNvSpPr>
          <p:nvPr>
            <p:ph type="title"/>
          </p:nvPr>
        </p:nvSpPr>
        <p:spPr/>
        <p:txBody>
          <a:bodyPr/>
          <a:lstStyle/>
          <a:p>
            <a:r>
              <a:rPr lang="en-US" i="0">
                <a:effectLst/>
                <a:latin typeface="din-2014"/>
              </a:rPr>
              <a:t>Problem Statement </a:t>
            </a:r>
            <a:endParaRPr lang="en-US"/>
          </a:p>
        </p:txBody>
      </p:sp>
      <p:sp>
        <p:nvSpPr>
          <p:cNvPr id="3" name="Content Placeholder 2">
            <a:extLst>
              <a:ext uri="{FF2B5EF4-FFF2-40B4-BE49-F238E27FC236}">
                <a16:creationId xmlns:a16="http://schemas.microsoft.com/office/drawing/2014/main" id="{2CEA4323-D8D4-4386-BF16-BEDB35624022}"/>
              </a:ext>
            </a:extLst>
          </p:cNvPr>
          <p:cNvSpPr>
            <a:spLocks noGrp="1"/>
          </p:cNvSpPr>
          <p:nvPr>
            <p:ph idx="1"/>
          </p:nvPr>
        </p:nvSpPr>
        <p:spPr/>
        <p:txBody>
          <a:bodyPr/>
          <a:lstStyle/>
          <a:p>
            <a:pPr algn="l"/>
            <a:r>
              <a:rPr lang="en-US" b="0" i="0">
                <a:effectLst/>
              </a:rPr>
              <a:t>To evaluate audio clips from a contact center conversation between the customer and the contact center agent and classify the calls into different categories viz;</a:t>
            </a:r>
          </a:p>
          <a:p>
            <a:pPr algn="l">
              <a:buFont typeface="+mj-lt"/>
              <a:buAutoNum type="arabicPeriod"/>
            </a:pPr>
            <a:r>
              <a:rPr lang="en-US" b="0" i="0">
                <a:effectLst/>
              </a:rPr>
              <a:t>New vehicle purchase</a:t>
            </a:r>
          </a:p>
          <a:p>
            <a:pPr algn="l">
              <a:buFont typeface="+mj-lt"/>
              <a:buAutoNum type="arabicPeriod"/>
            </a:pPr>
            <a:r>
              <a:rPr lang="en-US" b="0" i="0">
                <a:effectLst/>
              </a:rPr>
              <a:t>Test drive requests</a:t>
            </a:r>
          </a:p>
          <a:p>
            <a:pPr algn="l">
              <a:buFont typeface="+mj-lt"/>
              <a:buAutoNum type="arabicPeriod"/>
            </a:pPr>
            <a:r>
              <a:rPr lang="en-US" b="0" i="0">
                <a:effectLst/>
              </a:rPr>
              <a:t>Breakdown</a:t>
            </a:r>
          </a:p>
          <a:p>
            <a:pPr algn="l">
              <a:buFont typeface="+mj-lt"/>
              <a:buAutoNum type="arabicPeriod"/>
            </a:pPr>
            <a:r>
              <a:rPr lang="en-US" b="0" i="0">
                <a:effectLst/>
              </a:rPr>
              <a:t>Feedback</a:t>
            </a:r>
          </a:p>
          <a:p>
            <a:endParaRPr lang="en-US"/>
          </a:p>
        </p:txBody>
      </p:sp>
    </p:spTree>
    <p:extLst>
      <p:ext uri="{BB962C8B-B14F-4D97-AF65-F5344CB8AC3E}">
        <p14:creationId xmlns:p14="http://schemas.microsoft.com/office/powerpoint/2010/main" val="99489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1B06-FD76-4DD2-9CF3-A5ECB749B508}"/>
              </a:ext>
            </a:extLst>
          </p:cNvPr>
          <p:cNvSpPr>
            <a:spLocks noGrp="1"/>
          </p:cNvSpPr>
          <p:nvPr>
            <p:ph type="title"/>
          </p:nvPr>
        </p:nvSpPr>
        <p:spPr/>
        <p:txBody>
          <a:bodyPr/>
          <a:lstStyle/>
          <a:p>
            <a:r>
              <a:rPr lang="en-US">
                <a:cs typeface="Calibri Light"/>
              </a:rPr>
              <a:t>Motivation</a:t>
            </a:r>
            <a:endParaRPr lang="en-US"/>
          </a:p>
        </p:txBody>
      </p:sp>
      <p:sp>
        <p:nvSpPr>
          <p:cNvPr id="3" name="Content Placeholder 2">
            <a:extLst>
              <a:ext uri="{FF2B5EF4-FFF2-40B4-BE49-F238E27FC236}">
                <a16:creationId xmlns:a16="http://schemas.microsoft.com/office/drawing/2014/main" id="{FB1D44E5-6EBC-4B21-A933-4DBADDD809C1}"/>
              </a:ext>
            </a:extLst>
          </p:cNvPr>
          <p:cNvSpPr>
            <a:spLocks noGrp="1"/>
          </p:cNvSpPr>
          <p:nvPr>
            <p:ph idx="1"/>
          </p:nvPr>
        </p:nvSpPr>
        <p:spPr>
          <a:xfrm>
            <a:off x="685801" y="2142067"/>
            <a:ext cx="10809918" cy="1446640"/>
          </a:xfrm>
        </p:spPr>
        <p:txBody>
          <a:bodyPr/>
          <a:lstStyle/>
          <a:p>
            <a:r>
              <a:rPr lang="en-US">
                <a:ea typeface="+mn-lt"/>
                <a:cs typeface="+mn-lt"/>
              </a:rPr>
              <a:t>In today's world ,in call center there is a lot of waiting for thousands of people at a time ,to make this quick and efficient we are going to work on this project</a:t>
            </a:r>
            <a:endParaRPr lang="en-US">
              <a:cs typeface="Calibri" panose="020F0502020204030204"/>
            </a:endParaRPr>
          </a:p>
          <a:p>
            <a:r>
              <a:rPr lang="en-US">
                <a:ea typeface="+mn-lt"/>
                <a:cs typeface="+mn-lt"/>
              </a:rPr>
              <a:t>This was the problem statement given by TCS in their hackathon</a:t>
            </a:r>
            <a:endParaRPr lang="en-US"/>
          </a:p>
        </p:txBody>
      </p:sp>
    </p:spTree>
    <p:extLst>
      <p:ext uri="{BB962C8B-B14F-4D97-AF65-F5344CB8AC3E}">
        <p14:creationId xmlns:p14="http://schemas.microsoft.com/office/powerpoint/2010/main" val="192437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2C2F-4803-4963-8612-4D07B52532FE}"/>
              </a:ext>
            </a:extLst>
          </p:cNvPr>
          <p:cNvSpPr>
            <a:spLocks noGrp="1"/>
          </p:cNvSpPr>
          <p:nvPr>
            <p:ph type="title"/>
          </p:nvPr>
        </p:nvSpPr>
        <p:spPr/>
        <p:txBody>
          <a:bodyPr/>
          <a:lstStyle/>
          <a:p>
            <a:r>
              <a:rPr lang="en-US"/>
              <a:t>Objective</a:t>
            </a:r>
          </a:p>
        </p:txBody>
      </p:sp>
      <p:sp>
        <p:nvSpPr>
          <p:cNvPr id="3" name="Content Placeholder 2">
            <a:extLst>
              <a:ext uri="{FF2B5EF4-FFF2-40B4-BE49-F238E27FC236}">
                <a16:creationId xmlns:a16="http://schemas.microsoft.com/office/drawing/2014/main" id="{948C272D-97F7-4136-8362-91ACB0372FF5}"/>
              </a:ext>
            </a:extLst>
          </p:cNvPr>
          <p:cNvSpPr>
            <a:spLocks noGrp="1"/>
          </p:cNvSpPr>
          <p:nvPr>
            <p:ph idx="1"/>
          </p:nvPr>
        </p:nvSpPr>
        <p:spPr/>
        <p:txBody>
          <a:bodyPr>
            <a:normAutofit fontScale="70000" lnSpcReduction="20000"/>
          </a:bodyPr>
          <a:lstStyle/>
          <a:p>
            <a:r>
              <a:rPr lang="en-US" sz="2400">
                <a:ea typeface="+mn-lt"/>
                <a:cs typeface="+mn-lt"/>
              </a:rPr>
              <a:t>We need to evaluate audio clips from a contact center conversation between the customer and the contact center agent and classify the calls into different categories listed below:</a:t>
            </a:r>
            <a:endParaRPr lang="en-US" sz="2400">
              <a:cs typeface="Calibri" panose="020F0502020204030204"/>
            </a:endParaRPr>
          </a:p>
          <a:p>
            <a:pPr marL="0" indent="0">
              <a:buNone/>
            </a:pPr>
            <a:r>
              <a:rPr lang="en-US" sz="2400">
                <a:ea typeface="+mn-lt"/>
                <a:cs typeface="+mn-lt"/>
              </a:rPr>
              <a:t>1. New vehicle purchase enquiries ( i.e., Enquiry on latest or future or existing product features, price, availability, closest showroom to drop in for purchase or exchange, etc.)</a:t>
            </a:r>
            <a:endParaRPr lang="en-US">
              <a:cs typeface="Calibri" panose="020F0502020204030204"/>
            </a:endParaRPr>
          </a:p>
          <a:p>
            <a:pPr marL="0" indent="0">
              <a:buNone/>
            </a:pPr>
            <a:r>
              <a:rPr lang="en-US" sz="2400">
                <a:ea typeface="+mn-lt"/>
                <a:cs typeface="+mn-lt"/>
              </a:rPr>
              <a:t>2. Test drive requests ( i.e., Calls for booking test drives, follow up calls with customers to schedule the same, confirmation that test drive has been done as per schedule or with delayed schedule, etc.)</a:t>
            </a:r>
            <a:endParaRPr lang="en-US">
              <a:cs typeface="Calibri" panose="020F0502020204030204"/>
            </a:endParaRPr>
          </a:p>
          <a:p>
            <a:pPr marL="0" indent="0">
              <a:buNone/>
            </a:pPr>
            <a:r>
              <a:rPr lang="en-US" sz="2400">
                <a:ea typeface="+mn-lt"/>
                <a:cs typeface="+mn-lt"/>
              </a:rPr>
              <a:t>3. Breakdown ( i.e., Customer calling contact center to report vehicle break down and providing his location details for repair or breakdown assistance, Road assistance mechanic reaching out to customer and reaching location with preliminary input on vehicle condition )</a:t>
            </a:r>
            <a:endParaRPr lang="en-US">
              <a:cs typeface="Calibri" panose="020F0502020204030204"/>
            </a:endParaRPr>
          </a:p>
          <a:p>
            <a:pPr marL="0" indent="0">
              <a:buNone/>
            </a:pPr>
            <a:r>
              <a:rPr lang="en-US" sz="2400">
                <a:ea typeface="+mn-lt"/>
                <a:cs typeface="+mn-lt"/>
              </a:rPr>
              <a:t>4. Feedback ( Feedback collected post sales /service on vehicle delivery on customer sales/ service experience)</a:t>
            </a:r>
            <a:endParaRPr lang="en-US">
              <a:cs typeface="Calibri" panose="020F0502020204030204"/>
            </a:endParaRPr>
          </a:p>
          <a:p>
            <a:pPr marL="0" indent="0">
              <a:buNone/>
            </a:pPr>
            <a:r>
              <a:rPr lang="en-US" sz="2400">
                <a:ea typeface="+mn-lt"/>
                <a:cs typeface="+mn-lt"/>
              </a:rPr>
              <a:t>5. Vehicle Quality ( Complaints of the vehicle parts not functioning properly, repetitive complaints, etc. - except breakdowns and failures</a:t>
            </a:r>
            <a:endParaRPr lang="en-US">
              <a:cs typeface="Calibri" panose="020F0502020204030204"/>
            </a:endParaRPr>
          </a:p>
          <a:p>
            <a:endParaRPr lang="en-US" sz="2400">
              <a:cs typeface="Calibri"/>
            </a:endParaRPr>
          </a:p>
        </p:txBody>
      </p:sp>
    </p:spTree>
    <p:extLst>
      <p:ext uri="{BB962C8B-B14F-4D97-AF65-F5344CB8AC3E}">
        <p14:creationId xmlns:p14="http://schemas.microsoft.com/office/powerpoint/2010/main" val="383652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0B7F-2EB1-4C9D-8CD3-000B4CAFB14B}"/>
              </a:ext>
            </a:extLst>
          </p:cNvPr>
          <p:cNvSpPr>
            <a:spLocks noGrp="1"/>
          </p:cNvSpPr>
          <p:nvPr>
            <p:ph type="title"/>
          </p:nvPr>
        </p:nvSpPr>
        <p:spPr>
          <a:xfrm>
            <a:off x="0" y="-1"/>
            <a:ext cx="12192000" cy="970825"/>
          </a:xfrm>
        </p:spPr>
        <p:txBody>
          <a:bodyPr>
            <a:normAutofit/>
          </a:bodyPr>
          <a:lstStyle/>
          <a:p>
            <a:pPr algn="ctr"/>
            <a:r>
              <a:rPr lang="en-US"/>
              <a:t>Literature survey</a:t>
            </a:r>
          </a:p>
        </p:txBody>
      </p:sp>
      <p:graphicFrame>
        <p:nvGraphicFramePr>
          <p:cNvPr id="4" name="Content Placeholder 3">
            <a:extLst>
              <a:ext uri="{FF2B5EF4-FFF2-40B4-BE49-F238E27FC236}">
                <a16:creationId xmlns:a16="http://schemas.microsoft.com/office/drawing/2014/main" id="{274CF99A-1ECF-451B-BC8D-BA39E3C03EF9}"/>
              </a:ext>
            </a:extLst>
          </p:cNvPr>
          <p:cNvGraphicFramePr>
            <a:graphicFrameLocks noGrp="1"/>
          </p:cNvGraphicFramePr>
          <p:nvPr>
            <p:ph idx="1"/>
            <p:extLst>
              <p:ext uri="{D42A27DB-BD31-4B8C-83A1-F6EECF244321}">
                <p14:modId xmlns:p14="http://schemas.microsoft.com/office/powerpoint/2010/main" val="4215974137"/>
              </p:ext>
            </p:extLst>
          </p:nvPr>
        </p:nvGraphicFramePr>
        <p:xfrm>
          <a:off x="0" y="970825"/>
          <a:ext cx="12213015" cy="5887175"/>
        </p:xfrm>
        <a:graphic>
          <a:graphicData uri="http://schemas.openxmlformats.org/drawingml/2006/table">
            <a:tbl>
              <a:tblPr/>
              <a:tblGrid>
                <a:gridCol w="892990">
                  <a:extLst>
                    <a:ext uri="{9D8B030D-6E8A-4147-A177-3AD203B41FA5}">
                      <a16:colId xmlns:a16="http://schemas.microsoft.com/office/drawing/2014/main" val="3383951569"/>
                    </a:ext>
                  </a:extLst>
                </a:gridCol>
                <a:gridCol w="5173564">
                  <a:extLst>
                    <a:ext uri="{9D8B030D-6E8A-4147-A177-3AD203B41FA5}">
                      <a16:colId xmlns:a16="http://schemas.microsoft.com/office/drawing/2014/main" val="108668187"/>
                    </a:ext>
                  </a:extLst>
                </a:gridCol>
                <a:gridCol w="3305723">
                  <a:extLst>
                    <a:ext uri="{9D8B030D-6E8A-4147-A177-3AD203B41FA5}">
                      <a16:colId xmlns:a16="http://schemas.microsoft.com/office/drawing/2014/main" val="1682957671"/>
                    </a:ext>
                  </a:extLst>
                </a:gridCol>
                <a:gridCol w="2840738">
                  <a:extLst>
                    <a:ext uri="{9D8B030D-6E8A-4147-A177-3AD203B41FA5}">
                      <a16:colId xmlns:a16="http://schemas.microsoft.com/office/drawing/2014/main" val="1917664033"/>
                    </a:ext>
                  </a:extLst>
                </a:gridCol>
              </a:tblGrid>
              <a:tr h="664225">
                <a:tc>
                  <a:txBody>
                    <a:bodyPr/>
                    <a:lstStyle/>
                    <a:p>
                      <a:pPr algn="ctr" rtl="0" fontAlgn="base"/>
                      <a:r>
                        <a:rPr lang="en-US" sz="1800" b="1" i="0">
                          <a:solidFill>
                            <a:srgbClr val="FFFFFF"/>
                          </a:solidFill>
                          <a:effectLst/>
                          <a:latin typeface="Calibri" panose="020F0502020204030204" pitchFamily="34" charset="0"/>
                        </a:rPr>
                        <a:t>Sr no.​</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panose="020F0502020204030204" pitchFamily="34" charset="0"/>
                        </a:rPr>
                        <a:t>Paper Title​</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panose="020F0502020204030204" pitchFamily="34" charset="0"/>
                        </a:rPr>
                        <a:t>Idea/Algorithm description​</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panose="020F0502020204030204" pitchFamily="34" charset="0"/>
                        </a:rPr>
                        <a:t>Problem found​</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extLst>
                  <a:ext uri="{0D108BD9-81ED-4DB2-BD59-A6C34878D82A}">
                    <a16:rowId xmlns:a16="http://schemas.microsoft.com/office/drawing/2014/main" val="1259201845"/>
                  </a:ext>
                </a:extLst>
              </a:tr>
              <a:tr h="1369027">
                <a:tc>
                  <a:txBody>
                    <a:bodyPr/>
                    <a:lstStyle/>
                    <a:p>
                      <a:pPr algn="ctr" rtl="0" fontAlgn="base"/>
                      <a:r>
                        <a:rPr lang="en-US" sz="1800" b="0" i="0">
                          <a:solidFill>
                            <a:srgbClr val="000000"/>
                          </a:solidFill>
                          <a:effectLst/>
                          <a:latin typeface="Calibri" panose="020F0502020204030204" pitchFamily="34" charset="0"/>
                        </a:rPr>
                        <a:t>​1</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Multiclass Digital Audio Segmentation with MFCC​</a:t>
                      </a:r>
                      <a:endParaRPr lang="en-US" sz="1800" b="0" i="0">
                        <a:solidFill>
                          <a:srgbClr val="000000"/>
                        </a:solidFill>
                        <a:effectLst/>
                      </a:endParaRPr>
                    </a:p>
                    <a:p>
                      <a:pPr algn="ctr" rtl="0" fontAlgn="base"/>
                      <a:r>
                        <a:rPr lang="en-US" sz="1800" b="0" i="0">
                          <a:solidFill>
                            <a:srgbClr val="000000"/>
                          </a:solidFill>
                          <a:effectLst/>
                          <a:latin typeface="Calibri" panose="020F0502020204030204" pitchFamily="34" charset="0"/>
                        </a:rPr>
                        <a:t>Features using Naive Bayes and SVM Classifiers(2019)(ASYU)​</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​Detects Silence, Speech and Music</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Detects only audio segments​</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239231185"/>
                  </a:ext>
                </a:extLst>
              </a:tr>
              <a:tr h="1262027">
                <a:tc>
                  <a:txBody>
                    <a:bodyPr/>
                    <a:lstStyle/>
                    <a:p>
                      <a:pPr algn="ctr" rtl="0" fontAlgn="base"/>
                      <a:r>
                        <a:rPr lang="en-US" sz="1800" b="0" i="0">
                          <a:solidFill>
                            <a:srgbClr val="000000"/>
                          </a:solidFill>
                          <a:effectLst/>
                          <a:latin typeface="Calibri" panose="020F0502020204030204" pitchFamily="34" charset="0"/>
                        </a:rPr>
                        <a:t>2</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latin typeface="Calibri" panose="020F0502020204030204" pitchFamily="34" charset="0"/>
                        </a:rPr>
                        <a:t>Analysis of Detected Silent Segments in Call​</a:t>
                      </a:r>
                      <a:endParaRPr lang="en-US" sz="1800" b="0" i="0">
                        <a:solidFill>
                          <a:srgbClr val="000000"/>
                        </a:solidFill>
                        <a:effectLst/>
                      </a:endParaRPr>
                    </a:p>
                    <a:p>
                      <a:pPr algn="ctr" rtl="0" fontAlgn="base"/>
                      <a:r>
                        <a:rPr lang="en-US" sz="1800" b="0" i="0">
                          <a:solidFill>
                            <a:srgbClr val="000000"/>
                          </a:solidFill>
                          <a:effectLst/>
                          <a:latin typeface="Calibri" panose="020F0502020204030204" pitchFamily="34" charset="0"/>
                        </a:rPr>
                        <a:t>Center Recordings(2019)(IDAP)​</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latin typeface="Calibri" panose="020F0502020204030204" pitchFamily="34" charset="0"/>
                        </a:rPr>
                        <a:t>Adaptive amplitude Threshold, Entropy and variance, RNN​</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latin typeface="Calibri" panose="020F0502020204030204" pitchFamily="34" charset="0"/>
                        </a:rPr>
                        <a:t>Solution for audio processing​</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extLst>
                  <a:ext uri="{0D108BD9-81ED-4DB2-BD59-A6C34878D82A}">
                    <a16:rowId xmlns:a16="http://schemas.microsoft.com/office/drawing/2014/main" val="1060658695"/>
                  </a:ext>
                </a:extLst>
              </a:tr>
              <a:tr h="863493">
                <a:tc>
                  <a:txBody>
                    <a:bodyPr/>
                    <a:lstStyle/>
                    <a:p>
                      <a:pPr algn="ctr" rtl="0" fontAlgn="base"/>
                      <a:r>
                        <a:rPr lang="en-US" sz="1800" b="0" i="0">
                          <a:solidFill>
                            <a:srgbClr val="000000"/>
                          </a:solidFill>
                          <a:effectLst/>
                          <a:latin typeface="Calibri" panose="020F0502020204030204" pitchFamily="34" charset="0"/>
                        </a:rPr>
                        <a:t>3​</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Feature Selection for Anomaly Detection in Call Center Data(2019) (ELECO)​</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O-SVM, IF and a MG​</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Did not cluster the data</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979411863"/>
                  </a:ext>
                </a:extLst>
              </a:tr>
              <a:tr h="863493">
                <a:tc>
                  <a:txBody>
                    <a:bodyPr/>
                    <a:lstStyle/>
                    <a:p>
                      <a:pPr algn="ctr" rtl="0" fontAlgn="base"/>
                      <a:r>
                        <a:rPr lang="en-US" sz="1800" b="0" i="0">
                          <a:solidFill>
                            <a:srgbClr val="000000"/>
                          </a:solidFill>
                          <a:effectLst/>
                          <a:latin typeface="Calibri" panose="020F0502020204030204" pitchFamily="34" charset="0"/>
                        </a:rPr>
                        <a:t>4​</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Text clustering algorithm based on deep​</a:t>
                      </a:r>
                      <a:endParaRPr lang="en-US" sz="1800" b="0" i="0">
                        <a:solidFill>
                          <a:srgbClr val="000000"/>
                        </a:solidFill>
                        <a:effectLst/>
                      </a:endParaRPr>
                    </a:p>
                    <a:p>
                      <a:pPr algn="ctr" rtl="0" fontAlgn="base"/>
                      <a:r>
                        <a:rPr lang="en-US" sz="1800" b="0" i="0">
                          <a:solidFill>
                            <a:srgbClr val="000000"/>
                          </a:solidFill>
                          <a:effectLst/>
                          <a:latin typeface="Calibri" panose="020F0502020204030204" pitchFamily="34" charset="0"/>
                        </a:rPr>
                        <a:t>representation learning(2018 )(The Journal of Engineering)​</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K-means,</a:t>
                      </a:r>
                      <a:r>
                        <a:rPr lang="en-US"/>
                        <a:t> </a:t>
                      </a:r>
                      <a:r>
                        <a:rPr lang="en-US">
                          <a:solidFill>
                            <a:schemeClr val="bg1"/>
                          </a:solidFill>
                        </a:rPr>
                        <a:t>VSM (TF-TDF),CNN</a:t>
                      </a:r>
                      <a:r>
                        <a:rPr lang="en-US"/>
                        <a:t>)</a:t>
                      </a:r>
                      <a:r>
                        <a:rPr lang="en-US" sz="1800" b="0" i="0">
                          <a:solidFill>
                            <a:srgbClr val="000000"/>
                          </a:solidFill>
                          <a:effectLst/>
                          <a:latin typeface="Calibri" panose="020F0502020204030204" pitchFamily="34" charset="0"/>
                        </a:rPr>
                        <a:t>​</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Did not deal with audio data set​</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111331204"/>
                  </a:ext>
                </a:extLst>
              </a:tr>
              <a:tr h="863493">
                <a:tc>
                  <a:txBody>
                    <a:bodyPr/>
                    <a:lstStyle/>
                    <a:p>
                      <a:pPr algn="ctr" rtl="0" fontAlgn="base"/>
                      <a:r>
                        <a:rPr lang="en-US" sz="1800" b="0" i="0">
                          <a:solidFill>
                            <a:srgbClr val="000000"/>
                          </a:solidFill>
                          <a:effectLst/>
                          <a:latin typeface="Calibri" panose="020F0502020204030204" pitchFamily="34" charset="0"/>
                        </a:rPr>
                        <a:t>5​</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Artificial Neural Networks in Customer Segmentation(2019)(SIU)​</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kern="1200">
                          <a:solidFill>
                            <a:schemeClr val="bg1"/>
                          </a:solidFill>
                          <a:effectLst/>
                          <a:latin typeface="+mn-lt"/>
                          <a:ea typeface="+mn-ea"/>
                          <a:cs typeface="+mn-cs"/>
                        </a:rPr>
                        <a:t>MLP​</a:t>
                      </a:r>
                      <a:r>
                        <a:rPr lang="en-US" sz="1800" b="0" i="0">
                          <a:solidFill>
                            <a:schemeClr val="bg1"/>
                          </a:solidFill>
                          <a:effectLst/>
                          <a:latin typeface="+mn-lt"/>
                        </a:rPr>
                        <a:t>​</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kern="1200">
                          <a:solidFill>
                            <a:schemeClr val="bg1"/>
                          </a:solidFill>
                          <a:effectLst/>
                          <a:latin typeface="+mn-lt"/>
                          <a:ea typeface="+mn-ea"/>
                          <a:cs typeface="+mn-cs"/>
                        </a:rPr>
                        <a:t>More into visualization, Don’t deal with audio data​</a:t>
                      </a:r>
                      <a:r>
                        <a:rPr lang="en-US" sz="1800" b="0" i="0">
                          <a:solidFill>
                            <a:schemeClr val="bg1"/>
                          </a:solidFill>
                          <a:effectLst/>
                          <a:latin typeface="Calibri" panose="020F0502020204030204" pitchFamily="34" charset="0"/>
                        </a:rPr>
                        <a:t>​</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85139395"/>
                  </a:ext>
                </a:extLst>
              </a:tr>
            </a:tbl>
          </a:graphicData>
        </a:graphic>
      </p:graphicFrame>
    </p:spTree>
    <p:extLst>
      <p:ext uri="{BB962C8B-B14F-4D97-AF65-F5344CB8AC3E}">
        <p14:creationId xmlns:p14="http://schemas.microsoft.com/office/powerpoint/2010/main" val="187099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0B7F-2EB1-4C9D-8CD3-000B4CAFB14B}"/>
              </a:ext>
            </a:extLst>
          </p:cNvPr>
          <p:cNvSpPr>
            <a:spLocks noGrp="1"/>
          </p:cNvSpPr>
          <p:nvPr>
            <p:ph type="title"/>
          </p:nvPr>
        </p:nvSpPr>
        <p:spPr>
          <a:xfrm>
            <a:off x="0" y="-1"/>
            <a:ext cx="12192000" cy="970825"/>
          </a:xfrm>
        </p:spPr>
        <p:txBody>
          <a:bodyPr>
            <a:normAutofit/>
          </a:bodyPr>
          <a:lstStyle/>
          <a:p>
            <a:pPr algn="ctr"/>
            <a:r>
              <a:rPr lang="en-US"/>
              <a:t>Literature survey</a:t>
            </a:r>
          </a:p>
        </p:txBody>
      </p:sp>
      <p:graphicFrame>
        <p:nvGraphicFramePr>
          <p:cNvPr id="4" name="Content Placeholder 3">
            <a:extLst>
              <a:ext uri="{FF2B5EF4-FFF2-40B4-BE49-F238E27FC236}">
                <a16:creationId xmlns:a16="http://schemas.microsoft.com/office/drawing/2014/main" id="{274CF99A-1ECF-451B-BC8D-BA39E3C03EF9}"/>
              </a:ext>
            </a:extLst>
          </p:cNvPr>
          <p:cNvGraphicFramePr>
            <a:graphicFrameLocks noGrp="1"/>
          </p:cNvGraphicFramePr>
          <p:nvPr>
            <p:ph idx="1"/>
            <p:extLst>
              <p:ext uri="{D42A27DB-BD31-4B8C-83A1-F6EECF244321}">
                <p14:modId xmlns:p14="http://schemas.microsoft.com/office/powerpoint/2010/main" val="3031427982"/>
              </p:ext>
            </p:extLst>
          </p:nvPr>
        </p:nvGraphicFramePr>
        <p:xfrm>
          <a:off x="0" y="970825"/>
          <a:ext cx="12213015" cy="5887175"/>
        </p:xfrm>
        <a:graphic>
          <a:graphicData uri="http://schemas.openxmlformats.org/drawingml/2006/table">
            <a:tbl>
              <a:tblPr/>
              <a:tblGrid>
                <a:gridCol w="892990">
                  <a:extLst>
                    <a:ext uri="{9D8B030D-6E8A-4147-A177-3AD203B41FA5}">
                      <a16:colId xmlns:a16="http://schemas.microsoft.com/office/drawing/2014/main" val="3383951569"/>
                    </a:ext>
                  </a:extLst>
                </a:gridCol>
                <a:gridCol w="5173564">
                  <a:extLst>
                    <a:ext uri="{9D8B030D-6E8A-4147-A177-3AD203B41FA5}">
                      <a16:colId xmlns:a16="http://schemas.microsoft.com/office/drawing/2014/main" val="108668187"/>
                    </a:ext>
                  </a:extLst>
                </a:gridCol>
                <a:gridCol w="3305723">
                  <a:extLst>
                    <a:ext uri="{9D8B030D-6E8A-4147-A177-3AD203B41FA5}">
                      <a16:colId xmlns:a16="http://schemas.microsoft.com/office/drawing/2014/main" val="1682957671"/>
                    </a:ext>
                  </a:extLst>
                </a:gridCol>
                <a:gridCol w="2840738">
                  <a:extLst>
                    <a:ext uri="{9D8B030D-6E8A-4147-A177-3AD203B41FA5}">
                      <a16:colId xmlns:a16="http://schemas.microsoft.com/office/drawing/2014/main" val="1917664033"/>
                    </a:ext>
                  </a:extLst>
                </a:gridCol>
              </a:tblGrid>
              <a:tr h="664225">
                <a:tc>
                  <a:txBody>
                    <a:bodyPr/>
                    <a:lstStyle/>
                    <a:p>
                      <a:pPr algn="ctr" rtl="0" fontAlgn="base"/>
                      <a:r>
                        <a:rPr lang="en-US" sz="1800" b="1" i="0">
                          <a:solidFill>
                            <a:srgbClr val="FFFFFF"/>
                          </a:solidFill>
                          <a:effectLst/>
                          <a:latin typeface="Calibri"/>
                        </a:rPr>
                        <a:t>Sr no.​</a:t>
                      </a: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a:rPr>
                        <a:t>Paper Title​</a:t>
                      </a: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a:rPr>
                        <a:t>Idea/Algorithm description​</a:t>
                      </a: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a:rPr>
                        <a:t>Problem found​</a:t>
                      </a:r>
                    </a:p>
                  </a:txBody>
                  <a:tcPr marL="41950" marR="41950" marT="20975" marB="20975" anchor="ctr">
                    <a:lnL>
                      <a:noFill/>
                    </a:lnL>
                    <a:lnR>
                      <a:noFill/>
                    </a:lnR>
                    <a:lnT>
                      <a:noFill/>
                    </a:lnT>
                    <a:lnB>
                      <a:noFill/>
                    </a:lnB>
                    <a:solidFill>
                      <a:srgbClr val="AC3EC1"/>
                    </a:solidFill>
                  </a:tcPr>
                </a:tc>
                <a:extLst>
                  <a:ext uri="{0D108BD9-81ED-4DB2-BD59-A6C34878D82A}">
                    <a16:rowId xmlns:a16="http://schemas.microsoft.com/office/drawing/2014/main" val="1259201845"/>
                  </a:ext>
                </a:extLst>
              </a:tr>
              <a:tr h="1369027">
                <a:tc>
                  <a:txBody>
                    <a:bodyPr/>
                    <a:lstStyle/>
                    <a:p>
                      <a:pPr algn="ctr" rtl="0" fontAlgn="base"/>
                      <a:r>
                        <a:rPr lang="en-US" sz="1800" b="0" i="0">
                          <a:solidFill>
                            <a:srgbClr val="000000"/>
                          </a:solidFill>
                          <a:effectLst/>
                          <a:latin typeface="Calibri"/>
                        </a:rPr>
                        <a:t>​6</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Mobile Phone Clustering From Speech Recordings</a:t>
                      </a:r>
                    </a:p>
                    <a:p>
                      <a:pPr algn="ctr" rtl="0" fontAlgn="base"/>
                      <a:r>
                        <a:rPr lang="en-US" sz="1800" b="0" i="0">
                          <a:solidFill>
                            <a:srgbClr val="000000"/>
                          </a:solidFill>
                          <a:effectLst/>
                        </a:rPr>
                        <a:t>Using Deep Representation and Spectral Clustering(2018)</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MFCC,SVM</a:t>
                      </a:r>
                    </a:p>
                  </a:txBody>
                  <a:tcPr marL="41950" marR="41950" marT="20975" marB="20975" anchor="ctr">
                    <a:lnL>
                      <a:noFill/>
                    </a:lnL>
                    <a:lnR>
                      <a:noFill/>
                    </a:lnR>
                    <a:lnT>
                      <a:noFill/>
                    </a:lnT>
                    <a:lnB>
                      <a:noFill/>
                    </a:lnB>
                    <a:solidFill>
                      <a:srgbClr val="E3CEE9"/>
                    </a:solidFill>
                  </a:tcPr>
                </a:tc>
                <a:tc>
                  <a:txBody>
                    <a:bodyPr/>
                    <a:lstStyle/>
                    <a:p>
                      <a:pPr algn="ctr" rtl="0" fontAlgn="auto"/>
                      <a:endParaRPr lang="en-US" sz="1800" b="0" i="0">
                        <a:solidFill>
                          <a:srgbClr val="000000"/>
                        </a:solidFill>
                        <a:effectLst/>
                        <a:latin typeface="Calibri" panose="020F0502020204030204" pitchFamily="34" charset="0"/>
                      </a:endParaRP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239231185"/>
                  </a:ext>
                </a:extLst>
              </a:tr>
              <a:tr h="1262027">
                <a:tc>
                  <a:txBody>
                    <a:bodyPr/>
                    <a:lstStyle/>
                    <a:p>
                      <a:pPr algn="ctr" rtl="0" fontAlgn="base"/>
                      <a:r>
                        <a:rPr lang="en-US" sz="1800" b="0" i="0">
                          <a:solidFill>
                            <a:srgbClr val="000000"/>
                          </a:solidFill>
                          <a:effectLst/>
                          <a:latin typeface="Calibri"/>
                        </a:rPr>
                        <a:t>7</a:t>
                      </a:r>
                    </a:p>
                  </a:txBody>
                  <a:tcPr marL="41950" marR="41950" marT="20975" marB="20975" anchor="ctr">
                    <a:lnL>
                      <a:noFill/>
                    </a:lnL>
                    <a:lnR>
                      <a:noFill/>
                    </a:lnR>
                    <a:lnT>
                      <a:noFill/>
                    </a:lnT>
                    <a:lnB>
                      <a:noFill/>
                    </a:lnB>
                    <a:solidFill>
                      <a:srgbClr val="F1E8F4"/>
                    </a:solidFill>
                  </a:tcPr>
                </a:tc>
                <a:tc>
                  <a:txBody>
                    <a:bodyPr/>
                    <a:lstStyle/>
                    <a:p>
                      <a:pPr lvl="0" algn="ctr">
                        <a:lnSpc>
                          <a:spcPct val="100000"/>
                        </a:lnSpc>
                        <a:spcBef>
                          <a:spcPts val="0"/>
                        </a:spcBef>
                        <a:spcAft>
                          <a:spcPts val="0"/>
                        </a:spcAft>
                        <a:buNone/>
                      </a:pPr>
                      <a:r>
                        <a:rPr lang="en-US" sz="1800" b="0" i="0" u="none" strike="noStrike" noProof="0">
                          <a:solidFill>
                            <a:schemeClr val="bg1"/>
                          </a:solidFill>
                          <a:effectLst/>
                          <a:latin typeface="Calibri"/>
                        </a:rPr>
                        <a:t>A Hybrid Approach for Mobile Phone Clustering With Speech Recordings(2019)</a:t>
                      </a:r>
                      <a:endParaRPr lang="en-US"/>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rPr>
                        <a:t>MFCCs, MPC</a:t>
                      </a: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rPr>
                        <a:t>Speech recording over mobile phones</a:t>
                      </a:r>
                    </a:p>
                  </a:txBody>
                  <a:tcPr marL="41950" marR="41950" marT="20975" marB="20975" anchor="ctr">
                    <a:lnL>
                      <a:noFill/>
                    </a:lnL>
                    <a:lnR>
                      <a:noFill/>
                    </a:lnR>
                    <a:lnT>
                      <a:noFill/>
                    </a:lnT>
                    <a:lnB>
                      <a:noFill/>
                    </a:lnB>
                    <a:solidFill>
                      <a:srgbClr val="F1E8F4"/>
                    </a:solidFill>
                  </a:tcPr>
                </a:tc>
                <a:extLst>
                  <a:ext uri="{0D108BD9-81ED-4DB2-BD59-A6C34878D82A}">
                    <a16:rowId xmlns:a16="http://schemas.microsoft.com/office/drawing/2014/main" val="1060658695"/>
                  </a:ext>
                </a:extLst>
              </a:tr>
              <a:tr h="863493">
                <a:tc>
                  <a:txBody>
                    <a:bodyPr/>
                    <a:lstStyle/>
                    <a:p>
                      <a:pPr algn="ctr" rtl="0" fontAlgn="base"/>
                      <a:r>
                        <a:rPr lang="en-US" sz="1800" b="0" i="0">
                          <a:solidFill>
                            <a:srgbClr val="000000"/>
                          </a:solidFill>
                          <a:effectLst/>
                          <a:latin typeface="Calibri"/>
                        </a:rPr>
                        <a:t>8</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Machine Learning-based Silence Detection in Call</a:t>
                      </a:r>
                    </a:p>
                    <a:p>
                      <a:pPr algn="ctr" rtl="0" fontAlgn="base"/>
                      <a:r>
                        <a:rPr lang="en-US" sz="1800" b="0" i="0">
                          <a:solidFill>
                            <a:srgbClr val="000000"/>
                          </a:solidFill>
                          <a:effectLst/>
                        </a:rPr>
                        <a:t>Center Telephone Conversations(2019)</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 Naive Bayes, MFCC, K means</a:t>
                      </a:r>
                    </a:p>
                  </a:txBody>
                  <a:tcPr marL="41950" marR="41950" marT="20975" marB="20975" anchor="ctr">
                    <a:lnL>
                      <a:noFill/>
                    </a:lnL>
                    <a:lnR>
                      <a:noFill/>
                    </a:lnR>
                    <a:lnT>
                      <a:noFill/>
                    </a:lnT>
                    <a:lnB>
                      <a:noFill/>
                    </a:lnB>
                    <a:solidFill>
                      <a:srgbClr val="E3CEE9"/>
                    </a:solidFill>
                  </a:tcPr>
                </a:tc>
                <a:tc>
                  <a:txBody>
                    <a:bodyPr/>
                    <a:lstStyle/>
                    <a:p>
                      <a:pPr algn="ctr" rtl="0" fontAlgn="auto"/>
                      <a:endParaRPr lang="en-US" sz="1800" b="0" i="0">
                        <a:solidFill>
                          <a:srgbClr val="000000"/>
                        </a:solidFill>
                        <a:effectLst/>
                        <a:latin typeface="Calibri" panose="020F0502020204030204" pitchFamily="34" charset="0"/>
                      </a:endParaRP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979411863"/>
                  </a:ext>
                </a:extLst>
              </a:tr>
              <a:tr h="863493">
                <a:tc>
                  <a:txBody>
                    <a:bodyPr/>
                    <a:lstStyle/>
                    <a:p>
                      <a:pPr algn="ctr" rtl="0" fontAlgn="base"/>
                      <a:r>
                        <a:rPr lang="en-US" sz="1800" b="0" i="0">
                          <a:solidFill>
                            <a:srgbClr val="000000"/>
                          </a:solidFill>
                          <a:effectLst/>
                          <a:latin typeface="Calibri"/>
                        </a:rPr>
                        <a:t>9</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Classification Techniques for Automatic Speech</a:t>
                      </a:r>
                    </a:p>
                    <a:p>
                      <a:pPr algn="ctr" rtl="0" fontAlgn="base"/>
                      <a:r>
                        <a:rPr lang="en-US" sz="1800" b="0" i="0">
                          <a:solidFill>
                            <a:srgbClr val="000000"/>
                          </a:solidFill>
                          <a:effectLst/>
                        </a:rPr>
                        <a:t>Recognition (ASR) Algorithms used with Real Time</a:t>
                      </a:r>
                    </a:p>
                    <a:p>
                      <a:pPr algn="ctr" rtl="0" fontAlgn="base"/>
                      <a:r>
                        <a:rPr lang="en-US" sz="1800" b="0" i="0">
                          <a:solidFill>
                            <a:srgbClr val="000000"/>
                          </a:solidFill>
                          <a:effectLst/>
                        </a:rPr>
                        <a:t>Speech Translation(2017)</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DTW,MFCC,HMM</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Works on small dataset</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111331204"/>
                  </a:ext>
                </a:extLst>
              </a:tr>
              <a:tr h="863493">
                <a:tc>
                  <a:txBody>
                    <a:bodyPr/>
                    <a:lstStyle/>
                    <a:p>
                      <a:pPr algn="ctr" rtl="0" fontAlgn="base"/>
                      <a:r>
                        <a:rPr lang="en-US" sz="1800" b="0" i="0">
                          <a:solidFill>
                            <a:srgbClr val="000000"/>
                          </a:solidFill>
                          <a:effectLst/>
                          <a:latin typeface="Calibri"/>
                        </a:rPr>
                        <a:t>10</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A Review on Emotion Recognition using Speech(2017)</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chemeClr val="bg1"/>
                          </a:solidFill>
                          <a:effectLst/>
                          <a:latin typeface="+mn-lt"/>
                        </a:rPr>
                        <a:t>MFCC,RNN,KNN,LPCC</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chemeClr val="bg1"/>
                          </a:solidFill>
                          <a:effectLst/>
                          <a:latin typeface="Calibri"/>
                        </a:rPr>
                        <a:t>Rises problem with Different size of audio</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85139395"/>
                  </a:ext>
                </a:extLst>
              </a:tr>
            </a:tbl>
          </a:graphicData>
        </a:graphic>
      </p:graphicFrame>
    </p:spTree>
    <p:extLst>
      <p:ext uri="{BB962C8B-B14F-4D97-AF65-F5344CB8AC3E}">
        <p14:creationId xmlns:p14="http://schemas.microsoft.com/office/powerpoint/2010/main" val="280519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70D4-B413-43A0-A4BA-4DB2EDC0D462}"/>
              </a:ext>
            </a:extLst>
          </p:cNvPr>
          <p:cNvSpPr>
            <a:spLocks noGrp="1"/>
          </p:cNvSpPr>
          <p:nvPr>
            <p:ph type="title"/>
          </p:nvPr>
        </p:nvSpPr>
        <p:spPr/>
        <p:txBody>
          <a:bodyPr/>
          <a:lstStyle/>
          <a:p>
            <a:r>
              <a:rPr lang="en-US"/>
              <a:t>source of data</a:t>
            </a:r>
          </a:p>
        </p:txBody>
      </p:sp>
      <p:sp>
        <p:nvSpPr>
          <p:cNvPr id="3" name="Content Placeholder 2">
            <a:extLst>
              <a:ext uri="{FF2B5EF4-FFF2-40B4-BE49-F238E27FC236}">
                <a16:creationId xmlns:a16="http://schemas.microsoft.com/office/drawing/2014/main" id="{62924C2C-3C4E-4C2D-AD2B-956E512CC7CC}"/>
              </a:ext>
            </a:extLst>
          </p:cNvPr>
          <p:cNvSpPr>
            <a:spLocks noGrp="1"/>
          </p:cNvSpPr>
          <p:nvPr>
            <p:ph idx="1"/>
          </p:nvPr>
        </p:nvSpPr>
        <p:spPr/>
        <p:txBody>
          <a:bodyPr/>
          <a:lstStyle/>
          <a:p>
            <a:r>
              <a:rPr lang="en-US"/>
              <a:t>http://www.cs.toronto.edu/~complingweb/data/karaOne/karaOne.html</a:t>
            </a:r>
          </a:p>
          <a:p>
            <a:r>
              <a:rPr lang="en-US"/>
              <a:t>http://www.cs.toronto.edu/~complingweb/data/TORGO/torgo.html</a:t>
            </a:r>
          </a:p>
          <a:p>
            <a:r>
              <a:rPr lang="en-US"/>
              <a:t>http://kahlan.eps.surrey.ac.uk/savee/</a:t>
            </a:r>
          </a:p>
        </p:txBody>
      </p:sp>
    </p:spTree>
    <p:extLst>
      <p:ext uri="{BB962C8B-B14F-4D97-AF65-F5344CB8AC3E}">
        <p14:creationId xmlns:p14="http://schemas.microsoft.com/office/powerpoint/2010/main" val="422639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B86F-8916-424C-8457-99D2BE154345}"/>
              </a:ext>
            </a:extLst>
          </p:cNvPr>
          <p:cNvSpPr>
            <a:spLocks noGrp="1"/>
          </p:cNvSpPr>
          <p:nvPr>
            <p:ph type="title"/>
          </p:nvPr>
        </p:nvSpPr>
        <p:spPr/>
        <p:txBody>
          <a:bodyPr/>
          <a:lstStyle/>
          <a:p>
            <a:r>
              <a:rPr lang="en-US"/>
              <a:t>Pre-Processing Approach</a:t>
            </a:r>
          </a:p>
        </p:txBody>
      </p:sp>
      <p:pic>
        <p:nvPicPr>
          <p:cNvPr id="13" name="Picture 14" descr="A close up of text on a white background&#10;&#10;Description automatically generated">
            <a:extLst>
              <a:ext uri="{FF2B5EF4-FFF2-40B4-BE49-F238E27FC236}">
                <a16:creationId xmlns:a16="http://schemas.microsoft.com/office/drawing/2014/main" id="{585A1D50-74A4-44D4-82C1-04669F93AC65}"/>
              </a:ext>
            </a:extLst>
          </p:cNvPr>
          <p:cNvPicPr>
            <a:picLocks noChangeAspect="1"/>
          </p:cNvPicPr>
          <p:nvPr/>
        </p:nvPicPr>
        <p:blipFill>
          <a:blip r:embed="rId2"/>
          <a:stretch>
            <a:fillRect/>
          </a:stretch>
        </p:blipFill>
        <p:spPr>
          <a:xfrm>
            <a:off x="221295" y="2186742"/>
            <a:ext cx="11970705" cy="4244332"/>
          </a:xfrm>
          <a:prstGeom prst="rect">
            <a:avLst/>
          </a:prstGeom>
        </p:spPr>
      </p:pic>
      <p:sp>
        <p:nvSpPr>
          <p:cNvPr id="15" name="TextBox 14">
            <a:extLst>
              <a:ext uri="{FF2B5EF4-FFF2-40B4-BE49-F238E27FC236}">
                <a16:creationId xmlns:a16="http://schemas.microsoft.com/office/drawing/2014/main" id="{976C8DF6-165F-41CB-886E-217E8366C4CC}"/>
              </a:ext>
            </a:extLst>
          </p:cNvPr>
          <p:cNvSpPr txBox="1"/>
          <p:nvPr/>
        </p:nvSpPr>
        <p:spPr>
          <a:xfrm>
            <a:off x="2250509" y="4703523"/>
            <a:ext cx="535278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entury Gothic"/>
              </a:rPr>
              <a:t>The audio is converted into text via python code.</a:t>
            </a:r>
          </a:p>
          <a:p>
            <a:r>
              <a:rPr lang="en-US">
                <a:solidFill>
                  <a:schemeClr val="bg1"/>
                </a:solidFill>
                <a:latin typeface="Century Gothic"/>
              </a:rPr>
              <a:t>The Text is sent into a txt file.</a:t>
            </a:r>
          </a:p>
          <a:p>
            <a:r>
              <a:rPr lang="en-US">
                <a:solidFill>
                  <a:schemeClr val="bg1"/>
                </a:solidFill>
                <a:latin typeface="Century Gothic"/>
              </a:rPr>
              <a:t>Further the text file Is sent for processing as final input.</a:t>
            </a:r>
          </a:p>
        </p:txBody>
      </p:sp>
      <p:cxnSp>
        <p:nvCxnSpPr>
          <p:cNvPr id="4" name="Straight Arrow Connector 3">
            <a:extLst>
              <a:ext uri="{FF2B5EF4-FFF2-40B4-BE49-F238E27FC236}">
                <a16:creationId xmlns:a16="http://schemas.microsoft.com/office/drawing/2014/main" id="{4115EE64-A8B6-42C5-96B9-219242CA5B68}"/>
              </a:ext>
            </a:extLst>
          </p:cNvPr>
          <p:cNvCxnSpPr/>
          <p:nvPr/>
        </p:nvCxnSpPr>
        <p:spPr>
          <a:xfrm>
            <a:off x="2168076" y="3184121"/>
            <a:ext cx="1215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1E64C45-8600-41A9-A08A-94012D7B6D5E}"/>
              </a:ext>
            </a:extLst>
          </p:cNvPr>
          <p:cNvCxnSpPr/>
          <p:nvPr/>
        </p:nvCxnSpPr>
        <p:spPr>
          <a:xfrm>
            <a:off x="5312427" y="3164269"/>
            <a:ext cx="1245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37CE80-037E-4619-B91F-76F171BED10A}"/>
              </a:ext>
            </a:extLst>
          </p:cNvPr>
          <p:cNvCxnSpPr/>
          <p:nvPr/>
        </p:nvCxnSpPr>
        <p:spPr>
          <a:xfrm flipV="1">
            <a:off x="2762060" y="3307008"/>
            <a:ext cx="0" cy="101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324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Call center voice  clustering</vt:lpstr>
      <vt:lpstr>Aim</vt:lpstr>
      <vt:lpstr>Problem Statement </vt:lpstr>
      <vt:lpstr>Motivation</vt:lpstr>
      <vt:lpstr>Objective</vt:lpstr>
      <vt:lpstr>Literature survey</vt:lpstr>
      <vt:lpstr>Literature survey</vt:lpstr>
      <vt:lpstr>source of data</vt:lpstr>
      <vt:lpstr>Pre-Processing Approach</vt:lpstr>
      <vt:lpstr>PowerPoint Presentation</vt:lpstr>
      <vt:lpstr>Software/Hardware requirements</vt:lpstr>
      <vt:lpstr>Algorithm</vt:lpstr>
      <vt:lpstr>TF-IDF</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call clustering</dc:title>
  <dc:creator>Shubham Asabe</dc:creator>
  <cp:revision>10</cp:revision>
  <dcterms:created xsi:type="dcterms:W3CDTF">2020-09-01T12:12:33Z</dcterms:created>
  <dcterms:modified xsi:type="dcterms:W3CDTF">2021-05-20T04:44:06Z</dcterms:modified>
</cp:coreProperties>
</file>