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3"/>
  </p:notesMasterIdLst>
  <p:sldIdLst>
    <p:sldId id="256" r:id="rId2"/>
    <p:sldId id="257" r:id="rId3"/>
    <p:sldId id="269" r:id="rId4"/>
    <p:sldId id="258" r:id="rId5"/>
    <p:sldId id="262" r:id="rId6"/>
    <p:sldId id="270" r:id="rId7"/>
    <p:sldId id="259" r:id="rId8"/>
    <p:sldId id="266" r:id="rId9"/>
    <p:sldId id="271" r:id="rId10"/>
    <p:sldId id="26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C3151-CEEE-42A2-B1E5-F9B80327C4AB}" v="294" dt="2020-10-02T14:45:39.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Asabe" userId="ce341efb-3704-458f-9ae3-1492cb8a1b0d" providerId="ADAL" clId="{9BFC3151-CEEE-42A2-B1E5-F9B80327C4AB}"/>
    <pc:docChg chg="undo custSel mod addSld modSld sldOrd">
      <pc:chgData name="Shubham Asabe" userId="ce341efb-3704-458f-9ae3-1492cb8a1b0d" providerId="ADAL" clId="{9BFC3151-CEEE-42A2-B1E5-F9B80327C4AB}" dt="2020-10-02T14:45:39.924" v="571" actId="13822"/>
      <pc:docMkLst>
        <pc:docMk/>
      </pc:docMkLst>
      <pc:sldChg chg="modSp mod ord">
        <pc:chgData name="Shubham Asabe" userId="ce341efb-3704-458f-9ae3-1492cb8a1b0d" providerId="ADAL" clId="{9BFC3151-CEEE-42A2-B1E5-F9B80327C4AB}" dt="2020-10-02T14:44:29.691" v="566" actId="20577"/>
        <pc:sldMkLst>
          <pc:docMk/>
          <pc:sldMk cId="1699140335" sldId="260"/>
        </pc:sldMkLst>
        <pc:spChg chg="mod">
          <ac:chgData name="Shubham Asabe" userId="ce341efb-3704-458f-9ae3-1492cb8a1b0d" providerId="ADAL" clId="{9BFC3151-CEEE-42A2-B1E5-F9B80327C4AB}" dt="2020-10-02T14:44:29.691" v="566" actId="20577"/>
          <ac:spMkLst>
            <pc:docMk/>
            <pc:sldMk cId="1699140335" sldId="260"/>
            <ac:spMk id="3" creationId="{FB7342FE-05E5-4118-B8E3-DDDBA3A974F8}"/>
          </ac:spMkLst>
        </pc:spChg>
      </pc:sldChg>
      <pc:sldChg chg="addSp modSp mod">
        <pc:chgData name="Shubham Asabe" userId="ce341efb-3704-458f-9ae3-1492cb8a1b0d" providerId="ADAL" clId="{9BFC3151-CEEE-42A2-B1E5-F9B80327C4AB}" dt="2020-10-02T14:45:39.924" v="571" actId="13822"/>
        <pc:sldMkLst>
          <pc:docMk/>
          <pc:sldMk cId="3581324221" sldId="262"/>
        </pc:sldMkLst>
        <pc:cxnChg chg="add mod">
          <ac:chgData name="Shubham Asabe" userId="ce341efb-3704-458f-9ae3-1492cb8a1b0d" providerId="ADAL" clId="{9BFC3151-CEEE-42A2-B1E5-F9B80327C4AB}" dt="2020-10-02T14:45:39.924" v="571" actId="13822"/>
          <ac:cxnSpMkLst>
            <pc:docMk/>
            <pc:sldMk cId="3581324221" sldId="262"/>
            <ac:cxnSpMk id="4" creationId="{82D39E4D-2AB2-44A8-B5BA-06EB1AC97018}"/>
          </ac:cxnSpMkLst>
        </pc:cxnChg>
        <pc:cxnChg chg="add mod">
          <ac:chgData name="Shubham Asabe" userId="ce341efb-3704-458f-9ae3-1492cb8a1b0d" providerId="ADAL" clId="{9BFC3151-CEEE-42A2-B1E5-F9B80327C4AB}" dt="2020-10-02T14:45:39.924" v="571" actId="13822"/>
          <ac:cxnSpMkLst>
            <pc:docMk/>
            <pc:sldMk cId="3581324221" sldId="262"/>
            <ac:cxnSpMk id="7" creationId="{4755CDEB-F3D7-4CCB-A843-1222C1F079B4}"/>
          </ac:cxnSpMkLst>
        </pc:cxnChg>
      </pc:sldChg>
      <pc:sldChg chg="ord">
        <pc:chgData name="Shubham Asabe" userId="ce341efb-3704-458f-9ae3-1492cb8a1b0d" providerId="ADAL" clId="{9BFC3151-CEEE-42A2-B1E5-F9B80327C4AB}" dt="2020-10-02T14:43:41.196" v="551"/>
        <pc:sldMkLst>
          <pc:docMk/>
          <pc:sldMk cId="4236657001" sldId="268"/>
        </pc:sldMkLst>
      </pc:sldChg>
      <pc:sldChg chg="addSp delSp modSp new mod setBg setClrOvrMap modNotesTx">
        <pc:chgData name="Shubham Asabe" userId="ce341efb-3704-458f-9ae3-1492cb8a1b0d" providerId="ADAL" clId="{9BFC3151-CEEE-42A2-B1E5-F9B80327C4AB}" dt="2020-10-02T14:43:02.758" v="549" actId="20577"/>
        <pc:sldMkLst>
          <pc:docMk/>
          <pc:sldMk cId="1088602264" sldId="271"/>
        </pc:sldMkLst>
        <pc:spChg chg="add del">
          <ac:chgData name="Shubham Asabe" userId="ce341efb-3704-458f-9ae3-1492cb8a1b0d" providerId="ADAL" clId="{9BFC3151-CEEE-42A2-B1E5-F9B80327C4AB}" dt="2020-10-02T10:08:50.523" v="106" actId="26606"/>
          <ac:spMkLst>
            <pc:docMk/>
            <pc:sldMk cId="1088602264" sldId="271"/>
            <ac:spMk id="4" creationId="{F8C668FA-2417-47B5-B454-2D55FC17FF7A}"/>
          </ac:spMkLst>
        </pc:spChg>
        <pc:spChg chg="add del">
          <ac:chgData name="Shubham Asabe" userId="ce341efb-3704-458f-9ae3-1492cb8a1b0d" providerId="ADAL" clId="{9BFC3151-CEEE-42A2-B1E5-F9B80327C4AB}" dt="2020-10-02T10:08:50.523" v="106" actId="26606"/>
          <ac:spMkLst>
            <pc:docMk/>
            <pc:sldMk cId="1088602264" sldId="271"/>
            <ac:spMk id="6" creationId="{2B4CDDF6-55C3-415A-8D8B-7E03C3D616FC}"/>
          </ac:spMkLst>
        </pc:spChg>
        <pc:spChg chg="add del">
          <ac:chgData name="Shubham Asabe" userId="ce341efb-3704-458f-9ae3-1492cb8a1b0d" providerId="ADAL" clId="{9BFC3151-CEEE-42A2-B1E5-F9B80327C4AB}" dt="2020-10-02T10:08:45.642" v="102" actId="26606"/>
          <ac:spMkLst>
            <pc:docMk/>
            <pc:sldMk cId="1088602264" sldId="271"/>
            <ac:spMk id="7" creationId="{47EB6BA5-307B-4420-911B-F4EA0423D38C}"/>
          </ac:spMkLst>
        </pc:spChg>
        <pc:spChg chg="add del">
          <ac:chgData name="Shubham Asabe" userId="ce341efb-3704-458f-9ae3-1492cb8a1b0d" providerId="ADAL" clId="{9BFC3151-CEEE-42A2-B1E5-F9B80327C4AB}" dt="2020-10-02T10:08:53.699" v="108" actId="26606"/>
          <ac:spMkLst>
            <pc:docMk/>
            <pc:sldMk cId="1088602264" sldId="271"/>
            <ac:spMk id="8" creationId="{E0E174D7-A74C-4845-B4E2-D161F9C68F73}"/>
          </ac:spMkLst>
        </pc:spChg>
        <pc:spChg chg="add del">
          <ac:chgData name="Shubham Asabe" userId="ce341efb-3704-458f-9ae3-1492cb8a1b0d" providerId="ADAL" clId="{9BFC3151-CEEE-42A2-B1E5-F9B80327C4AB}" dt="2020-10-02T10:08:45.642" v="102" actId="26606"/>
          <ac:spMkLst>
            <pc:docMk/>
            <pc:sldMk cId="1088602264" sldId="271"/>
            <ac:spMk id="9" creationId="{1A3D8EAF-5B48-41BF-A451-905D5E6205CF}"/>
          </ac:spMkLst>
        </pc:spChg>
        <pc:spChg chg="add del">
          <ac:chgData name="Shubham Asabe" userId="ce341efb-3704-458f-9ae3-1492cb8a1b0d" providerId="ADAL" clId="{9BFC3151-CEEE-42A2-B1E5-F9B80327C4AB}" dt="2020-10-02T10:08:53.699" v="108" actId="26606"/>
          <ac:spMkLst>
            <pc:docMk/>
            <pc:sldMk cId="1088602264" sldId="271"/>
            <ac:spMk id="10" creationId="{512F2985-810C-4ABC-9993-5D7821EE76B6}"/>
          </ac:spMkLst>
        </pc:spChg>
        <pc:spChg chg="add del">
          <ac:chgData name="Shubham Asabe" userId="ce341efb-3704-458f-9ae3-1492cb8a1b0d" providerId="ADAL" clId="{9BFC3151-CEEE-42A2-B1E5-F9B80327C4AB}" dt="2020-10-02T10:08:45.642" v="102" actId="26606"/>
          <ac:spMkLst>
            <pc:docMk/>
            <pc:sldMk cId="1088602264" sldId="271"/>
            <ac:spMk id="11" creationId="{8B3FFD25-0953-4586-B961-A47FDC115519}"/>
          </ac:spMkLst>
        </pc:spChg>
        <pc:spChg chg="add del">
          <ac:chgData name="Shubham Asabe" userId="ce341efb-3704-458f-9ae3-1492cb8a1b0d" providerId="ADAL" clId="{9BFC3151-CEEE-42A2-B1E5-F9B80327C4AB}" dt="2020-10-02T10:08:54.816" v="110" actId="26606"/>
          <ac:spMkLst>
            <pc:docMk/>
            <pc:sldMk cId="1088602264" sldId="271"/>
            <ac:spMk id="12" creationId="{47EB6BA5-307B-4420-911B-F4EA0423D38C}"/>
          </ac:spMkLst>
        </pc:spChg>
        <pc:spChg chg="add del">
          <ac:chgData name="Shubham Asabe" userId="ce341efb-3704-458f-9ae3-1492cb8a1b0d" providerId="ADAL" clId="{9BFC3151-CEEE-42A2-B1E5-F9B80327C4AB}" dt="2020-10-02T10:08:54.816" v="110" actId="26606"/>
          <ac:spMkLst>
            <pc:docMk/>
            <pc:sldMk cId="1088602264" sldId="271"/>
            <ac:spMk id="13" creationId="{1A3D8EAF-5B48-41BF-A451-905D5E6205CF}"/>
          </ac:spMkLst>
        </pc:spChg>
        <pc:spChg chg="add del">
          <ac:chgData name="Shubham Asabe" userId="ce341efb-3704-458f-9ae3-1492cb8a1b0d" providerId="ADAL" clId="{9BFC3151-CEEE-42A2-B1E5-F9B80327C4AB}" dt="2020-10-02T10:08:54.816" v="110" actId="26606"/>
          <ac:spMkLst>
            <pc:docMk/>
            <pc:sldMk cId="1088602264" sldId="271"/>
            <ac:spMk id="14" creationId="{8B3FFD25-0953-4586-B961-A47FDC115519}"/>
          </ac:spMkLst>
        </pc:spChg>
        <pc:spChg chg="add">
          <ac:chgData name="Shubham Asabe" userId="ce341efb-3704-458f-9ae3-1492cb8a1b0d" providerId="ADAL" clId="{9BFC3151-CEEE-42A2-B1E5-F9B80327C4AB}" dt="2020-10-02T10:08:56.689" v="113" actId="26606"/>
          <ac:spMkLst>
            <pc:docMk/>
            <pc:sldMk cId="1088602264" sldId="271"/>
            <ac:spMk id="15" creationId="{47EB6BA5-307B-4420-911B-F4EA0423D38C}"/>
          </ac:spMkLst>
        </pc:spChg>
        <pc:spChg chg="add">
          <ac:chgData name="Shubham Asabe" userId="ce341efb-3704-458f-9ae3-1492cb8a1b0d" providerId="ADAL" clId="{9BFC3151-CEEE-42A2-B1E5-F9B80327C4AB}" dt="2020-10-02T10:08:56.689" v="113" actId="26606"/>
          <ac:spMkLst>
            <pc:docMk/>
            <pc:sldMk cId="1088602264" sldId="271"/>
            <ac:spMk id="16" creationId="{1A3D8EAF-5B48-41BF-A451-905D5E6205CF}"/>
          </ac:spMkLst>
        </pc:spChg>
        <pc:spChg chg="add">
          <ac:chgData name="Shubham Asabe" userId="ce341efb-3704-458f-9ae3-1492cb8a1b0d" providerId="ADAL" clId="{9BFC3151-CEEE-42A2-B1E5-F9B80327C4AB}" dt="2020-10-02T10:08:56.689" v="113" actId="26606"/>
          <ac:spMkLst>
            <pc:docMk/>
            <pc:sldMk cId="1088602264" sldId="271"/>
            <ac:spMk id="17" creationId="{8B3FFD25-0953-4586-B961-A47FDC115519}"/>
          </ac:spMkLst>
        </pc:spChg>
        <pc:graphicFrameChg chg="add mod modGraphic">
          <ac:chgData name="Shubham Asabe" userId="ce341efb-3704-458f-9ae3-1492cb8a1b0d" providerId="ADAL" clId="{9BFC3151-CEEE-42A2-B1E5-F9B80327C4AB}" dt="2020-10-02T14:42:05.523" v="542" actId="20577"/>
          <ac:graphicFrameMkLst>
            <pc:docMk/>
            <pc:sldMk cId="1088602264" sldId="271"/>
            <ac:graphicFrameMk id="2" creationId="{3DC05037-910E-4D9D-B1DF-55E389BC20E5}"/>
          </ac:graphicFrameMkLst>
        </pc:graphicFrameChg>
        <pc:picChg chg="add del">
          <ac:chgData name="Shubham Asabe" userId="ce341efb-3704-458f-9ae3-1492cb8a1b0d" providerId="ADAL" clId="{9BFC3151-CEEE-42A2-B1E5-F9B80327C4AB}" dt="2020-10-02T10:08:50.523" v="106" actId="26606"/>
          <ac:picMkLst>
            <pc:docMk/>
            <pc:sldMk cId="1088602264" sldId="271"/>
            <ac:picMk id="5" creationId="{97FEBA57-8992-46BB-BCF0-5A83FE8E01E8}"/>
          </ac:picMkLst>
        </pc:picChg>
      </pc:sldChg>
    </pc:docChg>
  </pc:docChgLst>
  <pc:docChgLst>
    <pc:chgData name="Guest User" userId="S::urn:spo:anon#9c414b897d9b8044974104f461354b90f12b5dfbb6060fbefdf7c706022c6c71::" providerId="AD" clId="Web-{7705AC69-1AB9-D235-F4AC-48580473CF65}"/>
    <pc:docChg chg="modSld">
      <pc:chgData name="Guest User" userId="S::urn:spo:anon#9c414b897d9b8044974104f461354b90f12b5dfbb6060fbefdf7c706022c6c71::" providerId="AD" clId="Web-{7705AC69-1AB9-D235-F4AC-48580473CF65}" dt="2020-09-02T04:29:04.756" v="16" actId="20577"/>
      <pc:docMkLst>
        <pc:docMk/>
      </pc:docMkLst>
      <pc:sldChg chg="modSp">
        <pc:chgData name="Guest User" userId="S::urn:spo:anon#9c414b897d9b8044974104f461354b90f12b5dfbb6060fbefdf7c706022c6c71::" providerId="AD" clId="Web-{7705AC69-1AB9-D235-F4AC-48580473CF65}" dt="2020-09-02T04:29:04.756" v="15" actId="20577"/>
        <pc:sldMkLst>
          <pc:docMk/>
          <pc:sldMk cId="1699140335" sldId="260"/>
        </pc:sldMkLst>
        <pc:spChg chg="mod">
          <ac:chgData name="Guest User" userId="S::urn:spo:anon#9c414b897d9b8044974104f461354b90f12b5dfbb6060fbefdf7c706022c6c71::" providerId="AD" clId="Web-{7705AC69-1AB9-D235-F4AC-48580473CF65}" dt="2020-09-02T04:29:04.756" v="15" actId="20577"/>
          <ac:spMkLst>
            <pc:docMk/>
            <pc:sldMk cId="1699140335" sldId="260"/>
            <ac:spMk id="3" creationId="{FB7342FE-05E5-4118-B8E3-DDDBA3A974F8}"/>
          </ac:spMkLst>
        </pc:spChg>
      </pc:sldChg>
    </pc:docChg>
  </pc:docChgLst>
  <pc:docChgLst>
    <pc:chgData name="Shubham Asabe" userId="S::shubham.asabe@indiraicem.ac.in::ce341efb-3704-458f-9ae3-1492cb8a1b0d" providerId="AD" clId="Web-{A3673EFD-B71A-C42C-3579-19612A3C76BC}"/>
    <pc:docChg chg="modSld">
      <pc:chgData name="Shubham Asabe" userId="S::shubham.asabe@indiraicem.ac.in::ce341efb-3704-458f-9ae3-1492cb8a1b0d" providerId="AD" clId="Web-{A3673EFD-B71A-C42C-3579-19612A3C76BC}" dt="2020-09-02T05:21:05.624" v="40" actId="20577"/>
      <pc:docMkLst>
        <pc:docMk/>
      </pc:docMkLst>
      <pc:sldChg chg="modSp">
        <pc:chgData name="Shubham Asabe" userId="S::shubham.asabe@indiraicem.ac.in::ce341efb-3704-458f-9ae3-1492cb8a1b0d" providerId="AD" clId="Web-{A3673EFD-B71A-C42C-3579-19612A3C76BC}" dt="2020-09-02T05:19:32.967" v="24" actId="20577"/>
        <pc:sldMkLst>
          <pc:docMk/>
          <pc:sldMk cId="1699140335" sldId="260"/>
        </pc:sldMkLst>
        <pc:spChg chg="mod">
          <ac:chgData name="Shubham Asabe" userId="S::shubham.asabe@indiraicem.ac.in::ce341efb-3704-458f-9ae3-1492cb8a1b0d" providerId="AD" clId="Web-{A3673EFD-B71A-C42C-3579-19612A3C76BC}" dt="2020-09-02T05:19:32.967" v="24" actId="20577"/>
          <ac:spMkLst>
            <pc:docMk/>
            <pc:sldMk cId="1699140335" sldId="260"/>
            <ac:spMk id="3" creationId="{FB7342FE-05E5-4118-B8E3-DDDBA3A974F8}"/>
          </ac:spMkLst>
        </pc:spChg>
      </pc:sldChg>
      <pc:sldChg chg="modSp">
        <pc:chgData name="Shubham Asabe" userId="S::shubham.asabe@indiraicem.ac.in::ce341efb-3704-458f-9ae3-1492cb8a1b0d" providerId="AD" clId="Web-{A3673EFD-B71A-C42C-3579-19612A3C76BC}" dt="2020-09-02T05:21:04.499" v="38" actId="20577"/>
        <pc:sldMkLst>
          <pc:docMk/>
          <pc:sldMk cId="2788278097" sldId="269"/>
        </pc:sldMkLst>
        <pc:spChg chg="mod">
          <ac:chgData name="Shubham Asabe" userId="S::shubham.asabe@indiraicem.ac.in::ce341efb-3704-458f-9ae3-1492cb8a1b0d" providerId="AD" clId="Web-{A3673EFD-B71A-C42C-3579-19612A3C76BC}" dt="2020-09-02T05:21:04.499" v="38" actId="20577"/>
          <ac:spMkLst>
            <pc:docMk/>
            <pc:sldMk cId="2788278097" sldId="269"/>
            <ac:spMk id="2" creationId="{E5C91B08-7E7F-420B-83C7-7D6371E8479E}"/>
          </ac:spMkLst>
        </pc:spChg>
      </pc:sldChg>
    </pc:docChg>
  </pc:docChgLst>
  <pc:docChgLst>
    <pc:chgData name="Guest User" userId="S::urn:spo:anon#245999ed8ccb5b9ff64645fa5e275a66419ccac797a814bbdfb5dd7b8ca48ce8::" providerId="AD" clId="Web-{033F9AAC-4863-C4DE-0B2F-D5174FD77DDA}"/>
    <pc:docChg chg="addSld delSld modSld addMainMaster delMainMaster">
      <pc:chgData name="Guest User" userId="S::urn:spo:anon#245999ed8ccb5b9ff64645fa5e275a66419ccac797a814bbdfb5dd7b8ca48ce8::" providerId="AD" clId="Web-{033F9AAC-4863-C4DE-0B2F-D5174FD77DDA}" dt="2020-09-02T05:31:10.558" v="326" actId="1076"/>
      <pc:docMkLst>
        <pc:docMk/>
      </pc:docMkLst>
      <pc:sldChg chg="addSp delSp modSp mod setBg modClrScheme delDesignElem chgLayout">
        <pc:chgData name="Guest User" userId="S::urn:spo:anon#245999ed8ccb5b9ff64645fa5e275a66419ccac797a814bbdfb5dd7b8ca48ce8::" providerId="AD" clId="Web-{033F9AAC-4863-C4DE-0B2F-D5174FD77DDA}" dt="2020-09-02T05:31:10.558" v="326" actId="1076"/>
        <pc:sldMkLst>
          <pc:docMk/>
          <pc:sldMk cId="109857222" sldId="256"/>
        </pc:sldMkLst>
        <pc:spChg chg="mod ord">
          <ac:chgData name="Guest User" userId="S::urn:spo:anon#245999ed8ccb5b9ff64645fa5e275a66419ccac797a814bbdfb5dd7b8ca48ce8::" providerId="AD" clId="Web-{033F9AAC-4863-C4DE-0B2F-D5174FD77DDA}" dt="2020-09-02T05:31:10.558" v="326" actId="1076"/>
          <ac:spMkLst>
            <pc:docMk/>
            <pc:sldMk cId="109857222" sldId="256"/>
            <ac:spMk id="2" creationId="{00000000-0000-0000-0000-000000000000}"/>
          </ac:spMkLst>
        </pc:spChg>
        <pc:spChg chg="mod ord">
          <ac:chgData name="Guest User" userId="S::urn:spo:anon#245999ed8ccb5b9ff64645fa5e275a66419ccac797a814bbdfb5dd7b8ca48ce8::" providerId="AD" clId="Web-{033F9AAC-4863-C4DE-0B2F-D5174FD77DDA}" dt="2020-09-02T05:19:36.913" v="1"/>
          <ac:spMkLst>
            <pc:docMk/>
            <pc:sldMk cId="109857222" sldId="256"/>
            <ac:spMk id="3" creationId="{00000000-0000-0000-0000-000000000000}"/>
          </ac:spMkLst>
        </pc:spChg>
        <pc:spChg chg="add">
          <ac:chgData name="Guest User" userId="S::urn:spo:anon#245999ed8ccb5b9ff64645fa5e275a66419ccac797a814bbdfb5dd7b8ca48ce8::" providerId="AD" clId="Web-{033F9AAC-4863-C4DE-0B2F-D5174FD77DDA}" dt="2020-09-02T05:19:36.913" v="1"/>
          <ac:spMkLst>
            <pc:docMk/>
            <pc:sldMk cId="109857222" sldId="256"/>
            <ac:spMk id="6" creationId="{0DC895F7-4E59-40FB-87DD-ACE47F94C143}"/>
          </ac:spMkLst>
        </pc:spChg>
        <pc:spChg chg="del">
          <ac:chgData name="Guest User" userId="S::urn:spo:anon#245999ed8ccb5b9ff64645fa5e275a66419ccac797a814bbdfb5dd7b8ca48ce8::" providerId="AD" clId="Web-{033F9AAC-4863-C4DE-0B2F-D5174FD77DDA}" dt="2020-09-02T05:19:19.444" v="0"/>
          <ac:spMkLst>
            <pc:docMk/>
            <pc:sldMk cId="109857222" sldId="256"/>
            <ac:spMk id="9" creationId="{E91DC736-0EF8-4F87-9146-EBF1D2EE4D3D}"/>
          </ac:spMkLst>
        </pc:spChg>
        <pc:spChg chg="del">
          <ac:chgData name="Guest User" userId="S::urn:spo:anon#245999ed8ccb5b9ff64645fa5e275a66419ccac797a814bbdfb5dd7b8ca48ce8::" providerId="AD" clId="Web-{033F9AAC-4863-C4DE-0B2F-D5174FD77DDA}" dt="2020-09-02T05:19:19.444" v="0"/>
          <ac:spMkLst>
            <pc:docMk/>
            <pc:sldMk cId="109857222" sldId="256"/>
            <ac:spMk id="11" creationId="{097CD68E-23E3-4007-8847-CD0944C4F7BE}"/>
          </ac:spMkLst>
        </pc:spChg>
        <pc:spChg chg="del">
          <ac:chgData name="Guest User" userId="S::urn:spo:anon#245999ed8ccb5b9ff64645fa5e275a66419ccac797a814bbdfb5dd7b8ca48ce8::" providerId="AD" clId="Web-{033F9AAC-4863-C4DE-0B2F-D5174FD77DDA}" dt="2020-09-02T05:19:19.444" v="0"/>
          <ac:spMkLst>
            <pc:docMk/>
            <pc:sldMk cId="109857222" sldId="256"/>
            <ac:spMk id="13" creationId="{AF2F604E-43BE-4DC3-B983-E071523364F8}"/>
          </ac:spMkLst>
        </pc:spChg>
        <pc:spChg chg="del">
          <ac:chgData name="Guest User" userId="S::urn:spo:anon#245999ed8ccb5b9ff64645fa5e275a66419ccac797a814bbdfb5dd7b8ca48ce8::" providerId="AD" clId="Web-{033F9AAC-4863-C4DE-0B2F-D5174FD77DDA}" dt="2020-09-02T05:19:19.444" v="0"/>
          <ac:spMkLst>
            <pc:docMk/>
            <pc:sldMk cId="109857222" sldId="256"/>
            <ac:spMk id="15" creationId="{08C9B587-E65E-4B52-B37C-ABEBB6E87928}"/>
          </ac:spMkLst>
        </pc:spChg>
        <pc:picChg chg="mod">
          <ac:chgData name="Guest User" userId="S::urn:spo:anon#245999ed8ccb5b9ff64645fa5e275a66419ccac797a814bbdfb5dd7b8ca48ce8::" providerId="AD" clId="Web-{033F9AAC-4863-C4DE-0B2F-D5174FD77DDA}" dt="2020-09-02T05:19:36.913" v="1"/>
          <ac:picMkLst>
            <pc:docMk/>
            <pc:sldMk cId="109857222" sldId="256"/>
            <ac:picMk id="4" creationId="{5AAA2C42-3DC1-459C-A08A-EC3E5E1244EA}"/>
          </ac:picMkLst>
        </pc:picChg>
        <pc:picChg chg="add">
          <ac:chgData name="Guest User" userId="S::urn:spo:anon#245999ed8ccb5b9ff64645fa5e275a66419ccac797a814bbdfb5dd7b8ca48ce8::" providerId="AD" clId="Web-{033F9AAC-4863-C4DE-0B2F-D5174FD77DDA}" dt="2020-09-02T05:19:36.913" v="1"/>
          <ac:picMkLst>
            <pc:docMk/>
            <pc:sldMk cId="109857222" sldId="256"/>
            <ac:picMk id="7" creationId="{1A4C720E-710D-44F8-A8D7-2BAA61E1814B}"/>
          </ac:picMkLst>
        </pc:picChg>
      </pc:sldChg>
      <pc:sldChg chg="modSp mod modClrScheme chgLayout">
        <pc:chgData name="Guest User" userId="S::urn:spo:anon#245999ed8ccb5b9ff64645fa5e275a66419ccac797a814bbdfb5dd7b8ca48ce8::" providerId="AD" clId="Web-{033F9AAC-4863-C4DE-0B2F-D5174FD77DDA}" dt="2020-09-02T05:31:04.964" v="325" actId="14100"/>
        <pc:sldMkLst>
          <pc:docMk/>
          <pc:sldMk cId="1960900235" sldId="257"/>
        </pc:sldMkLst>
        <pc:spChg chg="mod ord">
          <ac:chgData name="Guest User" userId="S::urn:spo:anon#245999ed8ccb5b9ff64645fa5e275a66419ccac797a814bbdfb5dd7b8ca48ce8::" providerId="AD" clId="Web-{033F9AAC-4863-C4DE-0B2F-D5174FD77DDA}" dt="2020-09-02T05:19:19.444" v="0"/>
          <ac:spMkLst>
            <pc:docMk/>
            <pc:sldMk cId="1960900235" sldId="257"/>
            <ac:spMk id="2" creationId="{F9E288F2-C19C-486C-9852-DA0BB1AAF4F9}"/>
          </ac:spMkLst>
        </pc:spChg>
        <pc:spChg chg="mod ord">
          <ac:chgData name="Guest User" userId="S::urn:spo:anon#245999ed8ccb5b9ff64645fa5e275a66419ccac797a814bbdfb5dd7b8ca48ce8::" providerId="AD" clId="Web-{033F9AAC-4863-C4DE-0B2F-D5174FD77DDA}" dt="2020-09-02T05:31:04.964" v="325" actId="14100"/>
          <ac:spMkLst>
            <pc:docMk/>
            <pc:sldMk cId="1960900235" sldId="257"/>
            <ac:spMk id="3" creationId="{79B3AC56-54A5-40AA-9F0E-D96986304C0D}"/>
          </ac:spMkLst>
        </pc:spChg>
      </pc:sldChg>
      <pc:sldChg chg="delSp modSp mod modClrScheme chgLayout">
        <pc:chgData name="Guest User" userId="S::urn:spo:anon#245999ed8ccb5b9ff64645fa5e275a66419ccac797a814bbdfb5dd7b8ca48ce8::" providerId="AD" clId="Web-{033F9AAC-4863-C4DE-0B2F-D5174FD77DDA}" dt="2020-09-02T05:22:42.992" v="92" actId="20577"/>
        <pc:sldMkLst>
          <pc:docMk/>
          <pc:sldMk cId="3836529789" sldId="258"/>
        </pc:sldMkLst>
        <pc:spChg chg="mod ord">
          <ac:chgData name="Guest User" userId="S::urn:spo:anon#245999ed8ccb5b9ff64645fa5e275a66419ccac797a814bbdfb5dd7b8ca48ce8::" providerId="AD" clId="Web-{033F9AAC-4863-C4DE-0B2F-D5174FD77DDA}" dt="2020-09-02T05:19:19.444" v="0"/>
          <ac:spMkLst>
            <pc:docMk/>
            <pc:sldMk cId="3836529789" sldId="258"/>
            <ac:spMk id="2" creationId="{1AF92C2F-4803-4963-8612-4D07B52532FE}"/>
          </ac:spMkLst>
        </pc:spChg>
        <pc:spChg chg="mod ord">
          <ac:chgData name="Guest User" userId="S::urn:spo:anon#245999ed8ccb5b9ff64645fa5e275a66419ccac797a814bbdfb5dd7b8ca48ce8::" providerId="AD" clId="Web-{033F9AAC-4863-C4DE-0B2F-D5174FD77DDA}" dt="2020-09-02T05:22:42.992" v="92" actId="20577"/>
          <ac:spMkLst>
            <pc:docMk/>
            <pc:sldMk cId="3836529789" sldId="258"/>
            <ac:spMk id="3" creationId="{948C272D-97F7-4136-8362-91ACB0372FF5}"/>
          </ac:spMkLst>
        </pc:spChg>
        <pc:picChg chg="del">
          <ac:chgData name="Guest User" userId="S::urn:spo:anon#245999ed8ccb5b9ff64645fa5e275a66419ccac797a814bbdfb5dd7b8ca48ce8::" providerId="AD" clId="Web-{033F9AAC-4863-C4DE-0B2F-D5174FD77DDA}" dt="2020-09-02T05:21:59.836" v="52"/>
          <ac:picMkLst>
            <pc:docMk/>
            <pc:sldMk cId="3836529789" sldId="258"/>
            <ac:picMk id="4" creationId="{010AF944-EFC1-4358-BC6A-E53C9319FBAB}"/>
          </ac:picMkLst>
        </pc:picChg>
      </pc:sldChg>
      <pc:sldChg chg="modSp mod modClrScheme chgLayout">
        <pc:chgData name="Guest User" userId="S::urn:spo:anon#245999ed8ccb5b9ff64645fa5e275a66419ccac797a814bbdfb5dd7b8ca48ce8::" providerId="AD" clId="Web-{033F9AAC-4863-C4DE-0B2F-D5174FD77DDA}" dt="2020-09-02T05:30:31.151" v="315" actId="20577"/>
        <pc:sldMkLst>
          <pc:docMk/>
          <pc:sldMk cId="881342883" sldId="259"/>
        </pc:sldMkLst>
        <pc:spChg chg="mod ord">
          <ac:chgData name="Guest User" userId="S::urn:spo:anon#245999ed8ccb5b9ff64645fa5e275a66419ccac797a814bbdfb5dd7b8ca48ce8::" providerId="AD" clId="Web-{033F9AAC-4863-C4DE-0B2F-D5174FD77DDA}" dt="2020-09-02T05:19:19.444" v="0"/>
          <ac:spMkLst>
            <pc:docMk/>
            <pc:sldMk cId="881342883" sldId="259"/>
            <ac:spMk id="2" creationId="{D6A2305D-79D0-495B-AD2B-FFE72BBD0C11}"/>
          </ac:spMkLst>
        </pc:spChg>
        <pc:spChg chg="mod ord">
          <ac:chgData name="Guest User" userId="S::urn:spo:anon#245999ed8ccb5b9ff64645fa5e275a66419ccac797a814bbdfb5dd7b8ca48ce8::" providerId="AD" clId="Web-{033F9AAC-4863-C4DE-0B2F-D5174FD77DDA}" dt="2020-09-02T05:30:31.151" v="315" actId="20577"/>
          <ac:spMkLst>
            <pc:docMk/>
            <pc:sldMk cId="881342883" sldId="259"/>
            <ac:spMk id="3" creationId="{ACA6793A-25FC-4B65-B5AE-E64F513A5C86}"/>
          </ac:spMkLst>
        </pc:spChg>
      </pc:sldChg>
      <pc:sldChg chg="modSp mod modClrScheme chgLayout">
        <pc:chgData name="Guest User" userId="S::urn:spo:anon#245999ed8ccb5b9ff64645fa5e275a66419ccac797a814bbdfb5dd7b8ca48ce8::" providerId="AD" clId="Web-{033F9AAC-4863-C4DE-0B2F-D5174FD77DDA}" dt="2020-09-02T05:27:06.041" v="187" actId="20577"/>
        <pc:sldMkLst>
          <pc:docMk/>
          <pc:sldMk cId="1699140335" sldId="260"/>
        </pc:sldMkLst>
        <pc:spChg chg="mod ord">
          <ac:chgData name="Guest User" userId="S::urn:spo:anon#245999ed8ccb5b9ff64645fa5e275a66419ccac797a814bbdfb5dd7b8ca48ce8::" providerId="AD" clId="Web-{033F9AAC-4863-C4DE-0B2F-D5174FD77DDA}" dt="2020-09-02T05:19:19.444" v="0"/>
          <ac:spMkLst>
            <pc:docMk/>
            <pc:sldMk cId="1699140335" sldId="260"/>
            <ac:spMk id="2" creationId="{FCFAF2A9-9932-440C-95D6-EF9B56301DC0}"/>
          </ac:spMkLst>
        </pc:spChg>
        <pc:spChg chg="mod ord">
          <ac:chgData name="Guest User" userId="S::urn:spo:anon#245999ed8ccb5b9ff64645fa5e275a66419ccac797a814bbdfb5dd7b8ca48ce8::" providerId="AD" clId="Web-{033F9AAC-4863-C4DE-0B2F-D5174FD77DDA}" dt="2020-09-02T05:27:06.041" v="187" actId="20577"/>
          <ac:spMkLst>
            <pc:docMk/>
            <pc:sldMk cId="1699140335" sldId="260"/>
            <ac:spMk id="3" creationId="{FB7342FE-05E5-4118-B8E3-DDDBA3A974F8}"/>
          </ac:spMkLst>
        </pc:spChg>
      </pc:sldChg>
      <pc:sldChg chg="addSp delSp modSp mod modClrScheme delAnim chgLayout">
        <pc:chgData name="Guest User" userId="S::urn:spo:anon#245999ed8ccb5b9ff64645fa5e275a66419ccac797a814bbdfb5dd7b8ca48ce8::" providerId="AD" clId="Web-{033F9AAC-4863-C4DE-0B2F-D5174FD77DDA}" dt="2020-09-02T05:25:00.884" v="131" actId="1076"/>
        <pc:sldMkLst>
          <pc:docMk/>
          <pc:sldMk cId="3581324221" sldId="262"/>
        </pc:sldMkLst>
        <pc:spChg chg="mod ord">
          <ac:chgData name="Guest User" userId="S::urn:spo:anon#245999ed8ccb5b9ff64645fa5e275a66419ccac797a814bbdfb5dd7b8ca48ce8::" providerId="AD" clId="Web-{033F9AAC-4863-C4DE-0B2F-D5174FD77DDA}" dt="2020-09-02T05:19:19.444" v="0"/>
          <ac:spMkLst>
            <pc:docMk/>
            <pc:sldMk cId="3581324221" sldId="262"/>
            <ac:spMk id="2" creationId="{775DB86F-8916-424C-8457-99D2BE154345}"/>
          </ac:spMkLst>
        </pc:spChg>
        <pc:spChg chg="add del mod">
          <ac:chgData name="Guest User" userId="S::urn:spo:anon#245999ed8ccb5b9ff64645fa5e275a66419ccac797a814bbdfb5dd7b8ca48ce8::" providerId="AD" clId="Web-{033F9AAC-4863-C4DE-0B2F-D5174FD77DDA}" dt="2020-09-02T05:23:09.493" v="100"/>
          <ac:spMkLst>
            <pc:docMk/>
            <pc:sldMk cId="3581324221" sldId="262"/>
            <ac:spMk id="8" creationId="{A4ECDF09-CA03-413F-8BA0-D88F71CB5AB5}"/>
          </ac:spMkLst>
        </pc:spChg>
        <pc:spChg chg="add mod">
          <ac:chgData name="Guest User" userId="S::urn:spo:anon#245999ed8ccb5b9ff64645fa5e275a66419ccac797a814bbdfb5dd7b8ca48ce8::" providerId="AD" clId="Web-{033F9AAC-4863-C4DE-0B2F-D5174FD77DDA}" dt="2020-09-02T05:25:00.884" v="131" actId="1076"/>
          <ac:spMkLst>
            <pc:docMk/>
            <pc:sldMk cId="3581324221" sldId="262"/>
            <ac:spMk id="15" creationId="{976C8DF6-165F-41CB-886E-217E8366C4CC}"/>
          </ac:spMkLst>
        </pc:spChg>
        <pc:picChg chg="del">
          <ac:chgData name="Guest User" userId="S::urn:spo:anon#245999ed8ccb5b9ff64645fa5e275a66419ccac797a814bbdfb5dd7b8ca48ce8::" providerId="AD" clId="Web-{033F9AAC-4863-C4DE-0B2F-D5174FD77DDA}" dt="2020-09-02T05:23:13.008" v="103"/>
          <ac:picMkLst>
            <pc:docMk/>
            <pc:sldMk cId="3581324221" sldId="262"/>
            <ac:picMk id="4" creationId="{8A4546E4-1D2A-4509-862F-6290CEAF3F80}"/>
          </ac:picMkLst>
        </pc:picChg>
        <pc:picChg chg="del">
          <ac:chgData name="Guest User" userId="S::urn:spo:anon#245999ed8ccb5b9ff64645fa5e275a66419ccac797a814bbdfb5dd7b8ca48ce8::" providerId="AD" clId="Web-{033F9AAC-4863-C4DE-0B2F-D5174FD77DDA}" dt="2020-09-02T05:23:11.555" v="102"/>
          <ac:picMkLst>
            <pc:docMk/>
            <pc:sldMk cId="3581324221" sldId="262"/>
            <ac:picMk id="5" creationId="{B386343F-5FC5-4938-8FB3-8F1D8F2B6C91}"/>
          </ac:picMkLst>
        </pc:picChg>
        <pc:picChg chg="del">
          <ac:chgData name="Guest User" userId="S::urn:spo:anon#245999ed8ccb5b9ff64645fa5e275a66419ccac797a814bbdfb5dd7b8ca48ce8::" providerId="AD" clId="Web-{033F9AAC-4863-C4DE-0B2F-D5174FD77DDA}" dt="2020-09-02T05:22:57.946" v="99"/>
          <ac:picMkLst>
            <pc:docMk/>
            <pc:sldMk cId="3581324221" sldId="262"/>
            <ac:picMk id="6" creationId="{5A61917B-9F4A-4D5C-8F08-6265E853E3BC}"/>
          </ac:picMkLst>
        </pc:picChg>
        <pc:picChg chg="del mod ord">
          <ac:chgData name="Guest User" userId="S::urn:spo:anon#245999ed8ccb5b9ff64645fa5e275a66419ccac797a814bbdfb5dd7b8ca48ce8::" providerId="AD" clId="Web-{033F9AAC-4863-C4DE-0B2F-D5174FD77DDA}" dt="2020-09-02T05:22:56.727" v="97"/>
          <ac:picMkLst>
            <pc:docMk/>
            <pc:sldMk cId="3581324221" sldId="262"/>
            <ac:picMk id="7" creationId="{1EA40AF0-34CC-4677-B7C3-C4E74708DF93}"/>
          </ac:picMkLst>
        </pc:picChg>
        <pc:picChg chg="del">
          <ac:chgData name="Guest User" userId="S::urn:spo:anon#245999ed8ccb5b9ff64645fa5e275a66419ccac797a814bbdfb5dd7b8ca48ce8::" providerId="AD" clId="Web-{033F9AAC-4863-C4DE-0B2F-D5174FD77DDA}" dt="2020-09-02T05:23:10.493" v="101"/>
          <ac:picMkLst>
            <pc:docMk/>
            <pc:sldMk cId="3581324221" sldId="262"/>
            <ac:picMk id="9" creationId="{AB4859CF-DA1C-49B0-BC5A-7DFBA2A3BE3C}"/>
          </ac:picMkLst>
        </pc:picChg>
        <pc:picChg chg="add del mod">
          <ac:chgData name="Guest User" userId="S::urn:spo:anon#245999ed8ccb5b9ff64645fa5e275a66419ccac797a814bbdfb5dd7b8ca48ce8::" providerId="AD" clId="Web-{033F9AAC-4863-C4DE-0B2F-D5174FD77DDA}" dt="2020-09-02T05:23:31.790" v="111"/>
          <ac:picMkLst>
            <pc:docMk/>
            <pc:sldMk cId="3581324221" sldId="262"/>
            <ac:picMk id="10" creationId="{B972D362-B53F-47E7-9F54-7C69AFED3A25}"/>
          </ac:picMkLst>
        </pc:picChg>
        <pc:picChg chg="add del mod">
          <ac:chgData name="Guest User" userId="S::urn:spo:anon#245999ed8ccb5b9ff64645fa5e275a66419ccac797a814bbdfb5dd7b8ca48ce8::" providerId="AD" clId="Web-{033F9AAC-4863-C4DE-0B2F-D5174FD77DDA}" dt="2020-09-02T05:23:36.290" v="113"/>
          <ac:picMkLst>
            <pc:docMk/>
            <pc:sldMk cId="3581324221" sldId="262"/>
            <ac:picMk id="12" creationId="{D19AA316-C5E7-43C2-8580-065D7A4CC637}"/>
          </ac:picMkLst>
        </pc:picChg>
        <pc:picChg chg="add mod">
          <ac:chgData name="Guest User" userId="S::urn:spo:anon#245999ed8ccb5b9ff64645fa5e275a66419ccac797a814bbdfb5dd7b8ca48ce8::" providerId="AD" clId="Web-{033F9AAC-4863-C4DE-0B2F-D5174FD77DDA}" dt="2020-09-02T05:24:05.852" v="121" actId="1076"/>
          <ac:picMkLst>
            <pc:docMk/>
            <pc:sldMk cId="3581324221" sldId="262"/>
            <ac:picMk id="13" creationId="{585A1D50-74A4-44D4-82C1-04669F93AC65}"/>
          </ac:picMkLst>
        </pc:picChg>
        <pc:cxnChg chg="del mod">
          <ac:chgData name="Guest User" userId="S::urn:spo:anon#245999ed8ccb5b9ff64645fa5e275a66419ccac797a814bbdfb5dd7b8ca48ce8::" providerId="AD" clId="Web-{033F9AAC-4863-C4DE-0B2F-D5174FD77DDA}" dt="2020-09-02T05:22:56.540" v="96"/>
          <ac:cxnSpMkLst>
            <pc:docMk/>
            <pc:sldMk cId="3581324221" sldId="262"/>
            <ac:cxnSpMk id="11" creationId="{E4C17FE5-D2D3-4892-BC4F-CA5B2201F552}"/>
          </ac:cxnSpMkLst>
        </pc:cxnChg>
        <pc:cxnChg chg="del mod">
          <ac:chgData name="Guest User" userId="S::urn:spo:anon#245999ed8ccb5b9ff64645fa5e275a66419ccac797a814bbdfb5dd7b8ca48ce8::" providerId="AD" clId="Web-{033F9AAC-4863-C4DE-0B2F-D5174FD77DDA}" dt="2020-09-02T05:22:56.540" v="95"/>
          <ac:cxnSpMkLst>
            <pc:docMk/>
            <pc:sldMk cId="3581324221" sldId="262"/>
            <ac:cxnSpMk id="14" creationId="{F4690785-134E-49C9-A44C-F78CF6B2C1A0}"/>
          </ac:cxnSpMkLst>
        </pc:cxnChg>
        <pc:cxnChg chg="del mod">
          <ac:chgData name="Guest User" userId="S::urn:spo:anon#245999ed8ccb5b9ff64645fa5e275a66419ccac797a814bbdfb5dd7b8ca48ce8::" providerId="AD" clId="Web-{033F9AAC-4863-C4DE-0B2F-D5174FD77DDA}" dt="2020-09-02T05:22:57.946" v="98"/>
          <ac:cxnSpMkLst>
            <pc:docMk/>
            <pc:sldMk cId="3581324221" sldId="262"/>
            <ac:cxnSpMk id="19" creationId="{C1C07F6A-ABA7-46DA-84D4-C0B6D1414391}"/>
          </ac:cxnSpMkLst>
        </pc:cxnChg>
        <pc:cxnChg chg="del mod">
          <ac:chgData name="Guest User" userId="S::urn:spo:anon#245999ed8ccb5b9ff64645fa5e275a66419ccac797a814bbdfb5dd7b8ca48ce8::" providerId="AD" clId="Web-{033F9AAC-4863-C4DE-0B2F-D5174FD77DDA}" dt="2020-09-02T05:22:56.524" v="94"/>
          <ac:cxnSpMkLst>
            <pc:docMk/>
            <pc:sldMk cId="3581324221" sldId="262"/>
            <ac:cxnSpMk id="21" creationId="{7D160A2D-75E8-4262-8F57-24D006679D8E}"/>
          </ac:cxnSpMkLst>
        </pc:cxnChg>
      </pc:sldChg>
      <pc:sldChg chg="del mod modClrScheme chgLayout">
        <pc:chgData name="Guest User" userId="S::urn:spo:anon#245999ed8ccb5b9ff64645fa5e275a66419ccac797a814bbdfb5dd7b8ca48ce8::" providerId="AD" clId="Web-{033F9AAC-4863-C4DE-0B2F-D5174FD77DDA}" dt="2020-09-02T05:29:53.057" v="261"/>
        <pc:sldMkLst>
          <pc:docMk/>
          <pc:sldMk cId="3286420768" sldId="264"/>
        </pc:sldMkLst>
      </pc:sldChg>
      <pc:sldChg chg="delSp del mod modClrScheme delDesignElem chgLayout">
        <pc:chgData name="Guest User" userId="S::urn:spo:anon#245999ed8ccb5b9ff64645fa5e275a66419ccac797a814bbdfb5dd7b8ca48ce8::" providerId="AD" clId="Web-{033F9AAC-4863-C4DE-0B2F-D5174FD77DDA}" dt="2020-09-02T05:25:40.212" v="136"/>
        <pc:sldMkLst>
          <pc:docMk/>
          <pc:sldMk cId="575803006" sldId="265"/>
        </pc:sldMkLst>
        <pc:spChg chg="del">
          <ac:chgData name="Guest User" userId="S::urn:spo:anon#245999ed8ccb5b9ff64645fa5e275a66419ccac797a814bbdfb5dd7b8ca48ce8::" providerId="AD" clId="Web-{033F9AAC-4863-C4DE-0B2F-D5174FD77DDA}" dt="2020-09-02T05:19:19.444" v="0"/>
          <ac:spMkLst>
            <pc:docMk/>
            <pc:sldMk cId="575803006" sldId="265"/>
            <ac:spMk id="43" creationId="{2D6FBB9D-1CAA-4D05-AB33-BABDFE17B843}"/>
          </ac:spMkLst>
        </pc:spChg>
        <pc:spChg chg="del">
          <ac:chgData name="Guest User" userId="S::urn:spo:anon#245999ed8ccb5b9ff64645fa5e275a66419ccac797a814bbdfb5dd7b8ca48ce8::" providerId="AD" clId="Web-{033F9AAC-4863-C4DE-0B2F-D5174FD77DDA}" dt="2020-09-02T05:19:19.444" v="0"/>
          <ac:spMkLst>
            <pc:docMk/>
            <pc:sldMk cId="575803006" sldId="265"/>
            <ac:spMk id="44" creationId="{04727B71-B4B6-4823-80A1-68C40B475118}"/>
          </ac:spMkLst>
        </pc:spChg>
        <pc:spChg chg="del">
          <ac:chgData name="Guest User" userId="S::urn:spo:anon#245999ed8ccb5b9ff64645fa5e275a66419ccac797a814bbdfb5dd7b8ca48ce8::" providerId="AD" clId="Web-{033F9AAC-4863-C4DE-0B2F-D5174FD77DDA}" dt="2020-09-02T05:19:19.444" v="0"/>
          <ac:spMkLst>
            <pc:docMk/>
            <pc:sldMk cId="575803006" sldId="265"/>
            <ac:spMk id="45" creationId="{79A6DB05-9FB5-4B07-8675-74C23D4FD89D}"/>
          </ac:spMkLst>
        </pc:spChg>
        <pc:spChg chg="del">
          <ac:chgData name="Guest User" userId="S::urn:spo:anon#245999ed8ccb5b9ff64645fa5e275a66419ccac797a814bbdfb5dd7b8ca48ce8::" providerId="AD" clId="Web-{033F9AAC-4863-C4DE-0B2F-D5174FD77DDA}" dt="2020-09-02T05:19:19.444" v="0"/>
          <ac:spMkLst>
            <pc:docMk/>
            <pc:sldMk cId="575803006" sldId="265"/>
            <ac:spMk id="46" creationId="{0288C6B4-AFC3-407F-A595-EFFD38D4CCAF}"/>
          </ac:spMkLst>
        </pc:spChg>
        <pc:spChg chg="del">
          <ac:chgData name="Guest User" userId="S::urn:spo:anon#245999ed8ccb5b9ff64645fa5e275a66419ccac797a814bbdfb5dd7b8ca48ce8::" providerId="AD" clId="Web-{033F9AAC-4863-C4DE-0B2F-D5174FD77DDA}" dt="2020-09-02T05:19:19.444" v="0"/>
          <ac:spMkLst>
            <pc:docMk/>
            <pc:sldMk cId="575803006" sldId="265"/>
            <ac:spMk id="47" creationId="{CF236821-17FE-429B-8D2C-08E13A64EA40}"/>
          </ac:spMkLst>
        </pc:spChg>
        <pc:spChg chg="del">
          <ac:chgData name="Guest User" userId="S::urn:spo:anon#245999ed8ccb5b9ff64645fa5e275a66419ccac797a814bbdfb5dd7b8ca48ce8::" providerId="AD" clId="Web-{033F9AAC-4863-C4DE-0B2F-D5174FD77DDA}" dt="2020-09-02T05:19:19.444" v="0"/>
          <ac:spMkLst>
            <pc:docMk/>
            <pc:sldMk cId="575803006" sldId="265"/>
            <ac:spMk id="48" creationId="{C0BDBCD2-E081-43AB-9119-C55465E59757}"/>
          </ac:spMkLst>
        </pc:spChg>
        <pc:spChg chg="del">
          <ac:chgData name="Guest User" userId="S::urn:spo:anon#245999ed8ccb5b9ff64645fa5e275a66419ccac797a814bbdfb5dd7b8ca48ce8::" providerId="AD" clId="Web-{033F9AAC-4863-C4DE-0B2F-D5174FD77DDA}" dt="2020-09-02T05:19:19.444" v="0"/>
          <ac:spMkLst>
            <pc:docMk/>
            <pc:sldMk cId="575803006" sldId="265"/>
            <ac:spMk id="49" creationId="{98E79BE4-34FE-485A-98A5-92CE8F7C4743}"/>
          </ac:spMkLst>
        </pc:spChg>
        <pc:spChg chg="del">
          <ac:chgData name="Guest User" userId="S::urn:spo:anon#245999ed8ccb5b9ff64645fa5e275a66419ccac797a814bbdfb5dd7b8ca48ce8::" providerId="AD" clId="Web-{033F9AAC-4863-C4DE-0B2F-D5174FD77DDA}" dt="2020-09-02T05:19:19.444" v="0"/>
          <ac:spMkLst>
            <pc:docMk/>
            <pc:sldMk cId="575803006" sldId="265"/>
            <ac:spMk id="50" creationId="{7A5F0580-5EE9-419F-96EE-B6529EF6E7D0}"/>
          </ac:spMkLst>
        </pc:spChg>
        <pc:picChg chg="del">
          <ac:chgData name="Guest User" userId="S::urn:spo:anon#245999ed8ccb5b9ff64645fa5e275a66419ccac797a814bbdfb5dd7b8ca48ce8::" providerId="AD" clId="Web-{033F9AAC-4863-C4DE-0B2F-D5174FD77DDA}" dt="2020-09-02T05:25:35.525" v="135"/>
          <ac:picMkLst>
            <pc:docMk/>
            <pc:sldMk cId="575803006" sldId="265"/>
            <ac:picMk id="2" creationId="{256C8AC7-4805-41A3-A788-1F6B1852A26F}"/>
          </ac:picMkLst>
        </pc:picChg>
      </pc:sldChg>
      <pc:sldChg chg="modSp mod modClrScheme chgLayout">
        <pc:chgData name="Guest User" userId="S::urn:spo:anon#245999ed8ccb5b9ff64645fa5e275a66419ccac797a814bbdfb5dd7b8ca48ce8::" providerId="AD" clId="Web-{033F9AAC-4863-C4DE-0B2F-D5174FD77DDA}" dt="2020-09-02T05:25:47.181" v="137" actId="1076"/>
        <pc:sldMkLst>
          <pc:docMk/>
          <pc:sldMk cId="2061433591" sldId="266"/>
        </pc:sldMkLst>
        <pc:spChg chg="mod ord">
          <ac:chgData name="Guest User" userId="S::urn:spo:anon#245999ed8ccb5b9ff64645fa5e275a66419ccac797a814bbdfb5dd7b8ca48ce8::" providerId="AD" clId="Web-{033F9AAC-4863-C4DE-0B2F-D5174FD77DDA}" dt="2020-09-02T05:19:19.444" v="0"/>
          <ac:spMkLst>
            <pc:docMk/>
            <pc:sldMk cId="2061433591" sldId="266"/>
            <ac:spMk id="2" creationId="{37D44747-0585-4F4E-BA83-5247CD325DE8}"/>
          </ac:spMkLst>
        </pc:spChg>
        <pc:spChg chg="mod ord">
          <ac:chgData name="Guest User" userId="S::urn:spo:anon#245999ed8ccb5b9ff64645fa5e275a66419ccac797a814bbdfb5dd7b8ca48ce8::" providerId="AD" clId="Web-{033F9AAC-4863-C4DE-0B2F-D5174FD77DDA}" dt="2020-09-02T05:19:19.444" v="0"/>
          <ac:spMkLst>
            <pc:docMk/>
            <pc:sldMk cId="2061433591" sldId="266"/>
            <ac:spMk id="3" creationId="{451CA96D-5E04-4E10-823F-ACE1254BD301}"/>
          </ac:spMkLst>
        </pc:spChg>
        <pc:picChg chg="mod">
          <ac:chgData name="Guest User" userId="S::urn:spo:anon#245999ed8ccb5b9ff64645fa5e275a66419ccac797a814bbdfb5dd7b8ca48ce8::" providerId="AD" clId="Web-{033F9AAC-4863-C4DE-0B2F-D5174FD77DDA}" dt="2020-09-02T05:25:47.181" v="137" actId="1076"/>
          <ac:picMkLst>
            <pc:docMk/>
            <pc:sldMk cId="2061433591" sldId="266"/>
            <ac:picMk id="6" creationId="{E118C172-F38D-491F-ABE5-31506E53C850}"/>
          </ac:picMkLst>
        </pc:picChg>
      </pc:sldChg>
      <pc:sldChg chg="modSp mod modClrScheme chgLayout">
        <pc:chgData name="Guest User" userId="S::urn:spo:anon#245999ed8ccb5b9ff64645fa5e275a66419ccac797a814bbdfb5dd7b8ca48ce8::" providerId="AD" clId="Web-{033F9AAC-4863-C4DE-0B2F-D5174FD77DDA}" dt="2020-09-02T05:19:19.444" v="0"/>
        <pc:sldMkLst>
          <pc:docMk/>
          <pc:sldMk cId="4236657001" sldId="268"/>
        </pc:sldMkLst>
        <pc:spChg chg="mod ord">
          <ac:chgData name="Guest User" userId="S::urn:spo:anon#245999ed8ccb5b9ff64645fa5e275a66419ccac797a814bbdfb5dd7b8ca48ce8::" providerId="AD" clId="Web-{033F9AAC-4863-C4DE-0B2F-D5174FD77DDA}" dt="2020-09-02T05:19:19.444" v="0"/>
          <ac:spMkLst>
            <pc:docMk/>
            <pc:sldMk cId="4236657001" sldId="268"/>
            <ac:spMk id="2" creationId="{2F46B6DC-2FAF-4F6F-9934-D2CDCD3C5E97}"/>
          </ac:spMkLst>
        </pc:spChg>
      </pc:sldChg>
      <pc:sldChg chg="modSp new">
        <pc:chgData name="Guest User" userId="S::urn:spo:anon#245999ed8ccb5b9ff64645fa5e275a66419ccac797a814bbdfb5dd7b8ca48ce8::" providerId="AD" clId="Web-{033F9AAC-4863-C4DE-0B2F-D5174FD77DDA}" dt="2020-09-02T05:30:56.683" v="319" actId="20577"/>
        <pc:sldMkLst>
          <pc:docMk/>
          <pc:sldMk cId="1924373836" sldId="269"/>
        </pc:sldMkLst>
        <pc:spChg chg="mod">
          <ac:chgData name="Guest User" userId="S::urn:spo:anon#245999ed8ccb5b9ff64645fa5e275a66419ccac797a814bbdfb5dd7b8ca48ce8::" providerId="AD" clId="Web-{033F9AAC-4863-C4DE-0B2F-D5174FD77DDA}" dt="2020-09-02T05:21:43.539" v="43" actId="20577"/>
          <ac:spMkLst>
            <pc:docMk/>
            <pc:sldMk cId="1924373836" sldId="269"/>
            <ac:spMk id="2" creationId="{11F21B06-FD76-4DD2-9CF3-A5ECB749B508}"/>
          </ac:spMkLst>
        </pc:spChg>
        <pc:spChg chg="mod">
          <ac:chgData name="Guest User" userId="S::urn:spo:anon#245999ed8ccb5b9ff64645fa5e275a66419ccac797a814bbdfb5dd7b8ca48ce8::" providerId="AD" clId="Web-{033F9AAC-4863-C4DE-0B2F-D5174FD77DDA}" dt="2020-09-02T05:30:56.683" v="319" actId="20577"/>
          <ac:spMkLst>
            <pc:docMk/>
            <pc:sldMk cId="1924373836" sldId="269"/>
            <ac:spMk id="3" creationId="{FB1D44E5-6EBC-4B21-A933-4DBADDD809C1}"/>
          </ac:spMkLst>
        </pc:spChg>
      </pc:sldChg>
      <pc:sldChg chg="addSp delSp modSp new del">
        <pc:chgData name="Guest User" userId="S::urn:spo:anon#245999ed8ccb5b9ff64645fa5e275a66419ccac797a814bbdfb5dd7b8ca48ce8::" providerId="AD" clId="Web-{033F9AAC-4863-C4DE-0B2F-D5174FD77DDA}" dt="2020-09-02T05:21:22.273" v="20"/>
        <pc:sldMkLst>
          <pc:docMk/>
          <pc:sldMk cId="2788278097" sldId="269"/>
        </pc:sldMkLst>
        <pc:spChg chg="del">
          <ac:chgData name="Guest User" userId="S::urn:spo:anon#245999ed8ccb5b9ff64645fa5e275a66419ccac797a814bbdfb5dd7b8ca48ce8::" providerId="AD" clId="Web-{033F9AAC-4863-C4DE-0B2F-D5174FD77DDA}" dt="2020-09-02T05:21:04.258" v="18"/>
          <ac:spMkLst>
            <pc:docMk/>
            <pc:sldMk cId="2788278097" sldId="269"/>
            <ac:spMk id="3" creationId="{5D51FB2B-68B2-4A8D-A095-574A5CB81303}"/>
          </ac:spMkLst>
        </pc:spChg>
        <pc:spChg chg="add mod">
          <ac:chgData name="Guest User" userId="S::urn:spo:anon#245999ed8ccb5b9ff64645fa5e275a66419ccac797a814bbdfb5dd7b8ca48ce8::" providerId="AD" clId="Web-{033F9AAC-4863-C4DE-0B2F-D5174FD77DDA}" dt="2020-09-02T05:21:21.539" v="19"/>
          <ac:spMkLst>
            <pc:docMk/>
            <pc:sldMk cId="2788278097" sldId="269"/>
            <ac:spMk id="6" creationId="{E3A755E7-55A2-4A97-9372-E3B5C7B80A76}"/>
          </ac:spMkLst>
        </pc:spChg>
        <pc:picChg chg="add del mod ord">
          <ac:chgData name="Guest User" userId="S::urn:spo:anon#245999ed8ccb5b9ff64645fa5e275a66419ccac797a814bbdfb5dd7b8ca48ce8::" providerId="AD" clId="Web-{033F9AAC-4863-C4DE-0B2F-D5174FD77DDA}" dt="2020-09-02T05:21:21.539" v="19"/>
          <ac:picMkLst>
            <pc:docMk/>
            <pc:sldMk cId="2788278097" sldId="269"/>
            <ac:picMk id="4" creationId="{65461122-3292-4376-95CD-00C30F12FAEB}"/>
          </ac:picMkLst>
        </pc:picChg>
      </pc:sldChg>
      <pc:sldChg chg="addSp delSp modSp new">
        <pc:chgData name="Guest User" userId="S::urn:spo:anon#245999ed8ccb5b9ff64645fa5e275a66419ccac797a814bbdfb5dd7b8ca48ce8::" providerId="AD" clId="Web-{033F9AAC-4863-C4DE-0B2F-D5174FD77DDA}" dt="2020-09-02T05:29:50.464" v="260" actId="14100"/>
        <pc:sldMkLst>
          <pc:docMk/>
          <pc:sldMk cId="2610990347" sldId="270"/>
        </pc:sldMkLst>
        <pc:spChg chg="add mod">
          <ac:chgData name="Guest User" userId="S::urn:spo:anon#245999ed8ccb5b9ff64645fa5e275a66419ccac797a814bbdfb5dd7b8ca48ce8::" providerId="AD" clId="Web-{033F9AAC-4863-C4DE-0B2F-D5174FD77DDA}" dt="2020-09-02T05:29:45.323" v="259" actId="1076"/>
          <ac:spMkLst>
            <pc:docMk/>
            <pc:sldMk cId="2610990347" sldId="270"/>
            <ac:spMk id="5" creationId="{A7A2994D-DA6C-4DA3-A054-2F9293CA3A8B}"/>
          </ac:spMkLst>
        </pc:spChg>
        <pc:picChg chg="add del mod">
          <ac:chgData name="Guest User" userId="S::urn:spo:anon#245999ed8ccb5b9ff64645fa5e275a66419ccac797a814bbdfb5dd7b8ca48ce8::" providerId="AD" clId="Web-{033F9AAC-4863-C4DE-0B2F-D5174FD77DDA}" dt="2020-09-02T05:28:11.697" v="192"/>
          <ac:picMkLst>
            <pc:docMk/>
            <pc:sldMk cId="2610990347" sldId="270"/>
            <ac:picMk id="2" creationId="{566A56F5-28E3-4473-88CC-6425C8E958BF}"/>
          </ac:picMkLst>
        </pc:picChg>
        <pc:picChg chg="add mod">
          <ac:chgData name="Guest User" userId="S::urn:spo:anon#245999ed8ccb5b9ff64645fa5e275a66419ccac797a814bbdfb5dd7b8ca48ce8::" providerId="AD" clId="Web-{033F9AAC-4863-C4DE-0B2F-D5174FD77DDA}" dt="2020-09-02T05:29:50.464" v="260" actId="14100"/>
          <ac:picMkLst>
            <pc:docMk/>
            <pc:sldMk cId="2610990347" sldId="270"/>
            <ac:picMk id="3" creationId="{E6A248C1-ED3A-4B4A-B318-B9561EF5792A}"/>
          </ac:picMkLst>
        </pc:picChg>
        <pc:picChg chg="add del mod">
          <ac:chgData name="Guest User" userId="S::urn:spo:anon#245999ed8ccb5b9ff64645fa5e275a66419ccac797a814bbdfb5dd7b8ca48ce8::" providerId="AD" clId="Web-{033F9AAC-4863-C4DE-0B2F-D5174FD77DDA}" dt="2020-09-02T05:29:01.760" v="206"/>
          <ac:picMkLst>
            <pc:docMk/>
            <pc:sldMk cId="2610990347" sldId="270"/>
            <ac:picMk id="4" creationId="{9D901B90-3E84-49E1-8CE7-28BA225F0D27}"/>
          </ac:picMkLst>
        </pc:picChg>
      </pc:sldChg>
      <pc:sldMasterChg chg="del delSldLayout">
        <pc:chgData name="Guest User" userId="S::urn:spo:anon#245999ed8ccb5b9ff64645fa5e275a66419ccac797a814bbdfb5dd7b8ca48ce8::" providerId="AD" clId="Web-{033F9AAC-4863-C4DE-0B2F-D5174FD77DDA}" dt="2020-09-02T05:19:19.444" v="0"/>
        <pc:sldMasterMkLst>
          <pc:docMk/>
          <pc:sldMasterMk cId="1630440454" sldId="2147483697"/>
        </pc:sldMasterMkLst>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021875646" sldId="2147483686"/>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508877568" sldId="2147483687"/>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1522371033" sldId="2147483688"/>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364236663" sldId="2147483689"/>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1356652248" sldId="2147483690"/>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4079640727" sldId="2147483691"/>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48525294" sldId="2147483692"/>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525513218" sldId="2147483693"/>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910143932" sldId="2147483694"/>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167197031" sldId="2147483695"/>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066714555" sldId="2147483696"/>
          </pc:sldLayoutMkLst>
        </pc:sldLayoutChg>
      </pc:sldMasterChg>
      <pc:sldMasterChg chg="add addSldLayout modSldLayout">
        <pc:chgData name="Guest User" userId="S::urn:spo:anon#245999ed8ccb5b9ff64645fa5e275a66419ccac797a814bbdfb5dd7b8ca48ce8::" providerId="AD" clId="Web-{033F9AAC-4863-C4DE-0B2F-D5174FD77DDA}" dt="2020-09-02T05:19:19.444" v="0"/>
        <pc:sldMasterMkLst>
          <pc:docMk/>
          <pc:sldMasterMk cId="4213879621" sldId="2147483698"/>
        </pc:sldMasterMkLst>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47300963" sldId="2147483699"/>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009391391" sldId="2147483700"/>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72611722" sldId="2147483701"/>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216098837" sldId="2147483702"/>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654797240" sldId="2147483703"/>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025635242" sldId="2147483704"/>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466736650" sldId="2147483705"/>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206775331" sldId="2147483706"/>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915237408" sldId="2147483707"/>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490770104" sldId="2147483708"/>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864242855" sldId="2147483709"/>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448088465" sldId="2147483710"/>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704698597" sldId="2147483711"/>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575416237" sldId="2147483712"/>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821091803" sldId="2147483713"/>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488959517" sldId="2147483714"/>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606627910" sldId="2147483715"/>
          </pc:sldLayoutMkLst>
        </pc:sldLayoutChg>
      </pc:sldMasterChg>
    </pc:docChg>
  </pc:docChgLst>
  <pc:docChgLst>
    <pc:chgData name="Shubham Asabe" userId="ce341efb-3704-458f-9ae3-1492cb8a1b0d" providerId="ADAL" clId="{A2AA529B-C36E-4441-B8E2-3440B73F3260}"/>
    <pc:docChg chg="undo redo custSel mod addSld delSld modSld sldOrd">
      <pc:chgData name="Shubham Asabe" userId="ce341efb-3704-458f-9ae3-1492cb8a1b0d" providerId="ADAL" clId="{A2AA529B-C36E-4441-B8E2-3440B73F3260}" dt="2020-09-01T12:28:48.045" v="859" actId="2696"/>
      <pc:docMkLst>
        <pc:docMk/>
      </pc:docMkLst>
      <pc:sldChg chg="addSp delSp modSp mod">
        <pc:chgData name="Shubham Asabe" userId="ce341efb-3704-458f-9ae3-1492cb8a1b0d" providerId="ADAL" clId="{A2AA529B-C36E-4441-B8E2-3440B73F3260}" dt="2020-09-01T10:33:36.798" v="31" actId="27636"/>
        <pc:sldMkLst>
          <pc:docMk/>
          <pc:sldMk cId="109857222" sldId="256"/>
        </pc:sldMkLst>
        <pc:spChg chg="mod">
          <ac:chgData name="Shubham Asabe" userId="ce341efb-3704-458f-9ae3-1492cb8a1b0d" providerId="ADAL" clId="{A2AA529B-C36E-4441-B8E2-3440B73F3260}" dt="2020-09-01T10:33:22.010" v="26" actId="20577"/>
          <ac:spMkLst>
            <pc:docMk/>
            <pc:sldMk cId="109857222" sldId="256"/>
            <ac:spMk id="2" creationId="{00000000-0000-0000-0000-000000000000}"/>
          </ac:spMkLst>
        </pc:spChg>
        <pc:spChg chg="mod">
          <ac:chgData name="Shubham Asabe" userId="ce341efb-3704-458f-9ae3-1492cb8a1b0d" providerId="ADAL" clId="{A2AA529B-C36E-4441-B8E2-3440B73F3260}" dt="2020-09-01T10:33:36.798" v="31" actId="27636"/>
          <ac:spMkLst>
            <pc:docMk/>
            <pc:sldMk cId="109857222" sldId="256"/>
            <ac:spMk id="3" creationId="{00000000-0000-0000-0000-000000000000}"/>
          </ac:spMkLst>
        </pc:spChg>
        <pc:graphicFrameChg chg="add del mod">
          <ac:chgData name="Shubham Asabe" userId="ce341efb-3704-458f-9ae3-1492cb8a1b0d" providerId="ADAL" clId="{A2AA529B-C36E-4441-B8E2-3440B73F3260}" dt="2020-09-01T10:33:36.658" v="28"/>
          <ac:graphicFrameMkLst>
            <pc:docMk/>
            <pc:sldMk cId="109857222" sldId="256"/>
            <ac:graphicFrameMk id="5" creationId="{D5B718CA-9DA6-45AC-AD71-84A2B42CE945}"/>
          </ac:graphicFrameMkLst>
        </pc:graphicFrameChg>
      </pc:sldChg>
      <pc:sldChg chg="modSp mod">
        <pc:chgData name="Shubham Asabe" userId="ce341efb-3704-458f-9ae3-1492cb8a1b0d" providerId="ADAL" clId="{A2AA529B-C36E-4441-B8E2-3440B73F3260}" dt="2020-09-01T10:35:55.129" v="211" actId="20577"/>
        <pc:sldMkLst>
          <pc:docMk/>
          <pc:sldMk cId="1960900235" sldId="257"/>
        </pc:sldMkLst>
        <pc:spChg chg="mod">
          <ac:chgData name="Shubham Asabe" userId="ce341efb-3704-458f-9ae3-1492cb8a1b0d" providerId="ADAL" clId="{A2AA529B-C36E-4441-B8E2-3440B73F3260}" dt="2020-09-01T10:34:13.311" v="34" actId="20577"/>
          <ac:spMkLst>
            <pc:docMk/>
            <pc:sldMk cId="1960900235" sldId="257"/>
            <ac:spMk id="2" creationId="{F9E288F2-C19C-486C-9852-DA0BB1AAF4F9}"/>
          </ac:spMkLst>
        </pc:spChg>
        <pc:spChg chg="mod">
          <ac:chgData name="Shubham Asabe" userId="ce341efb-3704-458f-9ae3-1492cb8a1b0d" providerId="ADAL" clId="{A2AA529B-C36E-4441-B8E2-3440B73F3260}" dt="2020-09-01T10:35:55.129" v="211" actId="20577"/>
          <ac:spMkLst>
            <pc:docMk/>
            <pc:sldMk cId="1960900235" sldId="257"/>
            <ac:spMk id="3" creationId="{79B3AC56-54A5-40AA-9F0E-D96986304C0D}"/>
          </ac:spMkLst>
        </pc:spChg>
      </pc:sldChg>
      <pc:sldChg chg="addSp delSp modSp new mod setBg">
        <pc:chgData name="Shubham Asabe" userId="ce341efb-3704-458f-9ae3-1492cb8a1b0d" providerId="ADAL" clId="{A2AA529B-C36E-4441-B8E2-3440B73F3260}" dt="2020-09-01T10:43:13.245" v="256" actId="167"/>
        <pc:sldMkLst>
          <pc:docMk/>
          <pc:sldMk cId="3836529789" sldId="258"/>
        </pc:sldMkLst>
        <pc:spChg chg="mod">
          <ac:chgData name="Shubham Asabe" userId="ce341efb-3704-458f-9ae3-1492cb8a1b0d" providerId="ADAL" clId="{A2AA529B-C36E-4441-B8E2-3440B73F3260}" dt="2020-09-01T10:42:56.301" v="252" actId="26606"/>
          <ac:spMkLst>
            <pc:docMk/>
            <pc:sldMk cId="3836529789" sldId="258"/>
            <ac:spMk id="2" creationId="{1AF92C2F-4803-4963-8612-4D07B52532FE}"/>
          </ac:spMkLst>
        </pc:spChg>
        <pc:spChg chg="mod">
          <ac:chgData name="Shubham Asabe" userId="ce341efb-3704-458f-9ae3-1492cb8a1b0d" providerId="ADAL" clId="{A2AA529B-C36E-4441-B8E2-3440B73F3260}" dt="2020-09-01T10:42:56.301" v="252" actId="26606"/>
          <ac:spMkLst>
            <pc:docMk/>
            <pc:sldMk cId="3836529789" sldId="258"/>
            <ac:spMk id="3" creationId="{948C272D-97F7-4136-8362-91ACB0372FF5}"/>
          </ac:spMkLst>
        </pc:spChg>
        <pc:spChg chg="add del">
          <ac:chgData name="Shubham Asabe" userId="ce341efb-3704-458f-9ae3-1492cb8a1b0d" providerId="ADAL" clId="{A2AA529B-C36E-4441-B8E2-3440B73F3260}" dt="2020-09-01T10:42:56.301" v="252" actId="26606"/>
          <ac:spMkLst>
            <pc:docMk/>
            <pc:sldMk cId="3836529789" sldId="258"/>
            <ac:spMk id="9" creationId="{2C9A9DA9-7DC8-488B-A882-123947B0F3D9}"/>
          </ac:spMkLst>
        </pc:spChg>
        <pc:spChg chg="add del">
          <ac:chgData name="Shubham Asabe" userId="ce341efb-3704-458f-9ae3-1492cb8a1b0d" providerId="ADAL" clId="{A2AA529B-C36E-4441-B8E2-3440B73F3260}" dt="2020-09-01T10:42:56.301" v="252" actId="26606"/>
          <ac:spMkLst>
            <pc:docMk/>
            <pc:sldMk cId="3836529789" sldId="258"/>
            <ac:spMk id="11" creationId="{57F6BDD4-E066-4008-8011-6CC31AEB4556}"/>
          </ac:spMkLst>
        </pc:spChg>
        <pc:spChg chg="add del">
          <ac:chgData name="Shubham Asabe" userId="ce341efb-3704-458f-9ae3-1492cb8a1b0d" providerId="ADAL" clId="{A2AA529B-C36E-4441-B8E2-3440B73F3260}" dt="2020-09-01T10:42:56.301" v="252" actId="26606"/>
          <ac:spMkLst>
            <pc:docMk/>
            <pc:sldMk cId="3836529789" sldId="258"/>
            <ac:spMk id="13" creationId="{2711A8FB-68FC-45FC-B01E-38F809E2D439}"/>
          </ac:spMkLst>
        </pc:spChg>
        <pc:spChg chg="add del">
          <ac:chgData name="Shubham Asabe" userId="ce341efb-3704-458f-9ae3-1492cb8a1b0d" providerId="ADAL" clId="{A2AA529B-C36E-4441-B8E2-3440B73F3260}" dt="2020-09-01T10:42:56.301" v="252" actId="26606"/>
          <ac:spMkLst>
            <pc:docMk/>
            <pc:sldMk cId="3836529789" sldId="258"/>
            <ac:spMk id="15" creationId="{2A865FE3-5FC9-4049-87CF-30019C46C0F5}"/>
          </ac:spMkLst>
        </pc:spChg>
        <pc:picChg chg="add mod ord">
          <ac:chgData name="Shubham Asabe" userId="ce341efb-3704-458f-9ae3-1492cb8a1b0d" providerId="ADAL" clId="{A2AA529B-C36E-4441-B8E2-3440B73F3260}" dt="2020-09-01T10:43:13.245" v="256" actId="167"/>
          <ac:picMkLst>
            <pc:docMk/>
            <pc:sldMk cId="3836529789" sldId="258"/>
            <ac:picMk id="4" creationId="{010AF944-EFC1-4358-BC6A-E53C9319FBAB}"/>
          </ac:picMkLst>
        </pc:picChg>
      </pc:sldChg>
      <pc:sldChg chg="modSp new mod">
        <pc:chgData name="Shubham Asabe" userId="ce341efb-3704-458f-9ae3-1492cb8a1b0d" providerId="ADAL" clId="{A2AA529B-C36E-4441-B8E2-3440B73F3260}" dt="2020-09-01T10:44:34.493" v="261" actId="20577"/>
        <pc:sldMkLst>
          <pc:docMk/>
          <pc:sldMk cId="881342883" sldId="259"/>
        </pc:sldMkLst>
        <pc:spChg chg="mod">
          <ac:chgData name="Shubham Asabe" userId="ce341efb-3704-458f-9ae3-1492cb8a1b0d" providerId="ADAL" clId="{A2AA529B-C36E-4441-B8E2-3440B73F3260}" dt="2020-09-01T10:37:07.253" v="222"/>
          <ac:spMkLst>
            <pc:docMk/>
            <pc:sldMk cId="881342883" sldId="259"/>
            <ac:spMk id="2" creationId="{D6A2305D-79D0-495B-AD2B-FFE72BBD0C11}"/>
          </ac:spMkLst>
        </pc:spChg>
        <pc:spChg chg="mod">
          <ac:chgData name="Shubham Asabe" userId="ce341efb-3704-458f-9ae3-1492cb8a1b0d" providerId="ADAL" clId="{A2AA529B-C36E-4441-B8E2-3440B73F3260}" dt="2020-09-01T10:44:34.493" v="261" actId="20577"/>
          <ac:spMkLst>
            <pc:docMk/>
            <pc:sldMk cId="881342883" sldId="259"/>
            <ac:spMk id="3" creationId="{ACA6793A-25FC-4B65-B5AE-E64F513A5C86}"/>
          </ac:spMkLst>
        </pc:spChg>
      </pc:sldChg>
      <pc:sldChg chg="modSp new mod">
        <pc:chgData name="Shubham Asabe" userId="ce341efb-3704-458f-9ae3-1492cb8a1b0d" providerId="ADAL" clId="{A2AA529B-C36E-4441-B8E2-3440B73F3260}" dt="2020-09-01T12:10:20.252" v="708" actId="20577"/>
        <pc:sldMkLst>
          <pc:docMk/>
          <pc:sldMk cId="1699140335" sldId="260"/>
        </pc:sldMkLst>
        <pc:spChg chg="mod">
          <ac:chgData name="Shubham Asabe" userId="ce341efb-3704-458f-9ae3-1492cb8a1b0d" providerId="ADAL" clId="{A2AA529B-C36E-4441-B8E2-3440B73F3260}" dt="2020-09-01T12:10:20.252" v="708" actId="20577"/>
          <ac:spMkLst>
            <pc:docMk/>
            <pc:sldMk cId="1699140335" sldId="260"/>
            <ac:spMk id="2" creationId="{FCFAF2A9-9932-440C-95D6-EF9B56301DC0}"/>
          </ac:spMkLst>
        </pc:spChg>
        <pc:spChg chg="mod">
          <ac:chgData name="Shubham Asabe" userId="ce341efb-3704-458f-9ae3-1492cb8a1b0d" providerId="ADAL" clId="{A2AA529B-C36E-4441-B8E2-3440B73F3260}" dt="2020-09-01T10:54:04.826" v="432" actId="20577"/>
          <ac:spMkLst>
            <pc:docMk/>
            <pc:sldMk cId="1699140335" sldId="260"/>
            <ac:spMk id="3" creationId="{FB7342FE-05E5-4118-B8E3-DDDBA3A974F8}"/>
          </ac:spMkLst>
        </pc:spChg>
      </pc:sldChg>
      <pc:sldChg chg="addSp delSp modSp new del">
        <pc:chgData name="Shubham Asabe" userId="ce341efb-3704-458f-9ae3-1492cb8a1b0d" providerId="ADAL" clId="{A2AA529B-C36E-4441-B8E2-3440B73F3260}" dt="2020-09-01T10:59:46.080" v="487" actId="2696"/>
        <pc:sldMkLst>
          <pc:docMk/>
          <pc:sldMk cId="2726219037" sldId="261"/>
        </pc:sldMkLst>
        <pc:picChg chg="add del mod">
          <ac:chgData name="Shubham Asabe" userId="ce341efb-3704-458f-9ae3-1492cb8a1b0d" providerId="ADAL" clId="{A2AA529B-C36E-4441-B8E2-3440B73F3260}" dt="2020-09-01T10:56:08.737" v="437"/>
          <ac:picMkLst>
            <pc:docMk/>
            <pc:sldMk cId="2726219037" sldId="261"/>
            <ac:picMk id="2" creationId="{FD1730D2-F64F-461D-909B-064A6D236B8B}"/>
          </ac:picMkLst>
        </pc:picChg>
        <pc:picChg chg="add del mod">
          <ac:chgData name="Shubham Asabe" userId="ce341efb-3704-458f-9ae3-1492cb8a1b0d" providerId="ADAL" clId="{A2AA529B-C36E-4441-B8E2-3440B73F3260}" dt="2020-09-01T10:56:08.737" v="437"/>
          <ac:picMkLst>
            <pc:docMk/>
            <pc:sldMk cId="2726219037" sldId="261"/>
            <ac:picMk id="3" creationId="{792B2E43-0BA9-4124-973C-36C9C08FC7CF}"/>
          </ac:picMkLst>
        </pc:picChg>
        <pc:picChg chg="add del mod">
          <ac:chgData name="Shubham Asabe" userId="ce341efb-3704-458f-9ae3-1492cb8a1b0d" providerId="ADAL" clId="{A2AA529B-C36E-4441-B8E2-3440B73F3260}" dt="2020-09-01T10:56:08.737" v="437"/>
          <ac:picMkLst>
            <pc:docMk/>
            <pc:sldMk cId="2726219037" sldId="261"/>
            <ac:picMk id="4" creationId="{0DBB169F-1BF4-43EC-8F39-A69B2F837994}"/>
          </ac:picMkLst>
        </pc:picChg>
        <pc:picChg chg="add del mod">
          <ac:chgData name="Shubham Asabe" userId="ce341efb-3704-458f-9ae3-1492cb8a1b0d" providerId="ADAL" clId="{A2AA529B-C36E-4441-B8E2-3440B73F3260}" dt="2020-09-01T10:56:08.737" v="437"/>
          <ac:picMkLst>
            <pc:docMk/>
            <pc:sldMk cId="2726219037" sldId="261"/>
            <ac:picMk id="5" creationId="{B7EBCEE2-C09B-4EC5-B81F-8685AC7A14E7}"/>
          </ac:picMkLst>
        </pc:picChg>
        <pc:picChg chg="add del mod">
          <ac:chgData name="Shubham Asabe" userId="ce341efb-3704-458f-9ae3-1492cb8a1b0d" providerId="ADAL" clId="{A2AA529B-C36E-4441-B8E2-3440B73F3260}" dt="2020-09-01T10:56:08.737" v="437"/>
          <ac:picMkLst>
            <pc:docMk/>
            <pc:sldMk cId="2726219037" sldId="261"/>
            <ac:picMk id="6" creationId="{9C161336-A738-41AA-8C15-C5A673C48A7C}"/>
          </ac:picMkLst>
        </pc:picChg>
        <pc:picChg chg="add del mod">
          <ac:chgData name="Shubham Asabe" userId="ce341efb-3704-458f-9ae3-1492cb8a1b0d" providerId="ADAL" clId="{A2AA529B-C36E-4441-B8E2-3440B73F3260}" dt="2020-09-01T10:56:08.737" v="437"/>
          <ac:picMkLst>
            <pc:docMk/>
            <pc:sldMk cId="2726219037" sldId="261"/>
            <ac:picMk id="7" creationId="{9BECCDDC-273D-4FF6-A424-543ABBD09ABB}"/>
          </ac:picMkLst>
        </pc:picChg>
      </pc:sldChg>
      <pc:sldChg chg="addSp delSp modSp new mod ord delAnim modAnim">
        <pc:chgData name="Shubham Asabe" userId="ce341efb-3704-458f-9ae3-1492cb8a1b0d" providerId="ADAL" clId="{A2AA529B-C36E-4441-B8E2-3440B73F3260}" dt="2020-09-01T12:15:07.504" v="726"/>
        <pc:sldMkLst>
          <pc:docMk/>
          <pc:sldMk cId="3581324221" sldId="262"/>
        </pc:sldMkLst>
        <pc:spChg chg="mod">
          <ac:chgData name="Shubham Asabe" userId="ce341efb-3704-458f-9ae3-1492cb8a1b0d" providerId="ADAL" clId="{A2AA529B-C36E-4441-B8E2-3440B73F3260}" dt="2020-09-01T10:58:45.280" v="483" actId="313"/>
          <ac:spMkLst>
            <pc:docMk/>
            <pc:sldMk cId="3581324221" sldId="262"/>
            <ac:spMk id="2" creationId="{775DB86F-8916-424C-8457-99D2BE154345}"/>
          </ac:spMkLst>
        </pc:spChg>
        <pc:spChg chg="del">
          <ac:chgData name="Shubham Asabe" userId="ce341efb-3704-458f-9ae3-1492cb8a1b0d" providerId="ADAL" clId="{A2AA529B-C36E-4441-B8E2-3440B73F3260}" dt="2020-09-01T10:56:16.862" v="439" actId="478"/>
          <ac:spMkLst>
            <pc:docMk/>
            <pc:sldMk cId="3581324221" sldId="262"/>
            <ac:spMk id="3" creationId="{4465D4AF-4AE5-4FBF-BE97-3F41A50FB1C7}"/>
          </ac:spMkLst>
        </pc:spChg>
        <pc:picChg chg="add mod">
          <ac:chgData name="Shubham Asabe" userId="ce341efb-3704-458f-9ae3-1492cb8a1b0d" providerId="ADAL" clId="{A2AA529B-C36E-4441-B8E2-3440B73F3260}" dt="2020-09-01T10:56:33.017" v="441" actId="1076"/>
          <ac:picMkLst>
            <pc:docMk/>
            <pc:sldMk cId="3581324221" sldId="262"/>
            <ac:picMk id="4" creationId="{8A4546E4-1D2A-4509-862F-6290CEAF3F80}"/>
          </ac:picMkLst>
        </pc:picChg>
        <pc:picChg chg="add mod">
          <ac:chgData name="Shubham Asabe" userId="ce341efb-3704-458f-9ae3-1492cb8a1b0d" providerId="ADAL" clId="{A2AA529B-C36E-4441-B8E2-3440B73F3260}" dt="2020-09-01T10:57:25.107" v="443" actId="1076"/>
          <ac:picMkLst>
            <pc:docMk/>
            <pc:sldMk cId="3581324221" sldId="262"/>
            <ac:picMk id="5" creationId="{B386343F-5FC5-4938-8FB3-8F1D8F2B6C91}"/>
          </ac:picMkLst>
        </pc:picChg>
        <pc:picChg chg="add mod">
          <ac:chgData name="Shubham Asabe" userId="ce341efb-3704-458f-9ae3-1492cb8a1b0d" providerId="ADAL" clId="{A2AA529B-C36E-4441-B8E2-3440B73F3260}" dt="2020-09-01T11:46:35.542" v="511" actId="1076"/>
          <ac:picMkLst>
            <pc:docMk/>
            <pc:sldMk cId="3581324221" sldId="262"/>
            <ac:picMk id="6" creationId="{5A61917B-9F4A-4D5C-8F08-6265E853E3BC}"/>
          </ac:picMkLst>
        </pc:picChg>
        <pc:picChg chg="add mod">
          <ac:chgData name="Shubham Asabe" userId="ce341efb-3704-458f-9ae3-1492cb8a1b0d" providerId="ADAL" clId="{A2AA529B-C36E-4441-B8E2-3440B73F3260}" dt="2020-09-01T10:56:33.017" v="441" actId="1076"/>
          <ac:picMkLst>
            <pc:docMk/>
            <pc:sldMk cId="3581324221" sldId="262"/>
            <ac:picMk id="7" creationId="{1EA40AF0-34CC-4677-B7C3-C4E74708DF93}"/>
          </ac:picMkLst>
        </pc:picChg>
        <pc:picChg chg="add del mod">
          <ac:chgData name="Shubham Asabe" userId="ce341efb-3704-458f-9ae3-1492cb8a1b0d" providerId="ADAL" clId="{A2AA529B-C36E-4441-B8E2-3440B73F3260}" dt="2020-09-01T11:46:10.156" v="506" actId="478"/>
          <ac:picMkLst>
            <pc:docMk/>
            <pc:sldMk cId="3581324221" sldId="262"/>
            <ac:picMk id="8" creationId="{EDDE2524-CEBD-45F7-8925-A7985EAA68FA}"/>
          </ac:picMkLst>
        </pc:picChg>
        <pc:picChg chg="add mod">
          <ac:chgData name="Shubham Asabe" userId="ce341efb-3704-458f-9ae3-1492cb8a1b0d" providerId="ADAL" clId="{A2AA529B-C36E-4441-B8E2-3440B73F3260}" dt="2020-09-01T11:46:32.255" v="510" actId="1076"/>
          <ac:picMkLst>
            <pc:docMk/>
            <pc:sldMk cId="3581324221" sldId="262"/>
            <ac:picMk id="9" creationId="{AB4859CF-DA1C-49B0-BC5A-7DFBA2A3BE3C}"/>
          </ac:picMkLst>
        </pc:picChg>
        <pc:cxnChg chg="add mod">
          <ac:chgData name="Shubham Asabe" userId="ce341efb-3704-458f-9ae3-1492cb8a1b0d" providerId="ADAL" clId="{A2AA529B-C36E-4441-B8E2-3440B73F3260}" dt="2020-09-01T10:59:21.591" v="486" actId="13822"/>
          <ac:cxnSpMkLst>
            <pc:docMk/>
            <pc:sldMk cId="3581324221" sldId="262"/>
            <ac:cxnSpMk id="11" creationId="{E4C17FE5-D2D3-4892-BC4F-CA5B2201F552}"/>
          </ac:cxnSpMkLst>
        </pc:cxnChg>
        <pc:cxnChg chg="add mod">
          <ac:chgData name="Shubham Asabe" userId="ce341efb-3704-458f-9ae3-1492cb8a1b0d" providerId="ADAL" clId="{A2AA529B-C36E-4441-B8E2-3440B73F3260}" dt="2020-09-01T11:46:32.255" v="510" actId="1076"/>
          <ac:cxnSpMkLst>
            <pc:docMk/>
            <pc:sldMk cId="3581324221" sldId="262"/>
            <ac:cxnSpMk id="14" creationId="{F4690785-134E-49C9-A44C-F78CF6B2C1A0}"/>
          </ac:cxnSpMkLst>
        </pc:cxnChg>
        <pc:cxnChg chg="add del mod">
          <ac:chgData name="Shubham Asabe" userId="ce341efb-3704-458f-9ae3-1492cb8a1b0d" providerId="ADAL" clId="{A2AA529B-C36E-4441-B8E2-3440B73F3260}" dt="2020-09-01T11:46:15.370" v="507" actId="478"/>
          <ac:cxnSpMkLst>
            <pc:docMk/>
            <pc:sldMk cId="3581324221" sldId="262"/>
            <ac:cxnSpMk id="16" creationId="{5E05CDAB-0AA8-4523-9CC2-D4155B1F794D}"/>
          </ac:cxnSpMkLst>
        </pc:cxnChg>
        <pc:cxnChg chg="add mod">
          <ac:chgData name="Shubham Asabe" userId="ce341efb-3704-458f-9ae3-1492cb8a1b0d" providerId="ADAL" clId="{A2AA529B-C36E-4441-B8E2-3440B73F3260}" dt="2020-09-01T11:46:35.542" v="511" actId="1076"/>
          <ac:cxnSpMkLst>
            <pc:docMk/>
            <pc:sldMk cId="3581324221" sldId="262"/>
            <ac:cxnSpMk id="19" creationId="{C1C07F6A-ABA7-46DA-84D4-C0B6D1414391}"/>
          </ac:cxnSpMkLst>
        </pc:cxnChg>
        <pc:cxnChg chg="add mod">
          <ac:chgData name="Shubham Asabe" userId="ce341efb-3704-458f-9ae3-1492cb8a1b0d" providerId="ADAL" clId="{A2AA529B-C36E-4441-B8E2-3440B73F3260}" dt="2020-09-01T10:59:21.591" v="486" actId="13822"/>
          <ac:cxnSpMkLst>
            <pc:docMk/>
            <pc:sldMk cId="3581324221" sldId="262"/>
            <ac:cxnSpMk id="21" creationId="{7D160A2D-75E8-4262-8F57-24D006679D8E}"/>
          </ac:cxnSpMkLst>
        </pc:cxnChg>
      </pc:sldChg>
      <pc:sldChg chg="modSp new del mod">
        <pc:chgData name="Shubham Asabe" userId="ce341efb-3704-458f-9ae3-1492cb8a1b0d" providerId="ADAL" clId="{A2AA529B-C36E-4441-B8E2-3440B73F3260}" dt="2020-09-01T12:08:48.769" v="706" actId="2696"/>
        <pc:sldMkLst>
          <pc:docMk/>
          <pc:sldMk cId="2759117411" sldId="263"/>
        </pc:sldMkLst>
        <pc:spChg chg="mod">
          <ac:chgData name="Shubham Asabe" userId="ce341efb-3704-458f-9ae3-1492cb8a1b0d" providerId="ADAL" clId="{A2AA529B-C36E-4441-B8E2-3440B73F3260}" dt="2020-09-01T11:49:44.722" v="539" actId="20577"/>
          <ac:spMkLst>
            <pc:docMk/>
            <pc:sldMk cId="2759117411" sldId="263"/>
            <ac:spMk id="2" creationId="{60F57B4D-1956-4D1E-8745-B2D06BB8739C}"/>
          </ac:spMkLst>
        </pc:spChg>
      </pc:sldChg>
      <pc:sldChg chg="addSp modSp new mod ord modAnim">
        <pc:chgData name="Shubham Asabe" userId="ce341efb-3704-458f-9ae3-1492cb8a1b0d" providerId="ADAL" clId="{A2AA529B-C36E-4441-B8E2-3440B73F3260}" dt="2020-09-01T12:14:53.275" v="724"/>
        <pc:sldMkLst>
          <pc:docMk/>
          <pc:sldMk cId="3286420768" sldId="264"/>
        </pc:sldMkLst>
        <pc:spChg chg="add mod">
          <ac:chgData name="Shubham Asabe" userId="ce341efb-3704-458f-9ae3-1492cb8a1b0d" providerId="ADAL" clId="{A2AA529B-C36E-4441-B8E2-3440B73F3260}" dt="2020-09-01T12:00:37.436" v="607" actId="12788"/>
          <ac:spMkLst>
            <pc:docMk/>
            <pc:sldMk cId="3286420768" sldId="264"/>
            <ac:spMk id="2" creationId="{D86E0383-A66B-48F8-A508-DFD3219173B3}"/>
          </ac:spMkLst>
        </pc:spChg>
        <pc:spChg chg="add mod">
          <ac:chgData name="Shubham Asabe" userId="ce341efb-3704-458f-9ae3-1492cb8a1b0d" providerId="ADAL" clId="{A2AA529B-C36E-4441-B8E2-3440B73F3260}" dt="2020-09-01T12:05:47.152" v="689" actId="1076"/>
          <ac:spMkLst>
            <pc:docMk/>
            <pc:sldMk cId="3286420768" sldId="264"/>
            <ac:spMk id="3" creationId="{FADCBE90-95B0-421D-A569-C3F856102714}"/>
          </ac:spMkLst>
        </pc:spChg>
        <pc:spChg chg="add mod">
          <ac:chgData name="Shubham Asabe" userId="ce341efb-3704-458f-9ae3-1492cb8a1b0d" providerId="ADAL" clId="{A2AA529B-C36E-4441-B8E2-3440B73F3260}" dt="2020-09-01T12:04:46.136" v="684" actId="14100"/>
          <ac:spMkLst>
            <pc:docMk/>
            <pc:sldMk cId="3286420768" sldId="264"/>
            <ac:spMk id="4" creationId="{6AA1405F-B3BF-41EE-9733-FA032B4DC848}"/>
          </ac:spMkLst>
        </pc:spChg>
        <pc:spChg chg="add mod">
          <ac:chgData name="Shubham Asabe" userId="ce341efb-3704-458f-9ae3-1492cb8a1b0d" providerId="ADAL" clId="{A2AA529B-C36E-4441-B8E2-3440B73F3260}" dt="2020-09-01T12:00:37.436" v="607" actId="12788"/>
          <ac:spMkLst>
            <pc:docMk/>
            <pc:sldMk cId="3286420768" sldId="264"/>
            <ac:spMk id="5" creationId="{196E4358-2FBA-4BA1-9116-30CD91903D29}"/>
          </ac:spMkLst>
        </pc:spChg>
        <pc:spChg chg="add mod">
          <ac:chgData name="Shubham Asabe" userId="ce341efb-3704-458f-9ae3-1492cb8a1b0d" providerId="ADAL" clId="{A2AA529B-C36E-4441-B8E2-3440B73F3260}" dt="2020-09-01T12:04:46.136" v="684" actId="14100"/>
          <ac:spMkLst>
            <pc:docMk/>
            <pc:sldMk cId="3286420768" sldId="264"/>
            <ac:spMk id="6" creationId="{97D2B221-814A-4F5F-B049-6D1D409199F5}"/>
          </ac:spMkLst>
        </pc:spChg>
        <pc:spChg chg="add mod">
          <ac:chgData name="Shubham Asabe" userId="ce341efb-3704-458f-9ae3-1492cb8a1b0d" providerId="ADAL" clId="{A2AA529B-C36E-4441-B8E2-3440B73F3260}" dt="2020-09-01T12:06:10.031" v="692" actId="1076"/>
          <ac:spMkLst>
            <pc:docMk/>
            <pc:sldMk cId="3286420768" sldId="264"/>
            <ac:spMk id="15" creationId="{D939896A-B312-492A-9C90-2EE32D089C19}"/>
          </ac:spMkLst>
        </pc:spChg>
        <pc:spChg chg="add mod">
          <ac:chgData name="Shubham Asabe" userId="ce341efb-3704-458f-9ae3-1492cb8a1b0d" providerId="ADAL" clId="{A2AA529B-C36E-4441-B8E2-3440B73F3260}" dt="2020-09-01T12:04:46.136" v="684" actId="14100"/>
          <ac:spMkLst>
            <pc:docMk/>
            <pc:sldMk cId="3286420768" sldId="264"/>
            <ac:spMk id="16" creationId="{CEF41612-EE41-4841-9E80-B4189BD3A4C9}"/>
          </ac:spMkLst>
        </pc:spChg>
        <pc:spChg chg="add mod">
          <ac:chgData name="Shubham Asabe" userId="ce341efb-3704-458f-9ae3-1492cb8a1b0d" providerId="ADAL" clId="{A2AA529B-C36E-4441-B8E2-3440B73F3260}" dt="2020-09-01T12:07:05.192" v="696" actId="1076"/>
          <ac:spMkLst>
            <pc:docMk/>
            <pc:sldMk cId="3286420768" sldId="264"/>
            <ac:spMk id="17" creationId="{C7816AD1-1BD4-4093-8636-BFBAEB3CAB05}"/>
          </ac:spMkLst>
        </pc:spChg>
        <pc:cxnChg chg="add mod">
          <ac:chgData name="Shubham Asabe" userId="ce341efb-3704-458f-9ae3-1492cb8a1b0d" providerId="ADAL" clId="{A2AA529B-C36E-4441-B8E2-3440B73F3260}" dt="2020-09-01T12:05:47.152" v="689" actId="1076"/>
          <ac:cxnSpMkLst>
            <pc:docMk/>
            <pc:sldMk cId="3286420768" sldId="264"/>
            <ac:cxnSpMk id="8" creationId="{39406F3C-9CC2-4C82-B631-8184B02B4507}"/>
          </ac:cxnSpMkLst>
        </pc:cxnChg>
        <pc:cxnChg chg="add mod">
          <ac:chgData name="Shubham Asabe" userId="ce341efb-3704-458f-9ae3-1492cb8a1b0d" providerId="ADAL" clId="{A2AA529B-C36E-4441-B8E2-3440B73F3260}" dt="2020-09-01T12:05:47.152" v="689" actId="1076"/>
          <ac:cxnSpMkLst>
            <pc:docMk/>
            <pc:sldMk cId="3286420768" sldId="264"/>
            <ac:cxnSpMk id="10" creationId="{A72065B5-1EE2-4EA3-A86E-6F806629D710}"/>
          </ac:cxnSpMkLst>
        </pc:cxnChg>
        <pc:cxnChg chg="add mod">
          <ac:chgData name="Shubham Asabe" userId="ce341efb-3704-458f-9ae3-1492cb8a1b0d" providerId="ADAL" clId="{A2AA529B-C36E-4441-B8E2-3440B73F3260}" dt="2020-09-01T12:05:23.114" v="688" actId="13822"/>
          <ac:cxnSpMkLst>
            <pc:docMk/>
            <pc:sldMk cId="3286420768" sldId="264"/>
            <ac:cxnSpMk id="12" creationId="{CB30D0BC-D3C4-41AA-B7A4-A85F5FC4F727}"/>
          </ac:cxnSpMkLst>
        </pc:cxnChg>
        <pc:cxnChg chg="add mod">
          <ac:chgData name="Shubham Asabe" userId="ce341efb-3704-458f-9ae3-1492cb8a1b0d" providerId="ADAL" clId="{A2AA529B-C36E-4441-B8E2-3440B73F3260}" dt="2020-09-01T12:05:23.114" v="688" actId="13822"/>
          <ac:cxnSpMkLst>
            <pc:docMk/>
            <pc:sldMk cId="3286420768" sldId="264"/>
            <ac:cxnSpMk id="14" creationId="{B1517F4D-4E43-4AA3-BDFC-1CB40FAA0BF9}"/>
          </ac:cxnSpMkLst>
        </pc:cxnChg>
        <pc:cxnChg chg="add mod">
          <ac:chgData name="Shubham Asabe" userId="ce341efb-3704-458f-9ae3-1492cb8a1b0d" providerId="ADAL" clId="{A2AA529B-C36E-4441-B8E2-3440B73F3260}" dt="2020-09-01T12:06:10.031" v="692" actId="1076"/>
          <ac:cxnSpMkLst>
            <pc:docMk/>
            <pc:sldMk cId="3286420768" sldId="264"/>
            <ac:cxnSpMk id="19" creationId="{DDD0C312-C401-4ADB-A4D6-C1C6065F56C7}"/>
          </ac:cxnSpMkLst>
        </pc:cxnChg>
        <pc:cxnChg chg="add mod">
          <ac:chgData name="Shubham Asabe" userId="ce341efb-3704-458f-9ae3-1492cb8a1b0d" providerId="ADAL" clId="{A2AA529B-C36E-4441-B8E2-3440B73F3260}" dt="2020-09-01T12:07:05.192" v="696" actId="1076"/>
          <ac:cxnSpMkLst>
            <pc:docMk/>
            <pc:sldMk cId="3286420768" sldId="264"/>
            <ac:cxnSpMk id="21" creationId="{C3DD9B12-D14C-4655-A396-6534A14D8D05}"/>
          </ac:cxnSpMkLst>
        </pc:cxnChg>
        <pc:cxnChg chg="add mod">
          <ac:chgData name="Shubham Asabe" userId="ce341efb-3704-458f-9ae3-1492cb8a1b0d" providerId="ADAL" clId="{A2AA529B-C36E-4441-B8E2-3440B73F3260}" dt="2020-09-01T12:07:05.192" v="696" actId="1076"/>
          <ac:cxnSpMkLst>
            <pc:docMk/>
            <pc:sldMk cId="3286420768" sldId="264"/>
            <ac:cxnSpMk id="23" creationId="{DEBBDF5F-590A-4D1A-B641-7010A41AD666}"/>
          </ac:cxnSpMkLst>
        </pc:cxnChg>
        <pc:cxnChg chg="add mod">
          <ac:chgData name="Shubham Asabe" userId="ce341efb-3704-458f-9ae3-1492cb8a1b0d" providerId="ADAL" clId="{A2AA529B-C36E-4441-B8E2-3440B73F3260}" dt="2020-09-01T12:07:20.661" v="699" actId="13822"/>
          <ac:cxnSpMkLst>
            <pc:docMk/>
            <pc:sldMk cId="3286420768" sldId="264"/>
            <ac:cxnSpMk id="31" creationId="{BBC16F7E-3709-4990-9F47-01E45685803B}"/>
          </ac:cxnSpMkLst>
        </pc:cxnChg>
      </pc:sldChg>
      <pc:sldChg chg="addSp delSp modSp new mod ord setBg">
        <pc:chgData name="Shubham Asabe" userId="ce341efb-3704-458f-9ae3-1492cb8a1b0d" providerId="ADAL" clId="{A2AA529B-C36E-4441-B8E2-3440B73F3260}" dt="2020-09-01T12:15:28.601" v="729"/>
        <pc:sldMkLst>
          <pc:docMk/>
          <pc:sldMk cId="575803006" sldId="265"/>
        </pc:sldMkLst>
        <pc:spChg chg="add mod ord">
          <ac:chgData name="Shubham Asabe" userId="ce341efb-3704-458f-9ae3-1492cb8a1b0d" providerId="ADAL" clId="{A2AA529B-C36E-4441-B8E2-3440B73F3260}" dt="2020-09-01T12:13:53.383" v="722" actId="12"/>
          <ac:spMkLst>
            <pc:docMk/>
            <pc:sldMk cId="575803006" sldId="265"/>
            <ac:spMk id="3" creationId="{1CE99C0E-79CD-401D-9D71-69DA02BA38CB}"/>
          </ac:spMkLst>
        </pc:spChg>
        <pc:spChg chg="add mod">
          <ac:chgData name="Shubham Asabe" userId="ce341efb-3704-458f-9ae3-1492cb8a1b0d" providerId="ADAL" clId="{A2AA529B-C36E-4441-B8E2-3440B73F3260}" dt="2020-09-01T12:12:33.335" v="717" actId="26606"/>
          <ac:spMkLst>
            <pc:docMk/>
            <pc:sldMk cId="575803006" sldId="265"/>
            <ac:spMk id="4" creationId="{37597996-2B4C-4390-B99A-EE63FE5D3180}"/>
          </ac:spMkLst>
        </pc:spChg>
        <pc:spChg chg="add del">
          <ac:chgData name="Shubham Asabe" userId="ce341efb-3704-458f-9ae3-1492cb8a1b0d" providerId="ADAL" clId="{A2AA529B-C36E-4441-B8E2-3440B73F3260}" dt="2020-09-01T12:12:31.120" v="712" actId="26606"/>
          <ac:spMkLst>
            <pc:docMk/>
            <pc:sldMk cId="575803006" sldId="265"/>
            <ac:spMk id="9" creationId="{2D6FBB9D-1CAA-4D05-AB33-BABDFE17B843}"/>
          </ac:spMkLst>
        </pc:spChg>
        <pc:spChg chg="add del">
          <ac:chgData name="Shubham Asabe" userId="ce341efb-3704-458f-9ae3-1492cb8a1b0d" providerId="ADAL" clId="{A2AA529B-C36E-4441-B8E2-3440B73F3260}" dt="2020-09-01T12:12:31.120" v="712" actId="26606"/>
          <ac:spMkLst>
            <pc:docMk/>
            <pc:sldMk cId="575803006" sldId="265"/>
            <ac:spMk id="11" creationId="{04727B71-B4B6-4823-80A1-68C40B475118}"/>
          </ac:spMkLst>
        </pc:spChg>
        <pc:spChg chg="add del">
          <ac:chgData name="Shubham Asabe" userId="ce341efb-3704-458f-9ae3-1492cb8a1b0d" providerId="ADAL" clId="{A2AA529B-C36E-4441-B8E2-3440B73F3260}" dt="2020-09-01T12:12:31.120" v="712" actId="26606"/>
          <ac:spMkLst>
            <pc:docMk/>
            <pc:sldMk cId="575803006" sldId="265"/>
            <ac:spMk id="13" creationId="{79A6DB05-9FB5-4B07-8675-74C23D4FD89D}"/>
          </ac:spMkLst>
        </pc:spChg>
        <pc:spChg chg="add del">
          <ac:chgData name="Shubham Asabe" userId="ce341efb-3704-458f-9ae3-1492cb8a1b0d" providerId="ADAL" clId="{A2AA529B-C36E-4441-B8E2-3440B73F3260}" dt="2020-09-01T12:12:31.120" v="712" actId="26606"/>
          <ac:spMkLst>
            <pc:docMk/>
            <pc:sldMk cId="575803006" sldId="265"/>
            <ac:spMk id="15" creationId="{5C9B446A-6343-4E56-90BA-061E4DDF0FFB}"/>
          </ac:spMkLst>
        </pc:spChg>
        <pc:spChg chg="add del">
          <ac:chgData name="Shubham Asabe" userId="ce341efb-3704-458f-9ae3-1492cb8a1b0d" providerId="ADAL" clId="{A2AA529B-C36E-4441-B8E2-3440B73F3260}" dt="2020-09-01T12:12:31.120" v="712" actId="26606"/>
          <ac:spMkLst>
            <pc:docMk/>
            <pc:sldMk cId="575803006" sldId="265"/>
            <ac:spMk id="17" creationId="{3EC72A1B-03D3-499C-B4BF-AC68EEC22B10}"/>
          </ac:spMkLst>
        </pc:spChg>
        <pc:spChg chg="add del">
          <ac:chgData name="Shubham Asabe" userId="ce341efb-3704-458f-9ae3-1492cb8a1b0d" providerId="ADAL" clId="{A2AA529B-C36E-4441-B8E2-3440B73F3260}" dt="2020-09-01T12:12:31.120" v="712" actId="26606"/>
          <ac:spMkLst>
            <pc:docMk/>
            <pc:sldMk cId="575803006" sldId="265"/>
            <ac:spMk id="19" creationId="{216322C2-3CF0-4D33-BF90-3F384CF6D232}"/>
          </ac:spMkLst>
        </pc:spChg>
        <pc:spChg chg="add del">
          <ac:chgData name="Shubham Asabe" userId="ce341efb-3704-458f-9ae3-1492cb8a1b0d" providerId="ADAL" clId="{A2AA529B-C36E-4441-B8E2-3440B73F3260}" dt="2020-09-01T12:12:31.120" v="712" actId="26606"/>
          <ac:spMkLst>
            <pc:docMk/>
            <pc:sldMk cId="575803006" sldId="265"/>
            <ac:spMk id="21" creationId="{55D4142C-5077-457F-A6AD-3FECFDB39685}"/>
          </ac:spMkLst>
        </pc:spChg>
        <pc:spChg chg="add del">
          <ac:chgData name="Shubham Asabe" userId="ce341efb-3704-458f-9ae3-1492cb8a1b0d" providerId="ADAL" clId="{A2AA529B-C36E-4441-B8E2-3440B73F3260}" dt="2020-09-01T12:12:31.120" v="712" actId="26606"/>
          <ac:spMkLst>
            <pc:docMk/>
            <pc:sldMk cId="575803006" sldId="265"/>
            <ac:spMk id="23" creationId="{7A5F0580-5EE9-419F-96EE-B6529EF6E7D0}"/>
          </ac:spMkLst>
        </pc:spChg>
        <pc:spChg chg="add del">
          <ac:chgData name="Shubham Asabe" userId="ce341efb-3704-458f-9ae3-1492cb8a1b0d" providerId="ADAL" clId="{A2AA529B-C36E-4441-B8E2-3440B73F3260}" dt="2020-09-01T12:12:32.311" v="714" actId="26606"/>
          <ac:spMkLst>
            <pc:docMk/>
            <pc:sldMk cId="575803006" sldId="265"/>
            <ac:spMk id="25" creationId="{2D6FBB9D-1CAA-4D05-AB33-BABDFE17B843}"/>
          </ac:spMkLst>
        </pc:spChg>
        <pc:spChg chg="add del">
          <ac:chgData name="Shubham Asabe" userId="ce341efb-3704-458f-9ae3-1492cb8a1b0d" providerId="ADAL" clId="{A2AA529B-C36E-4441-B8E2-3440B73F3260}" dt="2020-09-01T12:12:32.311" v="714" actId="26606"/>
          <ac:spMkLst>
            <pc:docMk/>
            <pc:sldMk cId="575803006" sldId="265"/>
            <ac:spMk id="26" creationId="{04727B71-B4B6-4823-80A1-68C40B475118}"/>
          </ac:spMkLst>
        </pc:spChg>
        <pc:spChg chg="add del">
          <ac:chgData name="Shubham Asabe" userId="ce341efb-3704-458f-9ae3-1492cb8a1b0d" providerId="ADAL" clId="{A2AA529B-C36E-4441-B8E2-3440B73F3260}" dt="2020-09-01T12:12:32.311" v="714" actId="26606"/>
          <ac:spMkLst>
            <pc:docMk/>
            <pc:sldMk cId="575803006" sldId="265"/>
            <ac:spMk id="27" creationId="{79A6DB05-9FB5-4B07-8675-74C23D4FD89D}"/>
          </ac:spMkLst>
        </pc:spChg>
        <pc:spChg chg="add del">
          <ac:chgData name="Shubham Asabe" userId="ce341efb-3704-458f-9ae3-1492cb8a1b0d" providerId="ADAL" clId="{A2AA529B-C36E-4441-B8E2-3440B73F3260}" dt="2020-09-01T12:12:32.311" v="714" actId="26606"/>
          <ac:spMkLst>
            <pc:docMk/>
            <pc:sldMk cId="575803006" sldId="265"/>
            <ac:spMk id="28" creationId="{0288C6B4-AFC3-407F-A595-EFFD38D4CCAF}"/>
          </ac:spMkLst>
        </pc:spChg>
        <pc:spChg chg="add del">
          <ac:chgData name="Shubham Asabe" userId="ce341efb-3704-458f-9ae3-1492cb8a1b0d" providerId="ADAL" clId="{A2AA529B-C36E-4441-B8E2-3440B73F3260}" dt="2020-09-01T12:12:32.311" v="714" actId="26606"/>
          <ac:spMkLst>
            <pc:docMk/>
            <pc:sldMk cId="575803006" sldId="265"/>
            <ac:spMk id="29" creationId="{CF236821-17FE-429B-8D2C-08E13A64EA40}"/>
          </ac:spMkLst>
        </pc:spChg>
        <pc:spChg chg="add del">
          <ac:chgData name="Shubham Asabe" userId="ce341efb-3704-458f-9ae3-1492cb8a1b0d" providerId="ADAL" clId="{A2AA529B-C36E-4441-B8E2-3440B73F3260}" dt="2020-09-01T12:12:32.311" v="714" actId="26606"/>
          <ac:spMkLst>
            <pc:docMk/>
            <pc:sldMk cId="575803006" sldId="265"/>
            <ac:spMk id="30" creationId="{C0BDBCD2-E081-43AB-9119-C55465E59757}"/>
          </ac:spMkLst>
        </pc:spChg>
        <pc:spChg chg="add del">
          <ac:chgData name="Shubham Asabe" userId="ce341efb-3704-458f-9ae3-1492cb8a1b0d" providerId="ADAL" clId="{A2AA529B-C36E-4441-B8E2-3440B73F3260}" dt="2020-09-01T12:12:32.311" v="714" actId="26606"/>
          <ac:spMkLst>
            <pc:docMk/>
            <pc:sldMk cId="575803006" sldId="265"/>
            <ac:spMk id="31" creationId="{98E79BE4-34FE-485A-98A5-92CE8F7C4743}"/>
          </ac:spMkLst>
        </pc:spChg>
        <pc:spChg chg="add del">
          <ac:chgData name="Shubham Asabe" userId="ce341efb-3704-458f-9ae3-1492cb8a1b0d" providerId="ADAL" clId="{A2AA529B-C36E-4441-B8E2-3440B73F3260}" dt="2020-09-01T12:12:32.311" v="714" actId="26606"/>
          <ac:spMkLst>
            <pc:docMk/>
            <pc:sldMk cId="575803006" sldId="265"/>
            <ac:spMk id="32" creationId="{7A5F0580-5EE9-419F-96EE-B6529EF6E7D0}"/>
          </ac:spMkLst>
        </pc:spChg>
        <pc:spChg chg="add del">
          <ac:chgData name="Shubham Asabe" userId="ce341efb-3704-458f-9ae3-1492cb8a1b0d" providerId="ADAL" clId="{A2AA529B-C36E-4441-B8E2-3440B73F3260}" dt="2020-09-01T12:12:33.310" v="716" actId="26606"/>
          <ac:spMkLst>
            <pc:docMk/>
            <pc:sldMk cId="575803006" sldId="265"/>
            <ac:spMk id="34" creationId="{2D6FBB9D-1CAA-4D05-AB33-BABDFE17B843}"/>
          </ac:spMkLst>
        </pc:spChg>
        <pc:spChg chg="add del">
          <ac:chgData name="Shubham Asabe" userId="ce341efb-3704-458f-9ae3-1492cb8a1b0d" providerId="ADAL" clId="{A2AA529B-C36E-4441-B8E2-3440B73F3260}" dt="2020-09-01T12:12:33.310" v="716" actId="26606"/>
          <ac:spMkLst>
            <pc:docMk/>
            <pc:sldMk cId="575803006" sldId="265"/>
            <ac:spMk id="35" creationId="{04727B71-B4B6-4823-80A1-68C40B475118}"/>
          </ac:spMkLst>
        </pc:spChg>
        <pc:spChg chg="add del">
          <ac:chgData name="Shubham Asabe" userId="ce341efb-3704-458f-9ae3-1492cb8a1b0d" providerId="ADAL" clId="{A2AA529B-C36E-4441-B8E2-3440B73F3260}" dt="2020-09-01T12:12:33.310" v="716" actId="26606"/>
          <ac:spMkLst>
            <pc:docMk/>
            <pc:sldMk cId="575803006" sldId="265"/>
            <ac:spMk id="36" creationId="{79A6DB05-9FB5-4B07-8675-74C23D4FD89D}"/>
          </ac:spMkLst>
        </pc:spChg>
        <pc:spChg chg="add del">
          <ac:chgData name="Shubham Asabe" userId="ce341efb-3704-458f-9ae3-1492cb8a1b0d" providerId="ADAL" clId="{A2AA529B-C36E-4441-B8E2-3440B73F3260}" dt="2020-09-01T12:12:33.310" v="716" actId="26606"/>
          <ac:spMkLst>
            <pc:docMk/>
            <pc:sldMk cId="575803006" sldId="265"/>
            <ac:spMk id="37" creationId="{5C9B446A-6343-4E56-90BA-061E4DDF0FFB}"/>
          </ac:spMkLst>
        </pc:spChg>
        <pc:spChg chg="add del">
          <ac:chgData name="Shubham Asabe" userId="ce341efb-3704-458f-9ae3-1492cb8a1b0d" providerId="ADAL" clId="{A2AA529B-C36E-4441-B8E2-3440B73F3260}" dt="2020-09-01T12:12:33.310" v="716" actId="26606"/>
          <ac:spMkLst>
            <pc:docMk/>
            <pc:sldMk cId="575803006" sldId="265"/>
            <ac:spMk id="38" creationId="{3EC72A1B-03D3-499C-B4BF-AC68EEC22B10}"/>
          </ac:spMkLst>
        </pc:spChg>
        <pc:spChg chg="add del">
          <ac:chgData name="Shubham Asabe" userId="ce341efb-3704-458f-9ae3-1492cb8a1b0d" providerId="ADAL" clId="{A2AA529B-C36E-4441-B8E2-3440B73F3260}" dt="2020-09-01T12:12:33.310" v="716" actId="26606"/>
          <ac:spMkLst>
            <pc:docMk/>
            <pc:sldMk cId="575803006" sldId="265"/>
            <ac:spMk id="39" creationId="{216322C2-3CF0-4D33-BF90-3F384CF6D232}"/>
          </ac:spMkLst>
        </pc:spChg>
        <pc:spChg chg="add del">
          <ac:chgData name="Shubham Asabe" userId="ce341efb-3704-458f-9ae3-1492cb8a1b0d" providerId="ADAL" clId="{A2AA529B-C36E-4441-B8E2-3440B73F3260}" dt="2020-09-01T12:12:33.310" v="716" actId="26606"/>
          <ac:spMkLst>
            <pc:docMk/>
            <pc:sldMk cId="575803006" sldId="265"/>
            <ac:spMk id="40" creationId="{55D4142C-5077-457F-A6AD-3FECFDB39685}"/>
          </ac:spMkLst>
        </pc:spChg>
        <pc:spChg chg="add del">
          <ac:chgData name="Shubham Asabe" userId="ce341efb-3704-458f-9ae3-1492cb8a1b0d" providerId="ADAL" clId="{A2AA529B-C36E-4441-B8E2-3440B73F3260}" dt="2020-09-01T12:12:33.310" v="716" actId="26606"/>
          <ac:spMkLst>
            <pc:docMk/>
            <pc:sldMk cId="575803006" sldId="265"/>
            <ac:spMk id="41" creationId="{7A5F0580-5EE9-419F-96EE-B6529EF6E7D0}"/>
          </ac:spMkLst>
        </pc:spChg>
        <pc:spChg chg="add">
          <ac:chgData name="Shubham Asabe" userId="ce341efb-3704-458f-9ae3-1492cb8a1b0d" providerId="ADAL" clId="{A2AA529B-C36E-4441-B8E2-3440B73F3260}" dt="2020-09-01T12:12:33.335" v="717" actId="26606"/>
          <ac:spMkLst>
            <pc:docMk/>
            <pc:sldMk cId="575803006" sldId="265"/>
            <ac:spMk id="43" creationId="{2D6FBB9D-1CAA-4D05-AB33-BABDFE17B843}"/>
          </ac:spMkLst>
        </pc:spChg>
        <pc:spChg chg="add">
          <ac:chgData name="Shubham Asabe" userId="ce341efb-3704-458f-9ae3-1492cb8a1b0d" providerId="ADAL" clId="{A2AA529B-C36E-4441-B8E2-3440B73F3260}" dt="2020-09-01T12:12:33.335" v="717" actId="26606"/>
          <ac:spMkLst>
            <pc:docMk/>
            <pc:sldMk cId="575803006" sldId="265"/>
            <ac:spMk id="44" creationId="{04727B71-B4B6-4823-80A1-68C40B475118}"/>
          </ac:spMkLst>
        </pc:spChg>
        <pc:spChg chg="add">
          <ac:chgData name="Shubham Asabe" userId="ce341efb-3704-458f-9ae3-1492cb8a1b0d" providerId="ADAL" clId="{A2AA529B-C36E-4441-B8E2-3440B73F3260}" dt="2020-09-01T12:12:33.335" v="717" actId="26606"/>
          <ac:spMkLst>
            <pc:docMk/>
            <pc:sldMk cId="575803006" sldId="265"/>
            <ac:spMk id="45" creationId="{79A6DB05-9FB5-4B07-8675-74C23D4FD89D}"/>
          </ac:spMkLst>
        </pc:spChg>
        <pc:spChg chg="add">
          <ac:chgData name="Shubham Asabe" userId="ce341efb-3704-458f-9ae3-1492cb8a1b0d" providerId="ADAL" clId="{A2AA529B-C36E-4441-B8E2-3440B73F3260}" dt="2020-09-01T12:12:33.335" v="717" actId="26606"/>
          <ac:spMkLst>
            <pc:docMk/>
            <pc:sldMk cId="575803006" sldId="265"/>
            <ac:spMk id="46" creationId="{0288C6B4-AFC3-407F-A595-EFFD38D4CCAF}"/>
          </ac:spMkLst>
        </pc:spChg>
        <pc:spChg chg="add">
          <ac:chgData name="Shubham Asabe" userId="ce341efb-3704-458f-9ae3-1492cb8a1b0d" providerId="ADAL" clId="{A2AA529B-C36E-4441-B8E2-3440B73F3260}" dt="2020-09-01T12:12:33.335" v="717" actId="26606"/>
          <ac:spMkLst>
            <pc:docMk/>
            <pc:sldMk cId="575803006" sldId="265"/>
            <ac:spMk id="47" creationId="{CF236821-17FE-429B-8D2C-08E13A64EA40}"/>
          </ac:spMkLst>
        </pc:spChg>
        <pc:spChg chg="add">
          <ac:chgData name="Shubham Asabe" userId="ce341efb-3704-458f-9ae3-1492cb8a1b0d" providerId="ADAL" clId="{A2AA529B-C36E-4441-B8E2-3440B73F3260}" dt="2020-09-01T12:12:33.335" v="717" actId="26606"/>
          <ac:spMkLst>
            <pc:docMk/>
            <pc:sldMk cId="575803006" sldId="265"/>
            <ac:spMk id="48" creationId="{C0BDBCD2-E081-43AB-9119-C55465E59757}"/>
          </ac:spMkLst>
        </pc:spChg>
        <pc:spChg chg="add">
          <ac:chgData name="Shubham Asabe" userId="ce341efb-3704-458f-9ae3-1492cb8a1b0d" providerId="ADAL" clId="{A2AA529B-C36E-4441-B8E2-3440B73F3260}" dt="2020-09-01T12:12:33.335" v="717" actId="26606"/>
          <ac:spMkLst>
            <pc:docMk/>
            <pc:sldMk cId="575803006" sldId="265"/>
            <ac:spMk id="49" creationId="{98E79BE4-34FE-485A-98A5-92CE8F7C4743}"/>
          </ac:spMkLst>
        </pc:spChg>
        <pc:spChg chg="add">
          <ac:chgData name="Shubham Asabe" userId="ce341efb-3704-458f-9ae3-1492cb8a1b0d" providerId="ADAL" clId="{A2AA529B-C36E-4441-B8E2-3440B73F3260}" dt="2020-09-01T12:12:33.335" v="717" actId="26606"/>
          <ac:spMkLst>
            <pc:docMk/>
            <pc:sldMk cId="575803006" sldId="265"/>
            <ac:spMk id="50" creationId="{7A5F0580-5EE9-419F-96EE-B6529EF6E7D0}"/>
          </ac:spMkLst>
        </pc:spChg>
        <pc:picChg chg="add mod ord">
          <ac:chgData name="Shubham Asabe" userId="ce341efb-3704-458f-9ae3-1492cb8a1b0d" providerId="ADAL" clId="{A2AA529B-C36E-4441-B8E2-3440B73F3260}" dt="2020-09-01T12:13:26.243" v="718" actId="27614"/>
          <ac:picMkLst>
            <pc:docMk/>
            <pc:sldMk cId="575803006" sldId="265"/>
            <ac:picMk id="2" creationId="{256C8AC7-4805-41A3-A788-1F6B1852A26F}"/>
          </ac:picMkLst>
        </pc:picChg>
      </pc:sldChg>
      <pc:sldChg chg="addSp delSp modSp new mod">
        <pc:chgData name="Shubham Asabe" userId="ce341efb-3704-458f-9ae3-1492cb8a1b0d" providerId="ADAL" clId="{A2AA529B-C36E-4441-B8E2-3440B73F3260}" dt="2020-09-01T12:24:19.152" v="826" actId="33524"/>
        <pc:sldMkLst>
          <pc:docMk/>
          <pc:sldMk cId="2061433591" sldId="266"/>
        </pc:sldMkLst>
        <pc:spChg chg="mod">
          <ac:chgData name="Shubham Asabe" userId="ce341efb-3704-458f-9ae3-1492cb8a1b0d" providerId="ADAL" clId="{A2AA529B-C36E-4441-B8E2-3440B73F3260}" dt="2020-09-01T12:16:40.432" v="749" actId="20577"/>
          <ac:spMkLst>
            <pc:docMk/>
            <pc:sldMk cId="2061433591" sldId="266"/>
            <ac:spMk id="2" creationId="{37D44747-0585-4F4E-BA83-5247CD325DE8}"/>
          </ac:spMkLst>
        </pc:spChg>
        <pc:spChg chg="mod">
          <ac:chgData name="Shubham Asabe" userId="ce341efb-3704-458f-9ae3-1492cb8a1b0d" providerId="ADAL" clId="{A2AA529B-C36E-4441-B8E2-3440B73F3260}" dt="2020-09-01T12:24:19.152" v="826" actId="33524"/>
          <ac:spMkLst>
            <pc:docMk/>
            <pc:sldMk cId="2061433591" sldId="266"/>
            <ac:spMk id="3" creationId="{451CA96D-5E04-4E10-823F-ACE1254BD301}"/>
          </ac:spMkLst>
        </pc:spChg>
        <pc:spChg chg="add del mod">
          <ac:chgData name="Shubham Asabe" userId="ce341efb-3704-458f-9ae3-1492cb8a1b0d" providerId="ADAL" clId="{A2AA529B-C36E-4441-B8E2-3440B73F3260}" dt="2020-09-01T12:23:49.696" v="822" actId="478"/>
          <ac:spMkLst>
            <pc:docMk/>
            <pc:sldMk cId="2061433591" sldId="266"/>
            <ac:spMk id="7" creationId="{BD69753F-42CB-4E9E-B24F-8D5D3B89A345}"/>
          </ac:spMkLst>
        </pc:spChg>
        <pc:spChg chg="add del mod">
          <ac:chgData name="Shubham Asabe" userId="ce341efb-3704-458f-9ae3-1492cb8a1b0d" providerId="ADAL" clId="{A2AA529B-C36E-4441-B8E2-3440B73F3260}" dt="2020-09-01T12:22:14.750" v="811"/>
          <ac:spMkLst>
            <pc:docMk/>
            <pc:sldMk cId="2061433591" sldId="266"/>
            <ac:spMk id="8" creationId="{1028F680-BBE3-494A-A698-F6B23F8EF318}"/>
          </ac:spMkLst>
        </pc:spChg>
        <pc:picChg chg="add del mod">
          <ac:chgData name="Shubham Asabe" userId="ce341efb-3704-458f-9ae3-1492cb8a1b0d" providerId="ADAL" clId="{A2AA529B-C36E-4441-B8E2-3440B73F3260}" dt="2020-09-01T12:17:54.066" v="762" actId="478"/>
          <ac:picMkLst>
            <pc:docMk/>
            <pc:sldMk cId="2061433591" sldId="266"/>
            <ac:picMk id="4" creationId="{CB85C121-39C6-4382-B43D-B98D2A551906}"/>
          </ac:picMkLst>
        </pc:picChg>
        <pc:picChg chg="add del mod">
          <ac:chgData name="Shubham Asabe" userId="ce341efb-3704-458f-9ae3-1492cb8a1b0d" providerId="ADAL" clId="{A2AA529B-C36E-4441-B8E2-3440B73F3260}" dt="2020-09-01T12:17:45.737" v="760"/>
          <ac:picMkLst>
            <pc:docMk/>
            <pc:sldMk cId="2061433591" sldId="266"/>
            <ac:picMk id="5" creationId="{45B50BC4-425A-42F4-8A7C-D0B23B4FE662}"/>
          </ac:picMkLst>
        </pc:picChg>
        <pc:picChg chg="add mod">
          <ac:chgData name="Shubham Asabe" userId="ce341efb-3704-458f-9ae3-1492cb8a1b0d" providerId="ADAL" clId="{A2AA529B-C36E-4441-B8E2-3440B73F3260}" dt="2020-09-01T12:20:46.789" v="789" actId="167"/>
          <ac:picMkLst>
            <pc:docMk/>
            <pc:sldMk cId="2061433591" sldId="266"/>
            <ac:picMk id="6" creationId="{E118C172-F38D-491F-ABE5-31506E53C850}"/>
          </ac:picMkLst>
        </pc:picChg>
      </pc:sldChg>
      <pc:sldChg chg="addSp delSp modSp new del">
        <pc:chgData name="Shubham Asabe" userId="ce341efb-3704-458f-9ae3-1492cb8a1b0d" providerId="ADAL" clId="{A2AA529B-C36E-4441-B8E2-3440B73F3260}" dt="2020-09-01T12:22:39.080" v="812" actId="47"/>
        <pc:sldMkLst>
          <pc:docMk/>
          <pc:sldMk cId="3142920052" sldId="267"/>
        </pc:sldMkLst>
        <pc:spChg chg="add del mod">
          <ac:chgData name="Shubham Asabe" userId="ce341efb-3704-458f-9ae3-1492cb8a1b0d" providerId="ADAL" clId="{A2AA529B-C36E-4441-B8E2-3440B73F3260}" dt="2020-09-01T12:16:18.320" v="736"/>
          <ac:spMkLst>
            <pc:docMk/>
            <pc:sldMk cId="3142920052" sldId="267"/>
            <ac:spMk id="2" creationId="{5A7323E7-5A90-4454-B8BF-80F28E1060DC}"/>
          </ac:spMkLst>
        </pc:spChg>
        <pc:spChg chg="add del mod">
          <ac:chgData name="Shubham Asabe" userId="ce341efb-3704-458f-9ae3-1492cb8a1b0d" providerId="ADAL" clId="{A2AA529B-C36E-4441-B8E2-3440B73F3260}" dt="2020-09-01T12:16:18.320" v="736"/>
          <ac:spMkLst>
            <pc:docMk/>
            <pc:sldMk cId="3142920052" sldId="267"/>
            <ac:spMk id="3" creationId="{AC9D804E-745E-4CC1-97E6-8A10A4FED422}"/>
          </ac:spMkLst>
        </pc:spChg>
        <pc:spChg chg="add del mod">
          <ac:chgData name="Shubham Asabe" userId="ce341efb-3704-458f-9ae3-1492cb8a1b0d" providerId="ADAL" clId="{A2AA529B-C36E-4441-B8E2-3440B73F3260}" dt="2020-09-01T12:16:18.320" v="736"/>
          <ac:spMkLst>
            <pc:docMk/>
            <pc:sldMk cId="3142920052" sldId="267"/>
            <ac:spMk id="5" creationId="{3B0F5F25-DFA9-42BF-896E-1C2DF2296938}"/>
          </ac:spMkLst>
        </pc:spChg>
        <pc:picChg chg="add del mod">
          <ac:chgData name="Shubham Asabe" userId="ce341efb-3704-458f-9ae3-1492cb8a1b0d" providerId="ADAL" clId="{A2AA529B-C36E-4441-B8E2-3440B73F3260}" dt="2020-09-01T12:16:18.320" v="736"/>
          <ac:picMkLst>
            <pc:docMk/>
            <pc:sldMk cId="3142920052" sldId="267"/>
            <ac:picMk id="4" creationId="{C59C8477-108E-476E-842C-8D829A3C44F7}"/>
          </ac:picMkLst>
        </pc:picChg>
      </pc:sldChg>
      <pc:sldChg chg="new del">
        <pc:chgData name="Shubham Asabe" userId="ce341efb-3704-458f-9ae3-1492cb8a1b0d" providerId="ADAL" clId="{A2AA529B-C36E-4441-B8E2-3440B73F3260}" dt="2020-09-01T12:27:10.374" v="829" actId="47"/>
        <pc:sldMkLst>
          <pc:docMk/>
          <pc:sldMk cId="3320928919" sldId="267"/>
        </pc:sldMkLst>
      </pc:sldChg>
      <pc:sldChg chg="modSp new mod">
        <pc:chgData name="Shubham Asabe" userId="ce341efb-3704-458f-9ae3-1492cb8a1b0d" providerId="ADAL" clId="{A2AA529B-C36E-4441-B8E2-3440B73F3260}" dt="2020-09-01T12:27:20.736" v="846" actId="20577"/>
        <pc:sldMkLst>
          <pc:docMk/>
          <pc:sldMk cId="4236657001" sldId="268"/>
        </pc:sldMkLst>
        <pc:spChg chg="mod">
          <ac:chgData name="Shubham Asabe" userId="ce341efb-3704-458f-9ae3-1492cb8a1b0d" providerId="ADAL" clId="{A2AA529B-C36E-4441-B8E2-3440B73F3260}" dt="2020-09-01T12:27:20.736" v="846" actId="20577"/>
          <ac:spMkLst>
            <pc:docMk/>
            <pc:sldMk cId="4236657001" sldId="268"/>
            <ac:spMk id="2" creationId="{2F46B6DC-2FAF-4F6F-9934-D2CDCD3C5E97}"/>
          </ac:spMkLst>
        </pc:spChg>
      </pc:sldChg>
      <pc:sldChg chg="modSp new del mod">
        <pc:chgData name="Shubham Asabe" userId="ce341efb-3704-458f-9ae3-1492cb8a1b0d" providerId="ADAL" clId="{A2AA529B-C36E-4441-B8E2-3440B73F3260}" dt="2020-09-01T12:28:48.045" v="859" actId="2696"/>
        <pc:sldMkLst>
          <pc:docMk/>
          <pc:sldMk cId="700549076" sldId="269"/>
        </pc:sldMkLst>
        <pc:spChg chg="mod">
          <ac:chgData name="Shubham Asabe" userId="ce341efb-3704-458f-9ae3-1492cb8a1b0d" providerId="ADAL" clId="{A2AA529B-C36E-4441-B8E2-3440B73F3260}" dt="2020-09-01T12:28:43.502" v="858" actId="313"/>
          <ac:spMkLst>
            <pc:docMk/>
            <pc:sldMk cId="700549076" sldId="269"/>
            <ac:spMk id="2" creationId="{B9760799-126A-4A69-BC1F-A1ACE1ACE138}"/>
          </ac:spMkLst>
        </pc:spChg>
        <pc:spChg chg="mod">
          <ac:chgData name="Shubham Asabe" userId="ce341efb-3704-458f-9ae3-1492cb8a1b0d" providerId="ADAL" clId="{A2AA529B-C36E-4441-B8E2-3440B73F3260}" dt="2020-09-01T12:28:42.519" v="857"/>
          <ac:spMkLst>
            <pc:docMk/>
            <pc:sldMk cId="700549076" sldId="269"/>
            <ac:spMk id="3" creationId="{2E44A571-5356-4672-88CE-EA5B277F30E4}"/>
          </ac:spMkLst>
        </pc:spChg>
      </pc:sldChg>
    </pc:docChg>
  </pc:docChgLst>
  <pc:docChgLst>
    <pc:chgData name="Shubham Asabe" userId="S::shubham.asabe@indiraicem.ac.in::ce341efb-3704-458f-9ae3-1492cb8a1b0d" providerId="AD" clId="Web-{56BE92D9-AF8F-367B-88E0-D5D28EBD1B74}"/>
    <pc:docChg chg="addSld modSld addMainMaster delMainMaster">
      <pc:chgData name="Shubham Asabe" userId="S::shubham.asabe@indiraicem.ac.in::ce341efb-3704-458f-9ae3-1492cb8a1b0d" providerId="AD" clId="Web-{56BE92D9-AF8F-367B-88E0-D5D28EBD1B74}" dt="2020-09-01T07:19:36.300" v="2"/>
      <pc:docMkLst>
        <pc:docMk/>
      </pc:docMkLst>
      <pc:sldChg chg="addSp modSp mod setBg modClrScheme chgLayout">
        <pc:chgData name="Shubham Asabe" userId="S::shubham.asabe@indiraicem.ac.in::ce341efb-3704-458f-9ae3-1492cb8a1b0d" providerId="AD" clId="Web-{56BE92D9-AF8F-367B-88E0-D5D28EBD1B74}" dt="2020-09-01T07:19:19.971" v="1"/>
        <pc:sldMkLst>
          <pc:docMk/>
          <pc:sldMk cId="109857222" sldId="256"/>
        </pc:sldMkLst>
        <pc:spChg chg="mod ord">
          <ac:chgData name="Shubham Asabe" userId="S::shubham.asabe@indiraicem.ac.in::ce341efb-3704-458f-9ae3-1492cb8a1b0d" providerId="AD" clId="Web-{56BE92D9-AF8F-367B-88E0-D5D28EBD1B74}" dt="2020-09-01T07:19:19.971" v="1"/>
          <ac:spMkLst>
            <pc:docMk/>
            <pc:sldMk cId="109857222" sldId="256"/>
            <ac:spMk id="2" creationId="{00000000-0000-0000-0000-000000000000}"/>
          </ac:spMkLst>
        </pc:spChg>
        <pc:spChg chg="mod ord">
          <ac:chgData name="Shubham Asabe" userId="S::shubham.asabe@indiraicem.ac.in::ce341efb-3704-458f-9ae3-1492cb8a1b0d" providerId="AD" clId="Web-{56BE92D9-AF8F-367B-88E0-D5D28EBD1B74}" dt="2020-09-01T07:19:19.971" v="1"/>
          <ac:spMkLst>
            <pc:docMk/>
            <pc:sldMk cId="109857222" sldId="256"/>
            <ac:spMk id="3" creationId="{00000000-0000-0000-0000-000000000000}"/>
          </ac:spMkLst>
        </pc:spChg>
        <pc:spChg chg="add">
          <ac:chgData name="Shubham Asabe" userId="S::shubham.asabe@indiraicem.ac.in::ce341efb-3704-458f-9ae3-1492cb8a1b0d" providerId="AD" clId="Web-{56BE92D9-AF8F-367B-88E0-D5D28EBD1B74}" dt="2020-09-01T07:19:19.971" v="1"/>
          <ac:spMkLst>
            <pc:docMk/>
            <pc:sldMk cId="109857222" sldId="256"/>
            <ac:spMk id="9" creationId="{E91DC736-0EF8-4F87-9146-EBF1D2EE4D3D}"/>
          </ac:spMkLst>
        </pc:spChg>
        <pc:spChg chg="add">
          <ac:chgData name="Shubham Asabe" userId="S::shubham.asabe@indiraicem.ac.in::ce341efb-3704-458f-9ae3-1492cb8a1b0d" providerId="AD" clId="Web-{56BE92D9-AF8F-367B-88E0-D5D28EBD1B74}" dt="2020-09-01T07:19:19.971" v="1"/>
          <ac:spMkLst>
            <pc:docMk/>
            <pc:sldMk cId="109857222" sldId="256"/>
            <ac:spMk id="11" creationId="{097CD68E-23E3-4007-8847-CD0944C4F7BE}"/>
          </ac:spMkLst>
        </pc:spChg>
        <pc:spChg chg="add">
          <ac:chgData name="Shubham Asabe" userId="S::shubham.asabe@indiraicem.ac.in::ce341efb-3704-458f-9ae3-1492cb8a1b0d" providerId="AD" clId="Web-{56BE92D9-AF8F-367B-88E0-D5D28EBD1B74}" dt="2020-09-01T07:19:19.971" v="1"/>
          <ac:spMkLst>
            <pc:docMk/>
            <pc:sldMk cId="109857222" sldId="256"/>
            <ac:spMk id="13" creationId="{AF2F604E-43BE-4DC3-B983-E071523364F8}"/>
          </ac:spMkLst>
        </pc:spChg>
        <pc:spChg chg="add">
          <ac:chgData name="Shubham Asabe" userId="S::shubham.asabe@indiraicem.ac.in::ce341efb-3704-458f-9ae3-1492cb8a1b0d" providerId="AD" clId="Web-{56BE92D9-AF8F-367B-88E0-D5D28EBD1B74}" dt="2020-09-01T07:19:19.971" v="1"/>
          <ac:spMkLst>
            <pc:docMk/>
            <pc:sldMk cId="109857222" sldId="256"/>
            <ac:spMk id="15" creationId="{08C9B587-E65E-4B52-B37C-ABEBB6E87928}"/>
          </ac:spMkLst>
        </pc:spChg>
        <pc:picChg chg="add">
          <ac:chgData name="Shubham Asabe" userId="S::shubham.asabe@indiraicem.ac.in::ce341efb-3704-458f-9ae3-1492cb8a1b0d" providerId="AD" clId="Web-{56BE92D9-AF8F-367B-88E0-D5D28EBD1B74}" dt="2020-09-01T07:19:19.971" v="1"/>
          <ac:picMkLst>
            <pc:docMk/>
            <pc:sldMk cId="109857222" sldId="256"/>
            <ac:picMk id="4" creationId="{5AAA2C42-3DC1-459C-A08A-EC3E5E1244EA}"/>
          </ac:picMkLst>
        </pc:picChg>
      </pc:sldChg>
      <pc:sldChg chg="new">
        <pc:chgData name="Shubham Asabe" userId="S::shubham.asabe@indiraicem.ac.in::ce341efb-3704-458f-9ae3-1492cb8a1b0d" providerId="AD" clId="Web-{56BE92D9-AF8F-367B-88E0-D5D28EBD1B74}" dt="2020-09-01T07:19:36.300" v="2"/>
        <pc:sldMkLst>
          <pc:docMk/>
          <pc:sldMk cId="1960900235" sldId="257"/>
        </pc:sldMkLst>
      </pc:sldChg>
      <pc:sldMasterChg chg="del delSldLayout">
        <pc:chgData name="Shubham Asabe" userId="S::shubham.asabe@indiraicem.ac.in::ce341efb-3704-458f-9ae3-1492cb8a1b0d" providerId="AD" clId="Web-{56BE92D9-AF8F-367B-88E0-D5D28EBD1B74}" dt="2020-09-01T07:18:05.548" v="0"/>
        <pc:sldMasterMkLst>
          <pc:docMk/>
          <pc:sldMasterMk cId="2460954070" sldId="2147483660"/>
        </pc:sldMasterMkLst>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385387890" sldId="2147483661"/>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949138452" sldId="2147483662"/>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591524520" sldId="2147483663"/>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1203092039" sldId="2147483664"/>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733172339" sldId="2147483665"/>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210312558" sldId="2147483666"/>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146388984" sldId="2147483667"/>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171841454" sldId="2147483668"/>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1718958274" sldId="2147483669"/>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202905451" sldId="2147483670"/>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479445657" sldId="2147483671"/>
          </pc:sldLayoutMkLst>
        </pc:sldLayoutChg>
      </pc:sldMasterChg>
      <pc:sldMasterChg chg="add del addSldLayout delSldLayout modSldLayout">
        <pc:chgData name="Shubham Asabe" userId="S::shubham.asabe@indiraicem.ac.in::ce341efb-3704-458f-9ae3-1492cb8a1b0d" providerId="AD" clId="Web-{56BE92D9-AF8F-367B-88E0-D5D28EBD1B74}" dt="2020-09-01T07:19:19.971" v="1"/>
        <pc:sldMasterMkLst>
          <pc:docMk/>
          <pc:sldMasterMk cId="3767755834" sldId="2147483672"/>
        </pc:sldMasterMkLst>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2527083937" sldId="2147483673"/>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1867864099" sldId="2147483674"/>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4151855089" sldId="2147483675"/>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2409096449" sldId="2147483676"/>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896480112" sldId="2147483677"/>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960200964" sldId="2147483678"/>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989774007" sldId="2147483679"/>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676680187" sldId="2147483680"/>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70796814" sldId="2147483681"/>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842087341" sldId="2147483682"/>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653064335" sldId="2147483683"/>
          </pc:sldLayoutMkLst>
        </pc:sldLayoutChg>
      </pc:sldMasterChg>
      <pc:sldMasterChg chg="add addSldLayout">
        <pc:chgData name="Shubham Asabe" userId="S::shubham.asabe@indiraicem.ac.in::ce341efb-3704-458f-9ae3-1492cb8a1b0d" providerId="AD" clId="Web-{56BE92D9-AF8F-367B-88E0-D5D28EBD1B74}" dt="2020-09-01T07:19:19.971" v="1"/>
        <pc:sldMasterMkLst>
          <pc:docMk/>
          <pc:sldMasterMk cId="1630440454" sldId="2147483697"/>
        </pc:sldMasterMkLst>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021875646" sldId="2147483686"/>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508877568" sldId="2147483687"/>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1522371033" sldId="2147483688"/>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364236663" sldId="2147483689"/>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1356652248" sldId="2147483690"/>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4079640727" sldId="2147483691"/>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48525294" sldId="2147483692"/>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525513218" sldId="2147483693"/>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910143932" sldId="2147483694"/>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167197031" sldId="2147483695"/>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066714555" sldId="2147483696"/>
          </pc:sldLayoutMkLst>
        </pc:sldLayoutChg>
      </pc:sldMasterChg>
    </pc:docChg>
  </pc:docChgLst>
  <pc:docChgLst>
    <pc:chgData name="Guest User" userId="S::urn:spo:anon#9c414b897d9b8044974104f461354b90f12b5dfbb6060fbefdf7c706022c6c71::" providerId="AD" clId="Web-{E2D11619-41D1-5F15-C52D-C9402D9CC030}"/>
    <pc:docChg chg="modSld">
      <pc:chgData name="Guest User" userId="S::urn:spo:anon#9c414b897d9b8044974104f461354b90f12b5dfbb6060fbefdf7c706022c6c71::" providerId="AD" clId="Web-{E2D11619-41D1-5F15-C52D-C9402D9CC030}" dt="2020-09-02T04:23:03.137" v="1" actId="20577"/>
      <pc:docMkLst>
        <pc:docMk/>
      </pc:docMkLst>
      <pc:sldChg chg="modSp">
        <pc:chgData name="Guest User" userId="S::urn:spo:anon#9c414b897d9b8044974104f461354b90f12b5dfbb6060fbefdf7c706022c6c71::" providerId="AD" clId="Web-{E2D11619-41D1-5F15-C52D-C9402D9CC030}" dt="2020-09-02T04:23:03.122" v="0" actId="20577"/>
        <pc:sldMkLst>
          <pc:docMk/>
          <pc:sldMk cId="1960900235" sldId="257"/>
        </pc:sldMkLst>
        <pc:spChg chg="mod">
          <ac:chgData name="Guest User" userId="S::urn:spo:anon#9c414b897d9b8044974104f461354b90f12b5dfbb6060fbefdf7c706022c6c71::" providerId="AD" clId="Web-{E2D11619-41D1-5F15-C52D-C9402D9CC030}" dt="2020-09-02T04:23:03.122" v="0" actId="20577"/>
          <ac:spMkLst>
            <pc:docMk/>
            <pc:sldMk cId="1960900235" sldId="257"/>
            <ac:spMk id="3" creationId="{79B3AC56-54A5-40AA-9F0E-D96986304C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82A7E-3205-4DDC-BAB4-61178AB2E132}" type="datetimeFigureOut">
              <a:rPr lang="en-US" smtClean="0"/>
              <a:t>10/2/2020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D869-65CF-4B11-A8DB-E480184C2C3B}" type="slidenum">
              <a:rPr lang="en-US" smtClean="0"/>
              <a:t>‹#›</a:t>
            </a:fld>
            <a:endParaRPr lang="en-US"/>
          </a:p>
        </p:txBody>
      </p:sp>
    </p:spTree>
    <p:extLst>
      <p:ext uri="{BB962C8B-B14F-4D97-AF65-F5344CB8AC3E}">
        <p14:creationId xmlns:p14="http://schemas.microsoft.com/office/powerpoint/2010/main" val="175089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eeexplore.ieee.org/xpl/conhome/8864030/proceed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ieeexplore.ieee.org/xpl/conhome/8790646/proceed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33333"/>
                </a:solidFill>
                <a:effectLst/>
                <a:latin typeface="Arial" panose="020B0604020202020204" pitchFamily="34" charset="0"/>
              </a:rPr>
              <a:t>International Conference on Electrical and Electronics Engineering, ELECO</a:t>
            </a:r>
          </a:p>
          <a:p>
            <a:r>
              <a:rPr lang="en-US" sz="1200"/>
              <a:t>The Journal of Engineering </a:t>
            </a:r>
            <a:r>
              <a:rPr lang="en-US" b="0" i="0">
                <a:solidFill>
                  <a:srgbClr val="333333"/>
                </a:solidFill>
                <a:effectLst/>
                <a:latin typeface="Arial" panose="020B0604020202020204" pitchFamily="34" charset="0"/>
              </a:rPr>
              <a:t>Open source run by Research4Life</a:t>
            </a:r>
          </a:p>
          <a:p>
            <a:r>
              <a:rPr lang="en-US" b="0" i="0">
                <a:solidFill>
                  <a:srgbClr val="333333"/>
                </a:solidFill>
                <a:effectLst/>
                <a:latin typeface="Arial" panose="020B0604020202020204" pitchFamily="34" charset="0"/>
              </a:rPr>
              <a:t>Innovations in Intelligent Systems and Applications Conference</a:t>
            </a:r>
          </a:p>
          <a:p>
            <a:r>
              <a:rPr lang="en-US"/>
              <a:t>Mel Frequency Cepstral Coefficients (MFCC)</a:t>
            </a:r>
            <a:endParaRPr lang="en-US" b="0" i="0">
              <a:solidFill>
                <a:srgbClr val="333333"/>
              </a:solidFill>
              <a:effectLst/>
              <a:latin typeface="Arial" panose="020B0604020202020204" pitchFamily="34" charset="0"/>
            </a:endParaRPr>
          </a:p>
          <a:p>
            <a:r>
              <a:rPr lang="en-US"/>
              <a:t>Support Vector Machines</a:t>
            </a:r>
            <a:r>
              <a:rPr lang="en-US" b="0" i="0">
                <a:solidFill>
                  <a:srgbClr val="333333"/>
                </a:solidFill>
                <a:effectLst/>
                <a:latin typeface="Arial" panose="020B0604020202020204" pitchFamily="34" charset="0"/>
              </a:rPr>
              <a:t>(</a:t>
            </a:r>
            <a:r>
              <a:rPr lang="en-US" b="0" i="0" err="1">
                <a:solidFill>
                  <a:srgbClr val="333333"/>
                </a:solidFill>
                <a:effectLst/>
                <a:latin typeface="Arial" panose="020B0604020202020204" pitchFamily="34" charset="0"/>
              </a:rPr>
              <a:t>svm</a:t>
            </a:r>
            <a:r>
              <a:rPr lang="en-US" b="0" i="0">
                <a:solidFill>
                  <a:srgbClr val="333333"/>
                </a:solidFill>
                <a:effectLst/>
                <a:latin typeface="Arial" panose="020B0604020202020204" pitchFamily="34" charset="0"/>
              </a:rPr>
              <a:t>)</a:t>
            </a:r>
          </a:p>
          <a:p>
            <a:r>
              <a:rPr lang="en-US" b="0" i="0" u="none" strike="noStrike">
                <a:solidFill>
                  <a:srgbClr val="006699"/>
                </a:solidFill>
                <a:effectLst/>
                <a:latin typeface="Arial" panose="020B0604020202020204" pitchFamily="34" charset="0"/>
                <a:hlinkClick r:id="rId3"/>
              </a:rPr>
              <a:t>2019 International Artificial Intelligence and Data Processing Symposium (IDAP)</a:t>
            </a:r>
            <a:endParaRPr lang="en-US" b="0" i="0">
              <a:solidFill>
                <a:srgbClr val="333333"/>
              </a:solidFill>
              <a:effectLst/>
              <a:latin typeface="Arial" panose="020B0604020202020204" pitchFamily="34" charset="0"/>
            </a:endParaRPr>
          </a:p>
          <a:p>
            <a:pPr algn="l"/>
            <a:r>
              <a:rPr lang="en-US" b="0" i="0" u="none" strike="noStrike">
                <a:solidFill>
                  <a:srgbClr val="006699"/>
                </a:solidFill>
                <a:effectLst/>
                <a:latin typeface="Arial" panose="020B0604020202020204" pitchFamily="34" charset="0"/>
                <a:hlinkClick r:id="rId4"/>
              </a:rPr>
              <a:t>Signal Processing and Communications Applications Conference (SIU)</a:t>
            </a:r>
            <a:endParaRPr lang="en-US" b="0" i="0" u="none" strike="noStrike">
              <a:solidFill>
                <a:srgbClr val="006699"/>
              </a:solidFill>
              <a:effectLst/>
              <a:latin typeface="Arial" panose="020B0604020202020204" pitchFamily="34" charset="0"/>
            </a:endParaRPr>
          </a:p>
          <a:p>
            <a:pPr algn="l"/>
            <a:r>
              <a:rPr lang="en-US"/>
              <a:t>multi layer perceptron</a:t>
            </a:r>
            <a:r>
              <a:rPr lang="en-US" b="0" i="0" u="none" strike="noStrike">
                <a:solidFill>
                  <a:srgbClr val="006699"/>
                </a:solidFill>
                <a:effectLst/>
                <a:latin typeface="Arial" panose="020B0604020202020204" pitchFamily="34" charset="0"/>
              </a:rPr>
              <a:t>(MLP)</a:t>
            </a:r>
            <a:endParaRPr lang="en-US" b="0" i="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E248D869-65CF-4B11-A8DB-E480184C2C3B}" type="slidenum">
              <a:rPr lang="en-US" smtClean="0"/>
              <a:t>9</a:t>
            </a:fld>
            <a:endParaRPr lang="en-US"/>
          </a:p>
        </p:txBody>
      </p:sp>
    </p:spTree>
    <p:extLst>
      <p:ext uri="{BB962C8B-B14F-4D97-AF65-F5344CB8AC3E}">
        <p14:creationId xmlns:p14="http://schemas.microsoft.com/office/powerpoint/2010/main" val="4197253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73009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077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424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808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469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541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2109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488959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662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939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61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609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479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56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673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677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523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13879621"/>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AAA2C42-3DC1-459C-A08A-EC3E5E1244EA}"/>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pic>
        <p:nvPicPr>
          <p:cNvPr id="7"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597420" y="526463"/>
            <a:ext cx="14732001" cy="1783289"/>
          </a:xfrm>
        </p:spPr>
        <p:txBody>
          <a:bodyPr>
            <a:normAutofit/>
          </a:bodyPr>
          <a:lstStyle/>
          <a:p>
            <a:r>
              <a:rPr lang="en-US"/>
              <a:t>Call center voice </a:t>
            </a:r>
            <a:br>
              <a:rPr lang="en-US">
                <a:cs typeface="Calibri Light"/>
              </a:rPr>
            </a:br>
            <a:r>
              <a:rPr lang="en-US"/>
              <a:t>clustering</a:t>
            </a:r>
          </a:p>
        </p:txBody>
      </p:sp>
      <p:sp>
        <p:nvSpPr>
          <p:cNvPr id="3" name="Subtitle 2"/>
          <p:cNvSpPr>
            <a:spLocks noGrp="1"/>
          </p:cNvSpPr>
          <p:nvPr>
            <p:ph type="subTitle" idx="1"/>
          </p:nvPr>
        </p:nvSpPr>
        <p:spPr>
          <a:xfrm>
            <a:off x="3962399" y="4385732"/>
            <a:ext cx="7197726" cy="1405467"/>
          </a:xfrm>
        </p:spPr>
        <p:txBody>
          <a:bodyPr>
            <a:normAutofit/>
          </a:bodyPr>
          <a:lstStyle/>
          <a:p>
            <a:pPr>
              <a:lnSpc>
                <a:spcPct val="90000"/>
              </a:lnSpc>
            </a:pPr>
            <a:r>
              <a:rPr lang="en-US" sz="1700"/>
              <a:t>Rohan Salvi</a:t>
            </a:r>
          </a:p>
          <a:p>
            <a:pPr>
              <a:lnSpc>
                <a:spcPct val="90000"/>
              </a:lnSpc>
            </a:pPr>
            <a:r>
              <a:rPr lang="en-US" sz="1700"/>
              <a:t>Shubham Asabe</a:t>
            </a:r>
          </a:p>
          <a:p>
            <a:pPr>
              <a:lnSpc>
                <a:spcPct val="90000"/>
              </a:lnSpc>
            </a:pPr>
            <a:r>
              <a:rPr lang="en-US" sz="1700" err="1"/>
              <a:t>Sanket</a:t>
            </a:r>
            <a:r>
              <a:rPr lang="en-US" sz="1700"/>
              <a:t> </a:t>
            </a:r>
            <a:r>
              <a:rPr lang="en-US" sz="1700" err="1"/>
              <a:t>Shirse</a:t>
            </a:r>
            <a:endParaRPr lang="en-US" sz="1700"/>
          </a:p>
          <a:p>
            <a:pPr>
              <a:lnSpc>
                <a:spcPct val="90000"/>
              </a:lnSpc>
            </a:pPr>
            <a:r>
              <a:rPr lang="en-US" sz="1700"/>
              <a:t>Vipul </a:t>
            </a:r>
            <a:r>
              <a:rPr lang="en-US" sz="1700" err="1"/>
              <a:t>Ahire</a:t>
            </a:r>
            <a:endParaRPr lang="en-US" sz="17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F2A9-9932-440C-95D6-EF9B56301DC0}"/>
              </a:ext>
            </a:extLst>
          </p:cNvPr>
          <p:cNvSpPr>
            <a:spLocks noGrp="1"/>
          </p:cNvSpPr>
          <p:nvPr>
            <p:ph type="title"/>
          </p:nvPr>
        </p:nvSpPr>
        <p:spPr/>
        <p:txBody>
          <a:bodyPr/>
          <a:lstStyle/>
          <a:p>
            <a:r>
              <a:rPr lang="en-US"/>
              <a:t>Software/Hardware requirements</a:t>
            </a:r>
          </a:p>
        </p:txBody>
      </p:sp>
      <p:sp>
        <p:nvSpPr>
          <p:cNvPr id="3" name="Content Placeholder 2">
            <a:extLst>
              <a:ext uri="{FF2B5EF4-FFF2-40B4-BE49-F238E27FC236}">
                <a16:creationId xmlns:a16="http://schemas.microsoft.com/office/drawing/2014/main" id="{FB7342FE-05E5-4118-B8E3-DDDBA3A974F8}"/>
              </a:ext>
            </a:extLst>
          </p:cNvPr>
          <p:cNvSpPr>
            <a:spLocks noGrp="1"/>
          </p:cNvSpPr>
          <p:nvPr>
            <p:ph idx="1"/>
          </p:nvPr>
        </p:nvSpPr>
        <p:spPr/>
        <p:txBody>
          <a:bodyPr vert="horz" lIns="91440" tIns="45720" rIns="91440" bIns="45720" rtlCol="0" anchor="t">
            <a:normAutofit/>
          </a:bodyPr>
          <a:lstStyle/>
          <a:p>
            <a:r>
              <a:rPr lang="en-US"/>
              <a:t>Python 3.0+</a:t>
            </a:r>
          </a:p>
          <a:p>
            <a:r>
              <a:rPr lang="en-US"/>
              <a:t>Any IDE/Jupyter/Google </a:t>
            </a:r>
            <a:r>
              <a:rPr lang="en-US" err="1"/>
              <a:t>Colab</a:t>
            </a:r>
            <a:r>
              <a:rPr lang="en-US"/>
              <a:t> Notebook </a:t>
            </a:r>
          </a:p>
          <a:p>
            <a:r>
              <a:rPr lang="en-US">
                <a:cs typeface="Calibri"/>
              </a:rPr>
              <a:t>Any pc Config &gt;= i3</a:t>
            </a:r>
            <a:endParaRPr lang="en-US"/>
          </a:p>
          <a:p>
            <a:r>
              <a:rPr lang="en-US"/>
              <a:t>Python Libraries (Pandas, Scikit, </a:t>
            </a:r>
            <a:r>
              <a:rPr lang="en-US" err="1"/>
              <a:t>Numpy</a:t>
            </a:r>
            <a:r>
              <a:rPr lang="en-US"/>
              <a:t>)</a:t>
            </a:r>
          </a:p>
        </p:txBody>
      </p:sp>
    </p:spTree>
    <p:extLst>
      <p:ext uri="{BB962C8B-B14F-4D97-AF65-F5344CB8AC3E}">
        <p14:creationId xmlns:p14="http://schemas.microsoft.com/office/powerpoint/2010/main" val="169914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B6DC-2FAF-4F6F-9934-D2CDCD3C5E97}"/>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423665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88F2-C19C-486C-9852-DA0BB1AAF4F9}"/>
              </a:ext>
            </a:extLst>
          </p:cNvPr>
          <p:cNvSpPr>
            <a:spLocks noGrp="1"/>
          </p:cNvSpPr>
          <p:nvPr>
            <p:ph type="title"/>
          </p:nvPr>
        </p:nvSpPr>
        <p:spPr/>
        <p:txBody>
          <a:bodyPr/>
          <a:lstStyle/>
          <a:p>
            <a:r>
              <a:rPr lang="en-US"/>
              <a:t>Aim</a:t>
            </a:r>
          </a:p>
        </p:txBody>
      </p:sp>
      <p:sp>
        <p:nvSpPr>
          <p:cNvPr id="3" name="Content Placeholder 2">
            <a:extLst>
              <a:ext uri="{FF2B5EF4-FFF2-40B4-BE49-F238E27FC236}">
                <a16:creationId xmlns:a16="http://schemas.microsoft.com/office/drawing/2014/main" id="{79B3AC56-54A5-40AA-9F0E-D96986304C0D}"/>
              </a:ext>
            </a:extLst>
          </p:cNvPr>
          <p:cNvSpPr>
            <a:spLocks noGrp="1"/>
          </p:cNvSpPr>
          <p:nvPr>
            <p:ph idx="1"/>
          </p:nvPr>
        </p:nvSpPr>
        <p:spPr>
          <a:xfrm>
            <a:off x="685801" y="2142067"/>
            <a:ext cx="10131425" cy="1321380"/>
          </a:xfrm>
        </p:spPr>
        <p:txBody>
          <a:bodyPr vert="horz" lIns="91440" tIns="45720" rIns="91440" bIns="45720" rtlCol="0" anchor="t">
            <a:normAutofit/>
          </a:bodyPr>
          <a:lstStyle/>
          <a:p>
            <a:r>
              <a:rPr lang="en-US">
                <a:ea typeface="+mn-lt"/>
                <a:cs typeface="+mn-lt"/>
              </a:rPr>
              <a:t>Currently, call center agents interact with customers and try to facilitate and fulfil the customer needs. As part of the solution, we need to classify the customer conversations into different categories of calls linked with automotive industry (i.e., new vehicle purchase enquiries, test drive request, breakdown assistance, roadside assistance etc.) for necessary action by the business</a:t>
            </a:r>
            <a:endParaRPr lang="en-US"/>
          </a:p>
          <a:p>
            <a:endParaRPr lang="en-US"/>
          </a:p>
        </p:txBody>
      </p:sp>
    </p:spTree>
    <p:extLst>
      <p:ext uri="{BB962C8B-B14F-4D97-AF65-F5344CB8AC3E}">
        <p14:creationId xmlns:p14="http://schemas.microsoft.com/office/powerpoint/2010/main" val="196090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1B06-FD76-4DD2-9CF3-A5ECB749B508}"/>
              </a:ext>
            </a:extLst>
          </p:cNvPr>
          <p:cNvSpPr>
            <a:spLocks noGrp="1"/>
          </p:cNvSpPr>
          <p:nvPr>
            <p:ph type="title"/>
          </p:nvPr>
        </p:nvSpPr>
        <p:spPr/>
        <p:txBody>
          <a:bodyPr/>
          <a:lstStyle/>
          <a:p>
            <a:r>
              <a:rPr lang="en-US">
                <a:cs typeface="Calibri Light"/>
              </a:rPr>
              <a:t>Motivation</a:t>
            </a:r>
            <a:endParaRPr lang="en-US"/>
          </a:p>
        </p:txBody>
      </p:sp>
      <p:sp>
        <p:nvSpPr>
          <p:cNvPr id="3" name="Content Placeholder 2">
            <a:extLst>
              <a:ext uri="{FF2B5EF4-FFF2-40B4-BE49-F238E27FC236}">
                <a16:creationId xmlns:a16="http://schemas.microsoft.com/office/drawing/2014/main" id="{FB1D44E5-6EBC-4B21-A933-4DBADDD809C1}"/>
              </a:ext>
            </a:extLst>
          </p:cNvPr>
          <p:cNvSpPr>
            <a:spLocks noGrp="1"/>
          </p:cNvSpPr>
          <p:nvPr>
            <p:ph idx="1"/>
          </p:nvPr>
        </p:nvSpPr>
        <p:spPr>
          <a:xfrm>
            <a:off x="685801" y="2142067"/>
            <a:ext cx="10809918" cy="1446640"/>
          </a:xfrm>
        </p:spPr>
        <p:txBody>
          <a:bodyPr/>
          <a:lstStyle/>
          <a:p>
            <a:r>
              <a:rPr lang="en-US">
                <a:ea typeface="+mn-lt"/>
                <a:cs typeface="+mn-lt"/>
              </a:rPr>
              <a:t>In today's world ,in call center there is a lot of waiting for thousands of people at a time ,to make this quick and efficient we are going to work on this project</a:t>
            </a:r>
            <a:endParaRPr lang="en-US">
              <a:cs typeface="Calibri" panose="020F0502020204030204"/>
            </a:endParaRPr>
          </a:p>
          <a:p>
            <a:r>
              <a:rPr lang="en-US">
                <a:ea typeface="+mn-lt"/>
                <a:cs typeface="+mn-lt"/>
              </a:rPr>
              <a:t>This was the problem statement given by TCS in their hackathon</a:t>
            </a:r>
            <a:endParaRPr lang="en-US"/>
          </a:p>
        </p:txBody>
      </p:sp>
    </p:spTree>
    <p:extLst>
      <p:ext uri="{BB962C8B-B14F-4D97-AF65-F5344CB8AC3E}">
        <p14:creationId xmlns:p14="http://schemas.microsoft.com/office/powerpoint/2010/main" val="192437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2C2F-4803-4963-8612-4D07B52532FE}"/>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948C272D-97F7-4136-8362-91ACB0372FF5}"/>
              </a:ext>
            </a:extLst>
          </p:cNvPr>
          <p:cNvSpPr>
            <a:spLocks noGrp="1"/>
          </p:cNvSpPr>
          <p:nvPr>
            <p:ph idx="1"/>
          </p:nvPr>
        </p:nvSpPr>
        <p:spPr/>
        <p:txBody>
          <a:bodyPr>
            <a:normAutofit fontScale="70000" lnSpcReduction="20000"/>
          </a:bodyPr>
          <a:lstStyle/>
          <a:p>
            <a:r>
              <a:rPr lang="en-US" sz="2400">
                <a:ea typeface="+mn-lt"/>
                <a:cs typeface="+mn-lt"/>
              </a:rPr>
              <a:t>We need to evaluate audio clips from a contact center conversation between the customer and the contact center agent and classify the calls into different categories listed below:</a:t>
            </a:r>
            <a:endParaRPr lang="en-US" sz="2400">
              <a:cs typeface="Calibri" panose="020F0502020204030204"/>
            </a:endParaRPr>
          </a:p>
          <a:p>
            <a:pPr marL="0" indent="0">
              <a:buNone/>
            </a:pPr>
            <a:r>
              <a:rPr lang="en-US" sz="2400">
                <a:ea typeface="+mn-lt"/>
                <a:cs typeface="+mn-lt"/>
              </a:rPr>
              <a:t>1. New vehicle purchase enquiries ( i.e., Enquiry on latest or future or existing product features, price, availability, closest showroom to drop in for purchase or exchange, etc.)</a:t>
            </a:r>
            <a:endParaRPr lang="en-US">
              <a:cs typeface="Calibri" panose="020F0502020204030204"/>
            </a:endParaRPr>
          </a:p>
          <a:p>
            <a:pPr marL="0" indent="0">
              <a:buNone/>
            </a:pPr>
            <a:r>
              <a:rPr lang="en-US" sz="2400">
                <a:ea typeface="+mn-lt"/>
                <a:cs typeface="+mn-lt"/>
              </a:rPr>
              <a:t>2. Test drive requests ( i.e., Calls for booking test drives, follow up calls with customers to schedule the same, confirmation that test drive has been done as per schedule or with delayed schedule, etc.)</a:t>
            </a:r>
            <a:endParaRPr lang="en-US">
              <a:cs typeface="Calibri" panose="020F0502020204030204"/>
            </a:endParaRPr>
          </a:p>
          <a:p>
            <a:pPr marL="0" indent="0">
              <a:buNone/>
            </a:pPr>
            <a:r>
              <a:rPr lang="en-US" sz="2400">
                <a:ea typeface="+mn-lt"/>
                <a:cs typeface="+mn-lt"/>
              </a:rPr>
              <a:t>3. Breakdown ( i.e., Customer calling contact center to report vehicle break down and providing his location details for repair or breakdown assistance, Road assistance mechanic reaching out to customer and reaching location with preliminary input on vehicle condition )</a:t>
            </a:r>
            <a:endParaRPr lang="en-US">
              <a:cs typeface="Calibri" panose="020F0502020204030204"/>
            </a:endParaRPr>
          </a:p>
          <a:p>
            <a:pPr marL="0" indent="0">
              <a:buNone/>
            </a:pPr>
            <a:r>
              <a:rPr lang="en-US" sz="2400">
                <a:ea typeface="+mn-lt"/>
                <a:cs typeface="+mn-lt"/>
              </a:rPr>
              <a:t>4. Feedback ( Feedback collected post sales /service on vehicle delivery on customer sales/ service experience)</a:t>
            </a:r>
            <a:endParaRPr lang="en-US">
              <a:cs typeface="Calibri" panose="020F0502020204030204"/>
            </a:endParaRPr>
          </a:p>
          <a:p>
            <a:pPr marL="0" indent="0">
              <a:buNone/>
            </a:pPr>
            <a:r>
              <a:rPr lang="en-US" sz="2400">
                <a:ea typeface="+mn-lt"/>
                <a:cs typeface="+mn-lt"/>
              </a:rPr>
              <a:t>5. Vehicle Quality ( Complaints of the vehicle parts not functioning properly, repetitive complaints, etc. - except breakdowns and failures</a:t>
            </a:r>
            <a:endParaRPr lang="en-US">
              <a:cs typeface="Calibri" panose="020F0502020204030204"/>
            </a:endParaRPr>
          </a:p>
          <a:p>
            <a:endParaRPr lang="en-US" sz="2400">
              <a:cs typeface="Calibri"/>
            </a:endParaRPr>
          </a:p>
        </p:txBody>
      </p:sp>
    </p:spTree>
    <p:extLst>
      <p:ext uri="{BB962C8B-B14F-4D97-AF65-F5344CB8AC3E}">
        <p14:creationId xmlns:p14="http://schemas.microsoft.com/office/powerpoint/2010/main" val="383652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B86F-8916-424C-8457-99D2BE154345}"/>
              </a:ext>
            </a:extLst>
          </p:cNvPr>
          <p:cNvSpPr>
            <a:spLocks noGrp="1"/>
          </p:cNvSpPr>
          <p:nvPr>
            <p:ph type="title"/>
          </p:nvPr>
        </p:nvSpPr>
        <p:spPr/>
        <p:txBody>
          <a:bodyPr/>
          <a:lstStyle/>
          <a:p>
            <a:r>
              <a:rPr lang="en-US"/>
              <a:t>Pre-Processing Approach</a:t>
            </a:r>
          </a:p>
        </p:txBody>
      </p:sp>
      <p:pic>
        <p:nvPicPr>
          <p:cNvPr id="13" name="Picture 14" descr="A close up of text on a white background&#10;&#10;Description automatically generated">
            <a:extLst>
              <a:ext uri="{FF2B5EF4-FFF2-40B4-BE49-F238E27FC236}">
                <a16:creationId xmlns:a16="http://schemas.microsoft.com/office/drawing/2014/main" id="{585A1D50-74A4-44D4-82C1-04669F93AC65}"/>
              </a:ext>
            </a:extLst>
          </p:cNvPr>
          <p:cNvPicPr>
            <a:picLocks noChangeAspect="1"/>
          </p:cNvPicPr>
          <p:nvPr/>
        </p:nvPicPr>
        <p:blipFill>
          <a:blip r:embed="rId2"/>
          <a:stretch>
            <a:fillRect/>
          </a:stretch>
        </p:blipFill>
        <p:spPr>
          <a:xfrm>
            <a:off x="110647" y="2157559"/>
            <a:ext cx="11970705" cy="4244332"/>
          </a:xfrm>
          <a:prstGeom prst="rect">
            <a:avLst/>
          </a:prstGeom>
        </p:spPr>
      </p:pic>
      <p:sp>
        <p:nvSpPr>
          <p:cNvPr id="15" name="TextBox 14">
            <a:extLst>
              <a:ext uri="{FF2B5EF4-FFF2-40B4-BE49-F238E27FC236}">
                <a16:creationId xmlns:a16="http://schemas.microsoft.com/office/drawing/2014/main" id="{976C8DF6-165F-41CB-886E-217E8366C4CC}"/>
              </a:ext>
            </a:extLst>
          </p:cNvPr>
          <p:cNvSpPr txBox="1"/>
          <p:nvPr/>
        </p:nvSpPr>
        <p:spPr>
          <a:xfrm>
            <a:off x="2250509" y="4703523"/>
            <a:ext cx="535278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Century Gothic"/>
              </a:rPr>
              <a:t>The audio is converted into text via python code.</a:t>
            </a:r>
          </a:p>
          <a:p>
            <a:r>
              <a:rPr lang="en-US">
                <a:solidFill>
                  <a:schemeClr val="bg1"/>
                </a:solidFill>
                <a:latin typeface="Century Gothic"/>
              </a:rPr>
              <a:t>The Text is sent into a txt file.</a:t>
            </a:r>
          </a:p>
          <a:p>
            <a:r>
              <a:rPr lang="en-US">
                <a:solidFill>
                  <a:schemeClr val="bg1"/>
                </a:solidFill>
                <a:latin typeface="Century Gothic"/>
              </a:rPr>
              <a:t>Further the text file Is sent for processing as final input.</a:t>
            </a:r>
          </a:p>
        </p:txBody>
      </p:sp>
      <p:cxnSp>
        <p:nvCxnSpPr>
          <p:cNvPr id="4" name="Straight Arrow Connector 3">
            <a:extLst>
              <a:ext uri="{FF2B5EF4-FFF2-40B4-BE49-F238E27FC236}">
                <a16:creationId xmlns:a16="http://schemas.microsoft.com/office/drawing/2014/main" id="{82D39E4D-2AB2-44A8-B5BA-06EB1AC97018}"/>
              </a:ext>
            </a:extLst>
          </p:cNvPr>
          <p:cNvCxnSpPr/>
          <p:nvPr/>
        </p:nvCxnSpPr>
        <p:spPr>
          <a:xfrm>
            <a:off x="1772239" y="3176833"/>
            <a:ext cx="163083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4755CDEB-F3D7-4CCB-A843-1222C1F079B4}"/>
              </a:ext>
            </a:extLst>
          </p:cNvPr>
          <p:cNvCxnSpPr>
            <a:cxnSpLocks/>
          </p:cNvCxnSpPr>
          <p:nvPr/>
        </p:nvCxnSpPr>
        <p:spPr>
          <a:xfrm>
            <a:off x="5101472" y="3176833"/>
            <a:ext cx="129932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132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automatically generated">
            <a:extLst>
              <a:ext uri="{FF2B5EF4-FFF2-40B4-BE49-F238E27FC236}">
                <a16:creationId xmlns:a16="http://schemas.microsoft.com/office/drawing/2014/main" id="{E6A248C1-ED3A-4B4A-B318-B9561EF5792A}"/>
              </a:ext>
            </a:extLst>
          </p:cNvPr>
          <p:cNvPicPr>
            <a:picLocks noChangeAspect="1"/>
          </p:cNvPicPr>
          <p:nvPr/>
        </p:nvPicPr>
        <p:blipFill>
          <a:blip r:embed="rId2"/>
          <a:stretch>
            <a:fillRect/>
          </a:stretch>
        </p:blipFill>
        <p:spPr>
          <a:xfrm>
            <a:off x="131524" y="2395401"/>
            <a:ext cx="11960267" cy="4394950"/>
          </a:xfrm>
          <a:prstGeom prst="rect">
            <a:avLst/>
          </a:prstGeom>
        </p:spPr>
      </p:pic>
      <p:sp>
        <p:nvSpPr>
          <p:cNvPr id="5" name="TextBox 4">
            <a:extLst>
              <a:ext uri="{FF2B5EF4-FFF2-40B4-BE49-F238E27FC236}">
                <a16:creationId xmlns:a16="http://schemas.microsoft.com/office/drawing/2014/main" id="{A7A2994D-DA6C-4DA3-A054-2F9293CA3A8B}"/>
              </a:ext>
            </a:extLst>
          </p:cNvPr>
          <p:cNvSpPr txBox="1"/>
          <p:nvPr/>
        </p:nvSpPr>
        <p:spPr>
          <a:xfrm>
            <a:off x="413359" y="789140"/>
            <a:ext cx="60312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Calibri"/>
              </a:rPr>
              <a:t>Solution architecture</a:t>
            </a:r>
          </a:p>
        </p:txBody>
      </p:sp>
    </p:spTree>
    <p:extLst>
      <p:ext uri="{BB962C8B-B14F-4D97-AF65-F5344CB8AC3E}">
        <p14:creationId xmlns:p14="http://schemas.microsoft.com/office/powerpoint/2010/main" val="261099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05D-79D0-495B-AD2B-FFE72BBD0C11}"/>
              </a:ext>
            </a:extLst>
          </p:cNvPr>
          <p:cNvSpPr>
            <a:spLocks noGrp="1"/>
          </p:cNvSpPr>
          <p:nvPr>
            <p:ph type="title"/>
          </p:nvPr>
        </p:nvSpPr>
        <p:spPr/>
        <p:txBody>
          <a:bodyPr/>
          <a:lstStyle/>
          <a:p>
            <a:r>
              <a:rPr lang="en-US"/>
              <a:t>Algorithm</a:t>
            </a:r>
          </a:p>
        </p:txBody>
      </p:sp>
      <p:sp>
        <p:nvSpPr>
          <p:cNvPr id="3" name="Content Placeholder 2">
            <a:extLst>
              <a:ext uri="{FF2B5EF4-FFF2-40B4-BE49-F238E27FC236}">
                <a16:creationId xmlns:a16="http://schemas.microsoft.com/office/drawing/2014/main" id="{ACA6793A-25FC-4B65-B5AE-E64F513A5C86}"/>
              </a:ext>
            </a:extLst>
          </p:cNvPr>
          <p:cNvSpPr>
            <a:spLocks noGrp="1"/>
          </p:cNvSpPr>
          <p:nvPr>
            <p:ph idx="1"/>
          </p:nvPr>
        </p:nvSpPr>
        <p:spPr/>
        <p:txBody>
          <a:bodyPr/>
          <a:lstStyle/>
          <a:p>
            <a:pPr marL="0" indent="0">
              <a:buNone/>
            </a:pPr>
            <a:r>
              <a:rPr lang="en-US"/>
              <a:t>TF*IDF algorithm is used for  weighing a keyword in any content and assign the importance to that keyword based on the number of times it appears in the document.</a:t>
            </a:r>
          </a:p>
          <a:p>
            <a:pPr>
              <a:buNone/>
            </a:pPr>
            <a:r>
              <a:rPr lang="en-US">
                <a:ea typeface="+mn-lt"/>
                <a:cs typeface="+mn-lt"/>
              </a:rPr>
              <a:t>•The value of K defines the Number of clusters that is the 5 categories we are choosing. </a:t>
            </a:r>
            <a:endParaRPr lang="en-US"/>
          </a:p>
          <a:p>
            <a:pPr>
              <a:buNone/>
            </a:pPr>
            <a:r>
              <a:rPr lang="en-US">
                <a:ea typeface="+mn-lt"/>
                <a:cs typeface="+mn-lt"/>
              </a:rPr>
              <a:t>•More number of clusters = more numbers of divisions</a:t>
            </a:r>
            <a:endParaRPr lang="en-US"/>
          </a:p>
          <a:p>
            <a:pPr>
              <a:buNone/>
            </a:pPr>
            <a:r>
              <a:rPr lang="en-US">
                <a:ea typeface="+mn-lt"/>
                <a:cs typeface="+mn-lt"/>
              </a:rPr>
              <a:t>Advantages of K-Means:</a:t>
            </a:r>
            <a:endParaRPr lang="en-US"/>
          </a:p>
          <a:p>
            <a:pPr>
              <a:buNone/>
            </a:pPr>
            <a:r>
              <a:rPr lang="en-US">
                <a:ea typeface="+mn-lt"/>
                <a:cs typeface="+mn-lt"/>
              </a:rPr>
              <a:t>•Widely used method for cluster analysis</a:t>
            </a:r>
            <a:endParaRPr lang="en-US"/>
          </a:p>
          <a:p>
            <a:pPr>
              <a:buNone/>
            </a:pPr>
            <a:r>
              <a:rPr lang="en-US">
                <a:ea typeface="+mn-lt"/>
                <a:cs typeface="+mn-lt"/>
              </a:rPr>
              <a:t>•Easy to understand</a:t>
            </a: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8813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E118C172-F38D-491F-ABE5-31506E53C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372" y="3188918"/>
            <a:ext cx="3333750"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D44747-0585-4F4E-BA83-5247CD325DE8}"/>
              </a:ext>
            </a:extLst>
          </p:cNvPr>
          <p:cNvSpPr>
            <a:spLocks noGrp="1"/>
          </p:cNvSpPr>
          <p:nvPr>
            <p:ph type="title"/>
          </p:nvPr>
        </p:nvSpPr>
        <p:spPr/>
        <p:txBody>
          <a:bodyPr/>
          <a:lstStyle/>
          <a:p>
            <a:r>
              <a:rPr lang="en-US"/>
              <a:t>TF-IDF</a:t>
            </a:r>
          </a:p>
        </p:txBody>
      </p:sp>
      <p:sp>
        <p:nvSpPr>
          <p:cNvPr id="3" name="Content Placeholder 2">
            <a:extLst>
              <a:ext uri="{FF2B5EF4-FFF2-40B4-BE49-F238E27FC236}">
                <a16:creationId xmlns:a16="http://schemas.microsoft.com/office/drawing/2014/main" id="{451CA96D-5E04-4E10-823F-ACE1254BD301}"/>
              </a:ext>
            </a:extLst>
          </p:cNvPr>
          <p:cNvSpPr>
            <a:spLocks noGrp="1"/>
          </p:cNvSpPr>
          <p:nvPr>
            <p:ph idx="1"/>
          </p:nvPr>
        </p:nvSpPr>
        <p:spPr>
          <a:xfrm>
            <a:off x="1115568" y="2478024"/>
            <a:ext cx="10168128" cy="3678936"/>
          </a:xfrm>
        </p:spPr>
        <p:txBody>
          <a:bodyPr>
            <a:normAutofit/>
          </a:bodyPr>
          <a:lstStyle/>
          <a:p>
            <a:r>
              <a:rPr lang="en-US" sz="1700"/>
              <a:t>Term frequency-inverse document frequency also called tf-idf, is a well-known method to evaluate how important is a word in a document. tf-idf are also a very interesting way to convert the textual representation of information into a Vector Space Model (VSM).</a:t>
            </a:r>
          </a:p>
          <a:p>
            <a:endParaRPr lang="en-US" sz="1700"/>
          </a:p>
          <a:p>
            <a:endParaRPr lang="en-US" sz="1700"/>
          </a:p>
          <a:p>
            <a:endParaRPr lang="en-US" sz="1700"/>
          </a:p>
          <a:p>
            <a:r>
              <a:rPr lang="en-US" sz="1800">
                <a:latin typeface="medium-content-serif-font"/>
              </a:rPr>
              <a:t>TF*IDF is an information retrieval technique that weighs a term’s frequency (TF) and its inverse document frequency (IDF). Each word or term has its respective TF and IDF score. The product of the TF and IDF scores of a term is called the TF*IDF weight of that term. We have to create vectorizer using </a:t>
            </a:r>
            <a:r>
              <a:rPr lang="en-US" sz="1800" err="1">
                <a:latin typeface="medium-content-serif-font"/>
              </a:rPr>
              <a:t>Tfidf</a:t>
            </a:r>
            <a:r>
              <a:rPr lang="en-US" sz="1800">
                <a:latin typeface="medium-content-serif-font"/>
              </a:rPr>
              <a:t> Vectorizer class to fit and transform the document which we have created.</a:t>
            </a:r>
          </a:p>
          <a:p>
            <a:endParaRPr lang="en-US" sz="1700"/>
          </a:p>
          <a:p>
            <a:endParaRPr lang="en-US"/>
          </a:p>
        </p:txBody>
      </p:sp>
    </p:spTree>
    <p:extLst>
      <p:ext uri="{BB962C8B-B14F-4D97-AF65-F5344CB8AC3E}">
        <p14:creationId xmlns:p14="http://schemas.microsoft.com/office/powerpoint/2010/main" val="206143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47EB6BA5-307B-4420-911B-F4EA0423D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1A3D8EAF-5B48-41BF-A451-905D5E620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1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8B3FFD25-0953-4586-B961-A47FDC115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3DC05037-910E-4D9D-B1DF-55E389BC20E5}"/>
              </a:ext>
            </a:extLst>
          </p:cNvPr>
          <p:cNvGraphicFramePr>
            <a:graphicFrameLocks noGrp="1"/>
          </p:cNvGraphicFramePr>
          <p:nvPr>
            <p:extLst>
              <p:ext uri="{D42A27DB-BD31-4B8C-83A1-F6EECF244321}">
                <p14:modId xmlns:p14="http://schemas.microsoft.com/office/powerpoint/2010/main" val="3560152666"/>
              </p:ext>
            </p:extLst>
          </p:nvPr>
        </p:nvGraphicFramePr>
        <p:xfrm>
          <a:off x="643467" y="643468"/>
          <a:ext cx="10905066" cy="5571068"/>
        </p:xfrm>
        <a:graphic>
          <a:graphicData uri="http://schemas.openxmlformats.org/drawingml/2006/table">
            <a:tbl>
              <a:tblPr firstRow="1" bandRow="1">
                <a:tableStyleId>{5C22544A-7EE6-4342-B048-85BDC9FD1C3A}</a:tableStyleId>
              </a:tblPr>
              <a:tblGrid>
                <a:gridCol w="797365">
                  <a:extLst>
                    <a:ext uri="{9D8B030D-6E8A-4147-A177-3AD203B41FA5}">
                      <a16:colId xmlns:a16="http://schemas.microsoft.com/office/drawing/2014/main" val="3046756453"/>
                    </a:ext>
                  </a:extLst>
                </a:gridCol>
                <a:gridCol w="4619500">
                  <a:extLst>
                    <a:ext uri="{9D8B030D-6E8A-4147-A177-3AD203B41FA5}">
                      <a16:colId xmlns:a16="http://schemas.microsoft.com/office/drawing/2014/main" val="2051429115"/>
                    </a:ext>
                  </a:extLst>
                </a:gridCol>
                <a:gridCol w="2951693">
                  <a:extLst>
                    <a:ext uri="{9D8B030D-6E8A-4147-A177-3AD203B41FA5}">
                      <a16:colId xmlns:a16="http://schemas.microsoft.com/office/drawing/2014/main" val="3734748041"/>
                    </a:ext>
                  </a:extLst>
                </a:gridCol>
                <a:gridCol w="2536508">
                  <a:extLst>
                    <a:ext uri="{9D8B030D-6E8A-4147-A177-3AD203B41FA5}">
                      <a16:colId xmlns:a16="http://schemas.microsoft.com/office/drawing/2014/main" val="3231020941"/>
                    </a:ext>
                  </a:extLst>
                </a:gridCol>
              </a:tblGrid>
              <a:tr h="541340">
                <a:tc>
                  <a:txBody>
                    <a:bodyPr/>
                    <a:lstStyle/>
                    <a:p>
                      <a:pPr algn="ctr"/>
                      <a:r>
                        <a:rPr lang="en-US" sz="1500"/>
                        <a:t>Sr no.</a:t>
                      </a:r>
                    </a:p>
                  </a:txBody>
                  <a:tcPr marL="78128" marR="78128" marT="39064" marB="39064"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z="1500"/>
                        <a:t>Paper Title</a:t>
                      </a:r>
                    </a:p>
                  </a:txBody>
                  <a:tcPr marL="78128" marR="78128" marT="39064" marB="39064"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z="1500"/>
                        <a:t>Idea/Algorithm description</a:t>
                      </a:r>
                    </a:p>
                  </a:txBody>
                  <a:tcPr marL="78128" marR="78128" marT="39064" marB="39064"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sz="1500"/>
                        <a:t>Problem found</a:t>
                      </a:r>
                    </a:p>
                  </a:txBody>
                  <a:tcPr marL="78128" marR="78128" marT="39064" marB="39064"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4141092938"/>
                  </a:ext>
                </a:extLst>
              </a:tr>
              <a:tr h="910438">
                <a:tc>
                  <a:txBody>
                    <a:bodyPr/>
                    <a:lstStyle/>
                    <a:p>
                      <a:pPr algn="ctr"/>
                      <a:r>
                        <a:rPr lang="en-US" sz="1500"/>
                        <a:t>1</a:t>
                      </a:r>
                    </a:p>
                  </a:txBody>
                  <a:tcPr marL="78128" marR="78128" marT="39064" marB="39064"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500"/>
                        <a:t>Feature Selection for Anomaly Detection in Call Center Data(2019) (ELECO)</a:t>
                      </a:r>
                    </a:p>
                  </a:txBody>
                  <a:tcPr marL="78128" marR="78128" marT="39064" marB="3906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500"/>
                        <a:t>O-SVM, IF and A MG</a:t>
                      </a:r>
                    </a:p>
                  </a:txBody>
                  <a:tcPr marL="78128" marR="78128" marT="39064" marB="39064"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1500"/>
                        <a:t>Did not cluster the data</a:t>
                      </a:r>
                    </a:p>
                  </a:txBody>
                  <a:tcPr marL="78128" marR="78128" marT="39064" marB="39064"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91347743"/>
                  </a:ext>
                </a:extLst>
              </a:tr>
              <a:tr h="1038132">
                <a:tc>
                  <a:txBody>
                    <a:bodyPr/>
                    <a:lstStyle/>
                    <a:p>
                      <a:pPr algn="ctr"/>
                      <a:r>
                        <a:rPr lang="en-US" sz="1500"/>
                        <a:t>2</a:t>
                      </a:r>
                    </a:p>
                  </a:txBody>
                  <a:tcPr marL="78128" marR="78128" marT="39064" marB="39064"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500"/>
                        <a:t>Text clustering algorithm based on deep</a:t>
                      </a:r>
                    </a:p>
                    <a:p>
                      <a:pPr algn="ctr"/>
                      <a:r>
                        <a:rPr lang="en-US" sz="1500"/>
                        <a:t>representation learning(2018 )(The Journal of Engineering)</a:t>
                      </a:r>
                    </a:p>
                  </a:txBody>
                  <a:tcPr marL="78128" marR="78128" marT="39064" marB="3906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a:t>RNN, CNN, LSTM,TF IDF</a:t>
                      </a:r>
                    </a:p>
                  </a:txBody>
                  <a:tcPr marL="78128" marR="78128" marT="39064" marB="3906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500"/>
                        <a:t>Did not deal with Audio data</a:t>
                      </a:r>
                    </a:p>
                  </a:txBody>
                  <a:tcPr marL="78128" marR="78128" marT="39064" marB="39064"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9054670"/>
                  </a:ext>
                </a:extLst>
              </a:tr>
              <a:tr h="1260282">
                <a:tc>
                  <a:txBody>
                    <a:bodyPr/>
                    <a:lstStyle/>
                    <a:p>
                      <a:pPr algn="ctr"/>
                      <a:r>
                        <a:rPr lang="en-US" sz="1500"/>
                        <a:t>3</a:t>
                      </a:r>
                    </a:p>
                  </a:txBody>
                  <a:tcPr marL="78128" marR="78128" marT="39064" marB="39064"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500"/>
                        <a:t>Multiclass Digital Audio Segmentation with MFCC</a:t>
                      </a:r>
                    </a:p>
                    <a:p>
                      <a:pPr algn="ctr"/>
                      <a:r>
                        <a:rPr lang="en-US" sz="1500"/>
                        <a:t>Features using Naive Bayes and SVM Classifiers(2019)(ASYU)</a:t>
                      </a:r>
                    </a:p>
                  </a:txBody>
                  <a:tcPr marL="78128" marR="78128" marT="39064" marB="3906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500"/>
                        <a:t>Detects Silence, Speech,</a:t>
                      </a:r>
                    </a:p>
                    <a:p>
                      <a:pPr algn="ctr"/>
                      <a:r>
                        <a:rPr lang="en-US" sz="1500"/>
                        <a:t>and Music</a:t>
                      </a:r>
                    </a:p>
                  </a:txBody>
                  <a:tcPr marL="78128" marR="78128" marT="39064" marB="3906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500"/>
                        <a:t>Detects only audio segments</a:t>
                      </a:r>
                    </a:p>
                  </a:txBody>
                  <a:tcPr marL="78128" marR="78128" marT="39064" marB="39064"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8982083"/>
                  </a:ext>
                </a:extLst>
              </a:tr>
              <a:tr h="910438">
                <a:tc>
                  <a:txBody>
                    <a:bodyPr/>
                    <a:lstStyle/>
                    <a:p>
                      <a:pPr algn="ctr"/>
                      <a:r>
                        <a:rPr lang="en-US" sz="1500"/>
                        <a:t>4</a:t>
                      </a:r>
                    </a:p>
                  </a:txBody>
                  <a:tcPr marL="78128" marR="78128" marT="39064" marB="39064"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500"/>
                        <a:t>Analysis of Detected Silent Segments in Call</a:t>
                      </a:r>
                    </a:p>
                    <a:p>
                      <a:pPr algn="ctr"/>
                      <a:r>
                        <a:rPr lang="en-US" sz="1500"/>
                        <a:t>Center Recordings(2019)(IDAP)</a:t>
                      </a:r>
                    </a:p>
                  </a:txBody>
                  <a:tcPr marL="78128" marR="78128" marT="39064" marB="3906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500"/>
                        <a:t>Adaptive amplitude Threshold, Entropy and variance, RNN</a:t>
                      </a:r>
                    </a:p>
                  </a:txBody>
                  <a:tcPr marL="78128" marR="78128" marT="39064" marB="3906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500"/>
                        <a:t>Solution for audio processing</a:t>
                      </a:r>
                    </a:p>
                  </a:txBody>
                  <a:tcPr marL="78128" marR="78128" marT="39064" marB="39064"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4672472"/>
                  </a:ext>
                </a:extLst>
              </a:tr>
              <a:tr h="910438">
                <a:tc>
                  <a:txBody>
                    <a:bodyPr/>
                    <a:lstStyle/>
                    <a:p>
                      <a:pPr algn="ctr"/>
                      <a:r>
                        <a:rPr lang="en-US" sz="1500"/>
                        <a:t>5</a:t>
                      </a:r>
                    </a:p>
                  </a:txBody>
                  <a:tcPr marL="78128" marR="78128" marT="39064" marB="39064"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a:t>Artificial Neural Networks in Customer Segmentation(2019)(SIU)</a:t>
                      </a:r>
                    </a:p>
                  </a:txBody>
                  <a:tcPr marL="78128" marR="78128" marT="39064" marB="39064"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a:t>MLP</a:t>
                      </a:r>
                    </a:p>
                  </a:txBody>
                  <a:tcPr marL="78128" marR="78128" marT="39064" marB="39064"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a:t>More into visualization, Don’t deal with audio data</a:t>
                      </a:r>
                    </a:p>
                  </a:txBody>
                  <a:tcPr marL="78128" marR="78128" marT="39064" marB="39064"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9665350"/>
                  </a:ext>
                </a:extLst>
              </a:tr>
            </a:tbl>
          </a:graphicData>
        </a:graphic>
      </p:graphicFrame>
    </p:spTree>
    <p:extLst>
      <p:ext uri="{BB962C8B-B14F-4D97-AF65-F5344CB8AC3E}">
        <p14:creationId xmlns:p14="http://schemas.microsoft.com/office/powerpoint/2010/main" val="108860226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Call center voice  clustering</vt:lpstr>
      <vt:lpstr>Aim</vt:lpstr>
      <vt:lpstr>Motivation</vt:lpstr>
      <vt:lpstr>Objective</vt:lpstr>
      <vt:lpstr>Pre-Processing Approach</vt:lpstr>
      <vt:lpstr>PowerPoint Presentation</vt:lpstr>
      <vt:lpstr>Algorithm</vt:lpstr>
      <vt:lpstr>TF-IDF</vt:lpstr>
      <vt:lpstr>PowerPoint Presentation</vt:lpstr>
      <vt:lpstr>Software/Hardware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voice  clustering</dc:title>
  <dc:creator>Shubham Asabe</dc:creator>
  <cp:revision>1</cp:revision>
  <dcterms:created xsi:type="dcterms:W3CDTF">2020-10-02T10:08:56Z</dcterms:created>
  <dcterms:modified xsi:type="dcterms:W3CDTF">2020-10-02T14:46:21Z</dcterms:modified>
</cp:coreProperties>
</file>