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31"/>
  </p:notesMasterIdLst>
  <p:sldIdLst>
    <p:sldId id="256" r:id="rId2"/>
    <p:sldId id="272" r:id="rId3"/>
    <p:sldId id="257" r:id="rId4"/>
    <p:sldId id="280" r:id="rId5"/>
    <p:sldId id="269" r:id="rId6"/>
    <p:sldId id="271" r:id="rId7"/>
    <p:sldId id="273" r:id="rId8"/>
    <p:sldId id="262" r:id="rId9"/>
    <p:sldId id="285" r:id="rId10"/>
    <p:sldId id="270" r:id="rId11"/>
    <p:sldId id="259" r:id="rId12"/>
    <p:sldId id="266" r:id="rId13"/>
    <p:sldId id="293" r:id="rId14"/>
    <p:sldId id="286" r:id="rId15"/>
    <p:sldId id="292" r:id="rId16"/>
    <p:sldId id="289" r:id="rId17"/>
    <p:sldId id="275" r:id="rId18"/>
    <p:sldId id="274" r:id="rId19"/>
    <p:sldId id="276" r:id="rId20"/>
    <p:sldId id="277" r:id="rId21"/>
    <p:sldId id="278" r:id="rId22"/>
    <p:sldId id="279" r:id="rId23"/>
    <p:sldId id="281" r:id="rId24"/>
    <p:sldId id="282" r:id="rId25"/>
    <p:sldId id="283" r:id="rId26"/>
    <p:sldId id="284" r:id="rId27"/>
    <p:sldId id="288" r:id="rId28"/>
    <p:sldId id="291" r:id="rId29"/>
    <p:sldId id="26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E4F32E-298D-4EF3-968A-3592048EF8BD}" v="2" dt="2021-05-22T03:00:36.349"/>
    <p1510:client id="{23E8CC6E-8030-4B4A-8E78-9E8FBEF16B9F}" v="291" dt="2021-05-22T07:11:11.923"/>
    <p1510:client id="{78B24554-0096-93F8-BA16-9939223A2A48}" v="11" dt="2021-05-21T17:21:29.310"/>
    <p1510:client id="{8F7987DB-9F8B-4FC6-BF4C-4E5648159D02}" v="937" dt="2021-05-22T08:26:26.769"/>
    <p1510:client id="{B68574F2-C957-3C0A-A515-005B1D41B896}" v="5" dt="2021-05-30T14:08:16.614"/>
    <p1510:client id="{BFAA8F59-8015-441E-94A7-E750028FCF4E}" v="4" vWet="5" dt="2021-05-21T16:52:42.605"/>
    <p1510:client id="{CF132974-D0AE-4A0E-A305-03A78190B7D6}" v="151" dt="2021-05-21T17:16:44.799"/>
    <p1510:client id="{D955A164-A3EB-4E4E-BA4F-6311A7F65E01}" v="980" dt="2021-05-22T07:30:16.9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an Salvi" userId="S::rohan.salvi@indiraicem.ac.in::4dbe9846-4c2c-4af7-b996-bf80abd0f59e" providerId="AD" clId="Web-{28DC4612-DD6E-E59D-E3CD-3A6EDA8CE4DB}"/>
    <pc:docChg chg="modSld">
      <pc:chgData name="Rohan Salvi" userId="S::rohan.salvi@indiraicem.ac.in::4dbe9846-4c2c-4af7-b996-bf80abd0f59e" providerId="AD" clId="Web-{28DC4612-DD6E-E59D-E3CD-3A6EDA8CE4DB}" dt="2020-10-23T04:09:11.956" v="51"/>
      <pc:docMkLst>
        <pc:docMk/>
      </pc:docMkLst>
      <pc:sldChg chg="modSp">
        <pc:chgData name="Rohan Salvi" userId="S::rohan.salvi@indiraicem.ac.in::4dbe9846-4c2c-4af7-b996-bf80abd0f59e" providerId="AD" clId="Web-{28DC4612-DD6E-E59D-E3CD-3A6EDA8CE4DB}" dt="2020-10-23T04:09:11.956" v="51"/>
        <pc:sldMkLst>
          <pc:docMk/>
          <pc:sldMk cId="2805196184" sldId="273"/>
        </pc:sldMkLst>
        <pc:graphicFrameChg chg="mod modGraphic">
          <ac:chgData name="Rohan Salvi" userId="S::rohan.salvi@indiraicem.ac.in::4dbe9846-4c2c-4af7-b996-bf80abd0f59e" providerId="AD" clId="Web-{28DC4612-DD6E-E59D-E3CD-3A6EDA8CE4DB}" dt="2020-10-23T04:09:11.956" v="51"/>
          <ac:graphicFrameMkLst>
            <pc:docMk/>
            <pc:sldMk cId="2805196184" sldId="273"/>
            <ac:graphicFrameMk id="4" creationId="{274CF99A-1ECF-451B-BC8D-BA39E3C03EF9}"/>
          </ac:graphicFrameMkLst>
        </pc:graphicFrameChg>
      </pc:sldChg>
    </pc:docChg>
  </pc:docChgLst>
  <pc:docChgLst>
    <pc:chgData name="Vipul Ahire" userId="S::vipul.ahire@indiraicem.ac.in::f3eafc50-48c0-448e-a820-e1ac8e6eac1a" providerId="AD" clId="Web-{B68574F2-C957-3C0A-A515-005B1D41B896}"/>
    <pc:docChg chg="modSld">
      <pc:chgData name="Vipul Ahire" userId="S::vipul.ahire@indiraicem.ac.in::f3eafc50-48c0-448e-a820-e1ac8e6eac1a" providerId="AD" clId="Web-{B68574F2-C957-3C0A-A515-005B1D41B896}" dt="2021-05-30T14:08:16.614" v="4"/>
      <pc:docMkLst>
        <pc:docMk/>
      </pc:docMkLst>
      <pc:sldChg chg="addSp delSp">
        <pc:chgData name="Vipul Ahire" userId="S::vipul.ahire@indiraicem.ac.in::f3eafc50-48c0-448e-a820-e1ac8e6eac1a" providerId="AD" clId="Web-{B68574F2-C957-3C0A-A515-005B1D41B896}" dt="2021-05-30T14:08:16.614" v="4"/>
        <pc:sldMkLst>
          <pc:docMk/>
          <pc:sldMk cId="1942187708" sldId="274"/>
        </pc:sldMkLst>
        <pc:picChg chg="add del">
          <ac:chgData name="Vipul Ahire" userId="S::vipul.ahire@indiraicem.ac.in::f3eafc50-48c0-448e-a820-e1ac8e6eac1a" providerId="AD" clId="Web-{B68574F2-C957-3C0A-A515-005B1D41B896}" dt="2021-05-30T14:08:16.614" v="4"/>
          <ac:picMkLst>
            <pc:docMk/>
            <pc:sldMk cId="1942187708" sldId="274"/>
            <ac:picMk id="4" creationId="{8D1564FF-E726-FD4B-B6BD-ECB351522FE5}"/>
          </ac:picMkLst>
        </pc:picChg>
      </pc:sldChg>
      <pc:sldChg chg="modSp">
        <pc:chgData name="Vipul Ahire" userId="S::vipul.ahire@indiraicem.ac.in::f3eafc50-48c0-448e-a820-e1ac8e6eac1a" providerId="AD" clId="Web-{B68574F2-C957-3C0A-A515-005B1D41B896}" dt="2021-05-30T13:45:54.872" v="0"/>
        <pc:sldMkLst>
          <pc:docMk/>
          <pc:sldMk cId="77545599" sldId="285"/>
        </pc:sldMkLst>
        <pc:graphicFrameChg chg="modGraphic">
          <ac:chgData name="Vipul Ahire" userId="S::vipul.ahire@indiraicem.ac.in::f3eafc50-48c0-448e-a820-e1ac8e6eac1a" providerId="AD" clId="Web-{B68574F2-C957-3C0A-A515-005B1D41B896}" dt="2021-05-30T13:45:54.872" v="0"/>
          <ac:graphicFrameMkLst>
            <pc:docMk/>
            <pc:sldMk cId="77545599" sldId="285"/>
            <ac:graphicFrameMk id="4" creationId="{FB729965-818A-9C4D-A5DE-AADB63D23197}"/>
          </ac:graphicFrameMkLst>
        </pc:graphicFrameChg>
      </pc:sldChg>
      <pc:sldChg chg="addSp delSp">
        <pc:chgData name="Vipul Ahire" userId="S::vipul.ahire@indiraicem.ac.in::f3eafc50-48c0-448e-a820-e1ac8e6eac1a" providerId="AD" clId="Web-{B68574F2-C957-3C0A-A515-005B1D41B896}" dt="2021-05-30T14:04:19.985" v="2"/>
        <pc:sldMkLst>
          <pc:docMk/>
          <pc:sldMk cId="425538686" sldId="286"/>
        </pc:sldMkLst>
        <pc:spChg chg="add del">
          <ac:chgData name="Vipul Ahire" userId="S::vipul.ahire@indiraicem.ac.in::f3eafc50-48c0-448e-a820-e1ac8e6eac1a" providerId="AD" clId="Web-{B68574F2-C957-3C0A-A515-005B1D41B896}" dt="2021-05-30T14:04:19.985" v="2"/>
          <ac:spMkLst>
            <pc:docMk/>
            <pc:sldMk cId="425538686" sldId="286"/>
            <ac:spMk id="9" creationId="{EBD5A906-E3F5-4B7C-A8A8-8759883645AE}"/>
          </ac:spMkLst>
        </pc:spChg>
      </pc:sldChg>
    </pc:docChg>
  </pc:docChgLst>
  <pc:docChgLst>
    <pc:chgData name="Shubham Asabe" userId="S::shubham.asabe@indiraicem.ac.in::ce341efb-3704-458f-9ae3-1492cb8a1b0d" providerId="AD" clId="Web-{BFAA8F59-8015-441E-94A7-E750028FCF4E}"/>
    <pc:docChg chg="modSld">
      <pc:chgData name="Shubham Asabe" userId="S::shubham.asabe@indiraicem.ac.in::ce341efb-3704-458f-9ae3-1492cb8a1b0d" providerId="AD" clId="Web-{BFAA8F59-8015-441E-94A7-E750028FCF4E}" dt="2021-05-21T16:51:39.932" v="1" actId="20577"/>
      <pc:docMkLst>
        <pc:docMk/>
      </pc:docMkLst>
      <pc:sldChg chg="modSp">
        <pc:chgData name="Shubham Asabe" userId="S::shubham.asabe@indiraicem.ac.in::ce341efb-3704-458f-9ae3-1492cb8a1b0d" providerId="AD" clId="Web-{BFAA8F59-8015-441E-94A7-E750028FCF4E}" dt="2021-05-21T16:51:39.932" v="1" actId="20577"/>
        <pc:sldMkLst>
          <pc:docMk/>
          <pc:sldMk cId="1924373836" sldId="269"/>
        </pc:sldMkLst>
        <pc:spChg chg="mod">
          <ac:chgData name="Shubham Asabe" userId="S::shubham.asabe@indiraicem.ac.in::ce341efb-3704-458f-9ae3-1492cb8a1b0d" providerId="AD" clId="Web-{BFAA8F59-8015-441E-94A7-E750028FCF4E}" dt="2021-05-21T16:51:39.932" v="1" actId="20577"/>
          <ac:spMkLst>
            <pc:docMk/>
            <pc:sldMk cId="1924373836" sldId="269"/>
            <ac:spMk id="3" creationId="{FB1D44E5-6EBC-4B21-A933-4DBADDD809C1}"/>
          </ac:spMkLst>
        </pc:spChg>
      </pc:sldChg>
    </pc:docChg>
  </pc:docChgLst>
  <pc:docChgLst>
    <pc:chgData name="Shubham Asabe" userId="ce341efb-3704-458f-9ae3-1492cb8a1b0d" providerId="ADAL" clId="{8F7987DB-9F8B-4FC6-BF4C-4E5648159D02}"/>
    <pc:docChg chg="undo custSel addSld modSld">
      <pc:chgData name="Shubham Asabe" userId="ce341efb-3704-458f-9ae3-1492cb8a1b0d" providerId="ADAL" clId="{8F7987DB-9F8B-4FC6-BF4C-4E5648159D02}" dt="2021-05-22T08:26:26.769" v="917" actId="20577"/>
      <pc:docMkLst>
        <pc:docMk/>
      </pc:docMkLst>
      <pc:sldChg chg="modSp mod">
        <pc:chgData name="Shubham Asabe" userId="ce341efb-3704-458f-9ae3-1492cb8a1b0d" providerId="ADAL" clId="{8F7987DB-9F8B-4FC6-BF4C-4E5648159D02}" dt="2021-05-21T17:35:44.607" v="336" actId="404"/>
        <pc:sldMkLst>
          <pc:docMk/>
          <pc:sldMk cId="109857222" sldId="256"/>
        </pc:sldMkLst>
        <pc:spChg chg="mod">
          <ac:chgData name="Shubham Asabe" userId="ce341efb-3704-458f-9ae3-1492cb8a1b0d" providerId="ADAL" clId="{8F7987DB-9F8B-4FC6-BF4C-4E5648159D02}" dt="2021-05-21T17:35:24.579" v="331" actId="27636"/>
          <ac:spMkLst>
            <pc:docMk/>
            <pc:sldMk cId="109857222" sldId="256"/>
            <ac:spMk id="2" creationId="{00000000-0000-0000-0000-000000000000}"/>
          </ac:spMkLst>
        </pc:spChg>
        <pc:spChg chg="mod">
          <ac:chgData name="Shubham Asabe" userId="ce341efb-3704-458f-9ae3-1492cb8a1b0d" providerId="ADAL" clId="{8F7987DB-9F8B-4FC6-BF4C-4E5648159D02}" dt="2021-05-21T17:35:44.607" v="336" actId="404"/>
          <ac:spMkLst>
            <pc:docMk/>
            <pc:sldMk cId="109857222" sldId="256"/>
            <ac:spMk id="3" creationId="{00000000-0000-0000-0000-000000000000}"/>
          </ac:spMkLst>
        </pc:spChg>
      </pc:sldChg>
      <pc:sldChg chg="modSp mod">
        <pc:chgData name="Shubham Asabe" userId="ce341efb-3704-458f-9ae3-1492cb8a1b0d" providerId="ADAL" clId="{8F7987DB-9F8B-4FC6-BF4C-4E5648159D02}" dt="2021-05-21T17:41:13.386" v="377" actId="14100"/>
        <pc:sldMkLst>
          <pc:docMk/>
          <pc:sldMk cId="1960900235" sldId="257"/>
        </pc:sldMkLst>
        <pc:spChg chg="mod">
          <ac:chgData name="Shubham Asabe" userId="ce341efb-3704-458f-9ae3-1492cb8a1b0d" providerId="ADAL" clId="{8F7987DB-9F8B-4FC6-BF4C-4E5648159D02}" dt="2021-05-21T17:36:27.975" v="342" actId="123"/>
          <ac:spMkLst>
            <pc:docMk/>
            <pc:sldMk cId="1960900235" sldId="257"/>
            <ac:spMk id="2" creationId="{F9E288F2-C19C-486C-9852-DA0BB1AAF4F9}"/>
          </ac:spMkLst>
        </pc:spChg>
        <pc:spChg chg="mod">
          <ac:chgData name="Shubham Asabe" userId="ce341efb-3704-458f-9ae3-1492cb8a1b0d" providerId="ADAL" clId="{8F7987DB-9F8B-4FC6-BF4C-4E5648159D02}" dt="2021-05-21T17:36:27.975" v="342" actId="123"/>
          <ac:spMkLst>
            <pc:docMk/>
            <pc:sldMk cId="1960900235" sldId="257"/>
            <ac:spMk id="3" creationId="{79B3AC56-54A5-40AA-9F0E-D96986304C0D}"/>
          </ac:spMkLst>
        </pc:spChg>
        <pc:spChg chg="mod">
          <ac:chgData name="Shubham Asabe" userId="ce341efb-3704-458f-9ae3-1492cb8a1b0d" providerId="ADAL" clId="{8F7987DB-9F8B-4FC6-BF4C-4E5648159D02}" dt="2021-05-21T17:41:13.386" v="377" actId="14100"/>
          <ac:spMkLst>
            <pc:docMk/>
            <pc:sldMk cId="1960900235" sldId="257"/>
            <ac:spMk id="4" creationId="{E8618EF9-B061-5844-917A-B24B082F21F8}"/>
          </ac:spMkLst>
        </pc:spChg>
      </pc:sldChg>
      <pc:sldChg chg="modSp mod">
        <pc:chgData name="Shubham Asabe" userId="ce341efb-3704-458f-9ae3-1492cb8a1b0d" providerId="ADAL" clId="{8F7987DB-9F8B-4FC6-BF4C-4E5648159D02}" dt="2021-05-21T17:40:21.194" v="376" actId="20577"/>
        <pc:sldMkLst>
          <pc:docMk/>
          <pc:sldMk cId="3836529789" sldId="258"/>
        </pc:sldMkLst>
        <pc:spChg chg="mod">
          <ac:chgData name="Shubham Asabe" userId="ce341efb-3704-458f-9ae3-1492cb8a1b0d" providerId="ADAL" clId="{8F7987DB-9F8B-4FC6-BF4C-4E5648159D02}" dt="2021-05-21T17:40:21.194" v="376" actId="20577"/>
          <ac:spMkLst>
            <pc:docMk/>
            <pc:sldMk cId="3836529789" sldId="258"/>
            <ac:spMk id="3" creationId="{948C272D-97F7-4136-8362-91ACB0372FF5}"/>
          </ac:spMkLst>
        </pc:spChg>
      </pc:sldChg>
      <pc:sldChg chg="modSp mod">
        <pc:chgData name="Shubham Asabe" userId="ce341efb-3704-458f-9ae3-1492cb8a1b0d" providerId="ADAL" clId="{8F7987DB-9F8B-4FC6-BF4C-4E5648159D02}" dt="2021-05-21T17:44:22.896" v="388" actId="20577"/>
        <pc:sldMkLst>
          <pc:docMk/>
          <pc:sldMk cId="881342883" sldId="259"/>
        </pc:sldMkLst>
        <pc:spChg chg="mod">
          <ac:chgData name="Shubham Asabe" userId="ce341efb-3704-458f-9ae3-1492cb8a1b0d" providerId="ADAL" clId="{8F7987DB-9F8B-4FC6-BF4C-4E5648159D02}" dt="2021-05-21T17:44:22.896" v="388" actId="20577"/>
          <ac:spMkLst>
            <pc:docMk/>
            <pc:sldMk cId="881342883" sldId="259"/>
            <ac:spMk id="3" creationId="{ACA6793A-25FC-4B65-B5AE-E64F513A5C86}"/>
          </ac:spMkLst>
        </pc:spChg>
      </pc:sldChg>
      <pc:sldChg chg="modSp mod">
        <pc:chgData name="Shubham Asabe" userId="ce341efb-3704-458f-9ae3-1492cb8a1b0d" providerId="ADAL" clId="{8F7987DB-9F8B-4FC6-BF4C-4E5648159D02}" dt="2021-05-21T16:54:36.966" v="0" actId="20577"/>
        <pc:sldMkLst>
          <pc:docMk/>
          <pc:sldMk cId="1699140335" sldId="260"/>
        </pc:sldMkLst>
        <pc:spChg chg="mod">
          <ac:chgData name="Shubham Asabe" userId="ce341efb-3704-458f-9ae3-1492cb8a1b0d" providerId="ADAL" clId="{8F7987DB-9F8B-4FC6-BF4C-4E5648159D02}" dt="2021-05-21T16:54:36.966" v="0" actId="20577"/>
          <ac:spMkLst>
            <pc:docMk/>
            <pc:sldMk cId="1699140335" sldId="260"/>
            <ac:spMk id="3" creationId="{FB7342FE-05E5-4118-B8E3-DDDBA3A974F8}"/>
          </ac:spMkLst>
        </pc:spChg>
      </pc:sldChg>
      <pc:sldChg chg="addSp modSp mod">
        <pc:chgData name="Shubham Asabe" userId="ce341efb-3704-458f-9ae3-1492cb8a1b0d" providerId="ADAL" clId="{8F7987DB-9F8B-4FC6-BF4C-4E5648159D02}" dt="2021-05-21T17:43:43.255" v="386" actId="167"/>
        <pc:sldMkLst>
          <pc:docMk/>
          <pc:sldMk cId="3581324221" sldId="262"/>
        </pc:sldMkLst>
        <pc:spChg chg="add ord">
          <ac:chgData name="Shubham Asabe" userId="ce341efb-3704-458f-9ae3-1492cb8a1b0d" providerId="ADAL" clId="{8F7987DB-9F8B-4FC6-BF4C-4E5648159D02}" dt="2021-05-21T17:43:43.255" v="386" actId="167"/>
          <ac:spMkLst>
            <pc:docMk/>
            <pc:sldMk cId="3581324221" sldId="262"/>
            <ac:spMk id="3" creationId="{D424A61A-7FA2-4C70-8EB9-A12D2638F374}"/>
          </ac:spMkLst>
        </pc:spChg>
        <pc:spChg chg="add ord">
          <ac:chgData name="Shubham Asabe" userId="ce341efb-3704-458f-9ae3-1492cb8a1b0d" providerId="ADAL" clId="{8F7987DB-9F8B-4FC6-BF4C-4E5648159D02}" dt="2021-05-21T17:43:43.255" v="386" actId="167"/>
          <ac:spMkLst>
            <pc:docMk/>
            <pc:sldMk cId="3581324221" sldId="262"/>
            <ac:spMk id="4" creationId="{E27C06EC-4B07-4B53-9640-010492039211}"/>
          </ac:spMkLst>
        </pc:spChg>
        <pc:spChg chg="add mod ord">
          <ac:chgData name="Shubham Asabe" userId="ce341efb-3704-458f-9ae3-1492cb8a1b0d" providerId="ADAL" clId="{8F7987DB-9F8B-4FC6-BF4C-4E5648159D02}" dt="2021-05-21T17:43:43.255" v="386" actId="167"/>
          <ac:spMkLst>
            <pc:docMk/>
            <pc:sldMk cId="3581324221" sldId="262"/>
            <ac:spMk id="7" creationId="{377D26A1-8ED1-465F-AAA4-EA1F102D4D80}"/>
          </ac:spMkLst>
        </pc:spChg>
        <pc:spChg chg="add mod ord">
          <ac:chgData name="Shubham Asabe" userId="ce341efb-3704-458f-9ae3-1492cb8a1b0d" providerId="ADAL" clId="{8F7987DB-9F8B-4FC6-BF4C-4E5648159D02}" dt="2021-05-21T17:43:43.255" v="386" actId="167"/>
          <ac:spMkLst>
            <pc:docMk/>
            <pc:sldMk cId="3581324221" sldId="262"/>
            <ac:spMk id="8" creationId="{1091B414-92DC-4B66-B3E6-A9A3B779223E}"/>
          </ac:spMkLst>
        </pc:spChg>
        <pc:spChg chg="add mod ord">
          <ac:chgData name="Shubham Asabe" userId="ce341efb-3704-458f-9ae3-1492cb8a1b0d" providerId="ADAL" clId="{8F7987DB-9F8B-4FC6-BF4C-4E5648159D02}" dt="2021-05-21T17:43:43.255" v="386" actId="167"/>
          <ac:spMkLst>
            <pc:docMk/>
            <pc:sldMk cId="3581324221" sldId="262"/>
            <ac:spMk id="9" creationId="{A5A3F9DC-100E-4E56-90E3-88C9E0A1D401}"/>
          </ac:spMkLst>
        </pc:spChg>
      </pc:sldChg>
      <pc:sldChg chg="modSp mod modNotesTx">
        <pc:chgData name="Shubham Asabe" userId="ce341efb-3704-458f-9ae3-1492cb8a1b0d" providerId="ADAL" clId="{8F7987DB-9F8B-4FC6-BF4C-4E5648159D02}" dt="2021-05-22T08:26:26.769" v="917" actId="20577"/>
        <pc:sldMkLst>
          <pc:docMk/>
          <pc:sldMk cId="2061433591" sldId="266"/>
        </pc:sldMkLst>
        <pc:spChg chg="mod">
          <ac:chgData name="Shubham Asabe" userId="ce341efb-3704-458f-9ae3-1492cb8a1b0d" providerId="ADAL" clId="{8F7987DB-9F8B-4FC6-BF4C-4E5648159D02}" dt="2021-05-22T06:58:21.317" v="762" actId="20577"/>
          <ac:spMkLst>
            <pc:docMk/>
            <pc:sldMk cId="2061433591" sldId="266"/>
            <ac:spMk id="3" creationId="{451CA96D-5E04-4E10-823F-ACE1254BD301}"/>
          </ac:spMkLst>
        </pc:spChg>
      </pc:sldChg>
      <pc:sldChg chg="addSp delSp modSp mod">
        <pc:chgData name="Shubham Asabe" userId="ce341efb-3704-458f-9ae3-1492cb8a1b0d" providerId="ADAL" clId="{8F7987DB-9F8B-4FC6-BF4C-4E5648159D02}" dt="2021-05-21T18:12:27.713" v="544" actId="478"/>
        <pc:sldMkLst>
          <pc:docMk/>
          <pc:sldMk cId="4236657001" sldId="268"/>
        </pc:sldMkLst>
        <pc:graphicFrameChg chg="add del mod">
          <ac:chgData name="Shubham Asabe" userId="ce341efb-3704-458f-9ae3-1492cb8a1b0d" providerId="ADAL" clId="{8F7987DB-9F8B-4FC6-BF4C-4E5648159D02}" dt="2021-05-21T18:12:27.713" v="544" actId="478"/>
          <ac:graphicFrameMkLst>
            <pc:docMk/>
            <pc:sldMk cId="4236657001" sldId="268"/>
            <ac:graphicFrameMk id="6" creationId="{3D3AFC43-ABA8-49BF-B803-28336913F6A3}"/>
          </ac:graphicFrameMkLst>
        </pc:graphicFrameChg>
      </pc:sldChg>
      <pc:sldChg chg="modSp mod">
        <pc:chgData name="Shubham Asabe" userId="ce341efb-3704-458f-9ae3-1492cb8a1b0d" providerId="ADAL" clId="{8F7987DB-9F8B-4FC6-BF4C-4E5648159D02}" dt="2021-05-21T17:39:49.200" v="368" actId="123"/>
        <pc:sldMkLst>
          <pc:docMk/>
          <pc:sldMk cId="1924373836" sldId="269"/>
        </pc:sldMkLst>
        <pc:spChg chg="mod">
          <ac:chgData name="Shubham Asabe" userId="ce341efb-3704-458f-9ae3-1492cb8a1b0d" providerId="ADAL" clId="{8F7987DB-9F8B-4FC6-BF4C-4E5648159D02}" dt="2021-05-21T17:39:49.200" v="368" actId="123"/>
          <ac:spMkLst>
            <pc:docMk/>
            <pc:sldMk cId="1924373836" sldId="269"/>
            <ac:spMk id="3" creationId="{FB1D44E5-6EBC-4B21-A933-4DBADDD809C1}"/>
          </ac:spMkLst>
        </pc:spChg>
      </pc:sldChg>
      <pc:sldChg chg="modNotesTx">
        <pc:chgData name="Shubham Asabe" userId="ce341efb-3704-458f-9ae3-1492cb8a1b0d" providerId="ADAL" clId="{8F7987DB-9F8B-4FC6-BF4C-4E5648159D02}" dt="2021-05-22T06:57:09.318" v="748"/>
        <pc:sldMkLst>
          <pc:docMk/>
          <pc:sldMk cId="1870991945" sldId="271"/>
        </pc:sldMkLst>
      </pc:sldChg>
      <pc:sldChg chg="modSp mod">
        <pc:chgData name="Shubham Asabe" userId="ce341efb-3704-458f-9ae3-1492cb8a1b0d" providerId="ADAL" clId="{8F7987DB-9F8B-4FC6-BF4C-4E5648159D02}" dt="2021-05-21T17:39:12.096" v="366" actId="404"/>
        <pc:sldMkLst>
          <pc:docMk/>
          <pc:sldMk cId="994891270" sldId="272"/>
        </pc:sldMkLst>
        <pc:spChg chg="mod">
          <ac:chgData name="Shubham Asabe" userId="ce341efb-3704-458f-9ae3-1492cb8a1b0d" providerId="ADAL" clId="{8F7987DB-9F8B-4FC6-BF4C-4E5648159D02}" dt="2021-05-21T17:39:12.096" v="366" actId="404"/>
          <ac:spMkLst>
            <pc:docMk/>
            <pc:sldMk cId="994891270" sldId="272"/>
            <ac:spMk id="3" creationId="{2CEA4323-D8D4-4386-BF16-BEDB35624022}"/>
          </ac:spMkLst>
        </pc:spChg>
      </pc:sldChg>
      <pc:sldChg chg="modNotesTx">
        <pc:chgData name="Shubham Asabe" userId="ce341efb-3704-458f-9ae3-1492cb8a1b0d" providerId="ADAL" clId="{8F7987DB-9F8B-4FC6-BF4C-4E5648159D02}" dt="2021-05-22T06:57:17.606" v="750"/>
        <pc:sldMkLst>
          <pc:docMk/>
          <pc:sldMk cId="2805196184" sldId="273"/>
        </pc:sldMkLst>
      </pc:sldChg>
      <pc:sldChg chg="modSp mod">
        <pc:chgData name="Shubham Asabe" userId="ce341efb-3704-458f-9ae3-1492cb8a1b0d" providerId="ADAL" clId="{8F7987DB-9F8B-4FC6-BF4C-4E5648159D02}" dt="2021-05-21T17:45:14.266" v="394" actId="12788"/>
        <pc:sldMkLst>
          <pc:docMk/>
          <pc:sldMk cId="3610617448" sldId="275"/>
        </pc:sldMkLst>
        <pc:picChg chg="mod modCrop">
          <ac:chgData name="Shubham Asabe" userId="ce341efb-3704-458f-9ae3-1492cb8a1b0d" providerId="ADAL" clId="{8F7987DB-9F8B-4FC6-BF4C-4E5648159D02}" dt="2021-05-21T17:45:14.266" v="394" actId="12788"/>
          <ac:picMkLst>
            <pc:docMk/>
            <pc:sldMk cId="3610617448" sldId="275"/>
            <ac:picMk id="5" creationId="{CF3081F9-88A7-2443-8380-B5E3DA87A875}"/>
          </ac:picMkLst>
        </pc:picChg>
      </pc:sldChg>
      <pc:sldChg chg="addSp delSp modSp mod modAnim">
        <pc:chgData name="Shubham Asabe" userId="ce341efb-3704-458f-9ae3-1492cb8a1b0d" providerId="ADAL" clId="{8F7987DB-9F8B-4FC6-BF4C-4E5648159D02}" dt="2021-05-21T17:34:16.436" v="328" actId="1076"/>
        <pc:sldMkLst>
          <pc:docMk/>
          <pc:sldMk cId="1637695403" sldId="276"/>
        </pc:sldMkLst>
        <pc:spChg chg="add mod">
          <ac:chgData name="Shubham Asabe" userId="ce341efb-3704-458f-9ae3-1492cb8a1b0d" providerId="ADAL" clId="{8F7987DB-9F8B-4FC6-BF4C-4E5648159D02}" dt="2021-05-21T17:18:20.759" v="253" actId="12788"/>
          <ac:spMkLst>
            <pc:docMk/>
            <pc:sldMk cId="1637695403" sldId="276"/>
            <ac:spMk id="2" creationId="{5F3C2CFA-843D-4244-AB19-45D2B6D8679E}"/>
          </ac:spMkLst>
        </pc:spChg>
        <pc:spChg chg="mod">
          <ac:chgData name="Shubham Asabe" userId="ce341efb-3704-458f-9ae3-1492cb8a1b0d" providerId="ADAL" clId="{8F7987DB-9F8B-4FC6-BF4C-4E5648159D02}" dt="2021-05-21T17:18:17.653" v="247" actId="1076"/>
          <ac:spMkLst>
            <pc:docMk/>
            <pc:sldMk cId="1637695403" sldId="276"/>
            <ac:spMk id="4" creationId="{30C77B27-644C-E247-BFE8-D7FFB92BC46F}"/>
          </ac:spMkLst>
        </pc:spChg>
        <pc:spChg chg="add mod">
          <ac:chgData name="Shubham Asabe" userId="ce341efb-3704-458f-9ae3-1492cb8a1b0d" providerId="ADAL" clId="{8F7987DB-9F8B-4FC6-BF4C-4E5648159D02}" dt="2021-05-21T17:18:20.759" v="253" actId="12788"/>
          <ac:spMkLst>
            <pc:docMk/>
            <pc:sldMk cId="1637695403" sldId="276"/>
            <ac:spMk id="6" creationId="{99E331CA-044C-4694-B584-90118618161F}"/>
          </ac:spMkLst>
        </pc:spChg>
        <pc:spChg chg="add del mod">
          <ac:chgData name="Shubham Asabe" userId="ce341efb-3704-458f-9ae3-1492cb8a1b0d" providerId="ADAL" clId="{8F7987DB-9F8B-4FC6-BF4C-4E5648159D02}" dt="2021-05-21T16:58:38.744" v="15" actId="478"/>
          <ac:spMkLst>
            <pc:docMk/>
            <pc:sldMk cId="1637695403" sldId="276"/>
            <ac:spMk id="7" creationId="{A9C044A5-92B5-4DDC-A6AB-84D697E70A0E}"/>
          </ac:spMkLst>
        </pc:spChg>
        <pc:spChg chg="add mod">
          <ac:chgData name="Shubham Asabe" userId="ce341efb-3704-458f-9ae3-1492cb8a1b0d" providerId="ADAL" clId="{8F7987DB-9F8B-4FC6-BF4C-4E5648159D02}" dt="2021-05-21T17:18:20.759" v="253" actId="12788"/>
          <ac:spMkLst>
            <pc:docMk/>
            <pc:sldMk cId="1637695403" sldId="276"/>
            <ac:spMk id="8" creationId="{FA1AA3CF-E779-44D1-9B0F-98B6B785167E}"/>
          </ac:spMkLst>
        </pc:spChg>
        <pc:spChg chg="add mod">
          <ac:chgData name="Shubham Asabe" userId="ce341efb-3704-458f-9ae3-1492cb8a1b0d" providerId="ADAL" clId="{8F7987DB-9F8B-4FC6-BF4C-4E5648159D02}" dt="2021-05-21T17:18:20.759" v="253" actId="12788"/>
          <ac:spMkLst>
            <pc:docMk/>
            <pc:sldMk cId="1637695403" sldId="276"/>
            <ac:spMk id="9" creationId="{A1AD7008-26EA-4ADB-AFC7-5385EA5F5D5A}"/>
          </ac:spMkLst>
        </pc:spChg>
        <pc:spChg chg="add del mod">
          <ac:chgData name="Shubham Asabe" userId="ce341efb-3704-458f-9ae3-1492cb8a1b0d" providerId="ADAL" clId="{8F7987DB-9F8B-4FC6-BF4C-4E5648159D02}" dt="2021-05-21T16:59:48.015" v="27" actId="478"/>
          <ac:spMkLst>
            <pc:docMk/>
            <pc:sldMk cId="1637695403" sldId="276"/>
            <ac:spMk id="10" creationId="{7609D554-23FC-4CE0-B342-FC6FE8892ED0}"/>
          </ac:spMkLst>
        </pc:spChg>
        <pc:spChg chg="add mod">
          <ac:chgData name="Shubham Asabe" userId="ce341efb-3704-458f-9ae3-1492cb8a1b0d" providerId="ADAL" clId="{8F7987DB-9F8B-4FC6-BF4C-4E5648159D02}" dt="2021-05-21T17:20:17.532" v="267" actId="1076"/>
          <ac:spMkLst>
            <pc:docMk/>
            <pc:sldMk cId="1637695403" sldId="276"/>
            <ac:spMk id="11" creationId="{92DA5418-A2D8-41C1-8D9B-A5EB1E50279C}"/>
          </ac:spMkLst>
        </pc:spChg>
        <pc:spChg chg="add mod">
          <ac:chgData name="Shubham Asabe" userId="ce341efb-3704-458f-9ae3-1492cb8a1b0d" providerId="ADAL" clId="{8F7987DB-9F8B-4FC6-BF4C-4E5648159D02}" dt="2021-05-21T17:20:23.197" v="268" actId="1076"/>
          <ac:spMkLst>
            <pc:docMk/>
            <pc:sldMk cId="1637695403" sldId="276"/>
            <ac:spMk id="12" creationId="{8E92B3BF-94E9-4053-B681-6E8438D5BE25}"/>
          </ac:spMkLst>
        </pc:spChg>
        <pc:spChg chg="add del mod">
          <ac:chgData name="Shubham Asabe" userId="ce341efb-3704-458f-9ae3-1492cb8a1b0d" providerId="ADAL" clId="{8F7987DB-9F8B-4FC6-BF4C-4E5648159D02}" dt="2021-05-21T17:04:45.023" v="178" actId="11529"/>
          <ac:spMkLst>
            <pc:docMk/>
            <pc:sldMk cId="1637695403" sldId="276"/>
            <ac:spMk id="16" creationId="{B8491A34-6EB8-4676-BA0B-F8658FCED2EC}"/>
          </ac:spMkLst>
        </pc:spChg>
        <pc:spChg chg="add del mod">
          <ac:chgData name="Shubham Asabe" userId="ce341efb-3704-458f-9ae3-1492cb8a1b0d" providerId="ADAL" clId="{8F7987DB-9F8B-4FC6-BF4C-4E5648159D02}" dt="2021-05-21T17:03:25.714" v="170"/>
          <ac:spMkLst>
            <pc:docMk/>
            <pc:sldMk cId="1637695403" sldId="276"/>
            <ac:spMk id="17" creationId="{D6F3C0A0-619F-4F9C-B48C-1710CA2AA8EB}"/>
          </ac:spMkLst>
        </pc:spChg>
        <pc:spChg chg="add del mod">
          <ac:chgData name="Shubham Asabe" userId="ce341efb-3704-458f-9ae3-1492cb8a1b0d" providerId="ADAL" clId="{8F7987DB-9F8B-4FC6-BF4C-4E5648159D02}" dt="2021-05-21T17:03:21.674" v="165"/>
          <ac:spMkLst>
            <pc:docMk/>
            <pc:sldMk cId="1637695403" sldId="276"/>
            <ac:spMk id="18" creationId="{FF0B3720-3AB5-47E4-B639-FBEBF15A6704}"/>
          </ac:spMkLst>
        </pc:spChg>
        <pc:spChg chg="add mod">
          <ac:chgData name="Shubham Asabe" userId="ce341efb-3704-458f-9ae3-1492cb8a1b0d" providerId="ADAL" clId="{8F7987DB-9F8B-4FC6-BF4C-4E5648159D02}" dt="2021-05-21T17:26:03.566" v="298" actId="1076"/>
          <ac:spMkLst>
            <pc:docMk/>
            <pc:sldMk cId="1637695403" sldId="276"/>
            <ac:spMk id="19" creationId="{C80A9569-552B-4DED-A343-45265ECA3007}"/>
          </ac:spMkLst>
        </pc:spChg>
        <pc:spChg chg="add mod">
          <ac:chgData name="Shubham Asabe" userId="ce341efb-3704-458f-9ae3-1492cb8a1b0d" providerId="ADAL" clId="{8F7987DB-9F8B-4FC6-BF4C-4E5648159D02}" dt="2021-05-21T17:16:21.687" v="237" actId="122"/>
          <ac:spMkLst>
            <pc:docMk/>
            <pc:sldMk cId="1637695403" sldId="276"/>
            <ac:spMk id="20" creationId="{C7E4F24D-A4BB-4F40-BAFF-8EEB1DBAACD7}"/>
          </ac:spMkLst>
        </pc:spChg>
        <pc:spChg chg="add mod ord">
          <ac:chgData name="Shubham Asabe" userId="ce341efb-3704-458f-9ae3-1492cb8a1b0d" providerId="ADAL" clId="{8F7987DB-9F8B-4FC6-BF4C-4E5648159D02}" dt="2021-05-21T17:16:21.687" v="237" actId="122"/>
          <ac:spMkLst>
            <pc:docMk/>
            <pc:sldMk cId="1637695403" sldId="276"/>
            <ac:spMk id="21" creationId="{D1366F15-885D-48B7-A964-B86CF1CF8D71}"/>
          </ac:spMkLst>
        </pc:spChg>
        <pc:spChg chg="add del mod topLvl">
          <ac:chgData name="Shubham Asabe" userId="ce341efb-3704-458f-9ae3-1492cb8a1b0d" providerId="ADAL" clId="{8F7987DB-9F8B-4FC6-BF4C-4E5648159D02}" dt="2021-05-21T17:25:15.820" v="291" actId="164"/>
          <ac:spMkLst>
            <pc:docMk/>
            <pc:sldMk cId="1637695403" sldId="276"/>
            <ac:spMk id="23" creationId="{5CD96155-045C-4814-B9A9-24143B324FBA}"/>
          </ac:spMkLst>
        </pc:spChg>
        <pc:spChg chg="add del mod ord topLvl">
          <ac:chgData name="Shubham Asabe" userId="ce341efb-3704-458f-9ae3-1492cb8a1b0d" providerId="ADAL" clId="{8F7987DB-9F8B-4FC6-BF4C-4E5648159D02}" dt="2021-05-21T17:24:56.824" v="290" actId="17032"/>
          <ac:spMkLst>
            <pc:docMk/>
            <pc:sldMk cId="1637695403" sldId="276"/>
            <ac:spMk id="24" creationId="{11052D17-A5D4-4170-A97C-B73646F8E03F}"/>
          </ac:spMkLst>
        </pc:spChg>
        <pc:spChg chg="add mod ord">
          <ac:chgData name="Shubham Asabe" userId="ce341efb-3704-458f-9ae3-1492cb8a1b0d" providerId="ADAL" clId="{8F7987DB-9F8B-4FC6-BF4C-4E5648159D02}" dt="2021-05-21T17:25:15.820" v="291" actId="164"/>
          <ac:spMkLst>
            <pc:docMk/>
            <pc:sldMk cId="1637695403" sldId="276"/>
            <ac:spMk id="25" creationId="{397E0F88-CB7C-47FD-AD2A-B24F4A0DC6F4}"/>
          </ac:spMkLst>
        </pc:spChg>
        <pc:spChg chg="mod">
          <ac:chgData name="Shubham Asabe" userId="ce341efb-3704-458f-9ae3-1492cb8a1b0d" providerId="ADAL" clId="{8F7987DB-9F8B-4FC6-BF4C-4E5648159D02}" dt="2021-05-21T17:33:49.038" v="323" actId="164"/>
          <ac:spMkLst>
            <pc:docMk/>
            <pc:sldMk cId="1637695403" sldId="276"/>
            <ac:spMk id="27" creationId="{D3172651-549E-4D65-BD5C-E77315A4994E}"/>
          </ac:spMkLst>
        </pc:spChg>
        <pc:grpChg chg="add mod">
          <ac:chgData name="Shubham Asabe" userId="ce341efb-3704-458f-9ae3-1492cb8a1b0d" providerId="ADAL" clId="{8F7987DB-9F8B-4FC6-BF4C-4E5648159D02}" dt="2021-05-21T17:34:16.436" v="328" actId="1076"/>
          <ac:grpSpMkLst>
            <pc:docMk/>
            <pc:sldMk cId="1637695403" sldId="276"/>
            <ac:grpSpMk id="3" creationId="{376A7243-B0F8-4228-B780-4B635C2E0E28}"/>
          </ac:grpSpMkLst>
        </pc:grpChg>
        <pc:grpChg chg="add del mod">
          <ac:chgData name="Shubham Asabe" userId="ce341efb-3704-458f-9ae3-1492cb8a1b0d" providerId="ADAL" clId="{8F7987DB-9F8B-4FC6-BF4C-4E5648159D02}" dt="2021-05-21T17:23:40.745" v="277" actId="165"/>
          <ac:grpSpMkLst>
            <pc:docMk/>
            <pc:sldMk cId="1637695403" sldId="276"/>
            <ac:grpSpMk id="13" creationId="{0BA91305-A973-4231-84DF-067C74B6B125}"/>
          </ac:grpSpMkLst>
        </pc:grpChg>
        <pc:grpChg chg="add mod">
          <ac:chgData name="Shubham Asabe" userId="ce341efb-3704-458f-9ae3-1492cb8a1b0d" providerId="ADAL" clId="{8F7987DB-9F8B-4FC6-BF4C-4E5648159D02}" dt="2021-05-21T17:33:49.038" v="323" actId="164"/>
          <ac:grpSpMkLst>
            <pc:docMk/>
            <pc:sldMk cId="1637695403" sldId="276"/>
            <ac:grpSpMk id="14" creationId="{F48EE76A-69B2-4D15-BF9D-C7BC112C4793}"/>
          </ac:grpSpMkLst>
        </pc:grpChg>
        <pc:grpChg chg="add del mod">
          <ac:chgData name="Shubham Asabe" userId="ce341efb-3704-458f-9ae3-1492cb8a1b0d" providerId="ADAL" clId="{8F7987DB-9F8B-4FC6-BF4C-4E5648159D02}" dt="2021-05-21T17:21:46.406" v="275" actId="478"/>
          <ac:grpSpMkLst>
            <pc:docMk/>
            <pc:sldMk cId="1637695403" sldId="276"/>
            <ac:grpSpMk id="22" creationId="{980DEED5-9F3B-4A65-8F07-1F1AF60FAD83}"/>
          </ac:grpSpMkLst>
        </pc:grpChg>
        <pc:picChg chg="add del mod">
          <ac:chgData name="Shubham Asabe" userId="ce341efb-3704-458f-9ae3-1492cb8a1b0d" providerId="ADAL" clId="{8F7987DB-9F8B-4FC6-BF4C-4E5648159D02}" dt="2021-05-21T17:18:33.100" v="254" actId="478"/>
          <ac:picMkLst>
            <pc:docMk/>
            <pc:sldMk cId="1637695403" sldId="276"/>
            <ac:picMk id="3" creationId="{42861923-F4D2-0240-B5BC-C73D0299A5D8}"/>
          </ac:picMkLst>
        </pc:picChg>
        <pc:cxnChg chg="add mod">
          <ac:chgData name="Shubham Asabe" userId="ce341efb-3704-458f-9ae3-1492cb8a1b0d" providerId="ADAL" clId="{8F7987DB-9F8B-4FC6-BF4C-4E5648159D02}" dt="2021-05-21T17:29:45.091" v="319" actId="13822"/>
          <ac:cxnSpMkLst>
            <pc:docMk/>
            <pc:sldMk cId="1637695403" sldId="276"/>
            <ac:cxnSpMk id="7" creationId="{693EDCE0-C61B-44AC-9B98-BA028443010E}"/>
          </ac:cxnSpMkLst>
        </pc:cxnChg>
        <pc:cxnChg chg="add del mod">
          <ac:chgData name="Shubham Asabe" userId="ce341efb-3704-458f-9ae3-1492cb8a1b0d" providerId="ADAL" clId="{8F7987DB-9F8B-4FC6-BF4C-4E5648159D02}" dt="2021-05-21T17:04:46.108" v="181" actId="11529"/>
          <ac:cxnSpMkLst>
            <pc:docMk/>
            <pc:sldMk cId="1637695403" sldId="276"/>
            <ac:cxnSpMk id="14" creationId="{77258BB7-2E61-48B6-AE28-9AB7BF9FAE17}"/>
          </ac:cxnSpMkLst>
        </pc:cxnChg>
        <pc:cxnChg chg="add mod">
          <ac:chgData name="Shubham Asabe" userId="ce341efb-3704-458f-9ae3-1492cb8a1b0d" providerId="ADAL" clId="{8F7987DB-9F8B-4FC6-BF4C-4E5648159D02}" dt="2021-05-21T17:29:59.621" v="322" actId="13822"/>
          <ac:cxnSpMkLst>
            <pc:docMk/>
            <pc:sldMk cId="1637695403" sldId="276"/>
            <ac:cxnSpMk id="15" creationId="{DDC76138-45E4-4B07-8430-128BBCF852F3}"/>
          </ac:cxnSpMkLst>
        </pc:cxnChg>
        <pc:cxnChg chg="add del mod">
          <ac:chgData name="Shubham Asabe" userId="ce341efb-3704-458f-9ae3-1492cb8a1b0d" providerId="ADAL" clId="{8F7987DB-9F8B-4FC6-BF4C-4E5648159D02}" dt="2021-05-21T17:25:43.148" v="294" actId="478"/>
          <ac:cxnSpMkLst>
            <pc:docMk/>
            <pc:sldMk cId="1637695403" sldId="276"/>
            <ac:cxnSpMk id="16" creationId="{36A1AF1E-5F94-4803-B46C-136557F26986}"/>
          </ac:cxnSpMkLst>
        </pc:cxnChg>
        <pc:cxnChg chg="add mod">
          <ac:chgData name="Shubham Asabe" userId="ce341efb-3704-458f-9ae3-1492cb8a1b0d" providerId="ADAL" clId="{8F7987DB-9F8B-4FC6-BF4C-4E5648159D02}" dt="2021-05-21T17:26:03.566" v="298" actId="1076"/>
          <ac:cxnSpMkLst>
            <pc:docMk/>
            <pc:sldMk cId="1637695403" sldId="276"/>
            <ac:cxnSpMk id="26" creationId="{3F463E9B-A731-4186-856C-DB1C61DD7560}"/>
          </ac:cxnSpMkLst>
        </pc:cxnChg>
        <pc:cxnChg chg="add mod">
          <ac:chgData name="Shubham Asabe" userId="ce341efb-3704-458f-9ae3-1492cb8a1b0d" providerId="ADAL" clId="{8F7987DB-9F8B-4FC6-BF4C-4E5648159D02}" dt="2021-05-21T17:26:20.247" v="301" actId="13822"/>
          <ac:cxnSpMkLst>
            <pc:docMk/>
            <pc:sldMk cId="1637695403" sldId="276"/>
            <ac:cxnSpMk id="30" creationId="{3577B85C-1255-4F9B-B2CA-9B583269E16A}"/>
          </ac:cxnSpMkLst>
        </pc:cxnChg>
        <pc:cxnChg chg="add mod">
          <ac:chgData name="Shubham Asabe" userId="ce341efb-3704-458f-9ae3-1492cb8a1b0d" providerId="ADAL" clId="{8F7987DB-9F8B-4FC6-BF4C-4E5648159D02}" dt="2021-05-21T17:26:44.234" v="304" actId="13822"/>
          <ac:cxnSpMkLst>
            <pc:docMk/>
            <pc:sldMk cId="1637695403" sldId="276"/>
            <ac:cxnSpMk id="33" creationId="{FD191ED3-CB72-4FC8-8917-570D141E8F70}"/>
          </ac:cxnSpMkLst>
        </pc:cxnChg>
        <pc:cxnChg chg="add mod">
          <ac:chgData name="Shubham Asabe" userId="ce341efb-3704-458f-9ae3-1492cb8a1b0d" providerId="ADAL" clId="{8F7987DB-9F8B-4FC6-BF4C-4E5648159D02}" dt="2021-05-21T17:26:57.242" v="307" actId="13822"/>
          <ac:cxnSpMkLst>
            <pc:docMk/>
            <pc:sldMk cId="1637695403" sldId="276"/>
            <ac:cxnSpMk id="36" creationId="{32F4386C-C0A6-4E02-9A7B-12DCE708EF2A}"/>
          </ac:cxnSpMkLst>
        </pc:cxnChg>
      </pc:sldChg>
      <pc:sldChg chg="modSp mod">
        <pc:chgData name="Shubham Asabe" userId="ce341efb-3704-458f-9ae3-1492cb8a1b0d" providerId="ADAL" clId="{8F7987DB-9F8B-4FC6-BF4C-4E5648159D02}" dt="2021-05-21T17:45:36.769" v="395" actId="12788"/>
        <pc:sldMkLst>
          <pc:docMk/>
          <pc:sldMk cId="1357924265" sldId="278"/>
        </pc:sldMkLst>
        <pc:picChg chg="mod">
          <ac:chgData name="Shubham Asabe" userId="ce341efb-3704-458f-9ae3-1492cb8a1b0d" providerId="ADAL" clId="{8F7987DB-9F8B-4FC6-BF4C-4E5648159D02}" dt="2021-05-21T17:45:36.769" v="395" actId="12788"/>
          <ac:picMkLst>
            <pc:docMk/>
            <pc:sldMk cId="1357924265" sldId="278"/>
            <ac:picMk id="3" creationId="{D20586D0-075F-EB47-9B6B-1249D44F770C}"/>
          </ac:picMkLst>
        </pc:picChg>
      </pc:sldChg>
      <pc:sldChg chg="addSp delSp modSp mod setBg setClrOvrMap">
        <pc:chgData name="Shubham Asabe" userId="ce341efb-3704-458f-9ae3-1492cb8a1b0d" providerId="ADAL" clId="{8F7987DB-9F8B-4FC6-BF4C-4E5648159D02}" dt="2021-05-21T18:13:45.452" v="549" actId="2084"/>
        <pc:sldMkLst>
          <pc:docMk/>
          <pc:sldMk cId="3320559196" sldId="279"/>
        </pc:sldMkLst>
        <pc:spChg chg="mod">
          <ac:chgData name="Shubham Asabe" userId="ce341efb-3704-458f-9ae3-1492cb8a1b0d" providerId="ADAL" clId="{8F7987DB-9F8B-4FC6-BF4C-4E5648159D02}" dt="2021-05-21T18:12:03.811" v="541" actId="26606"/>
          <ac:spMkLst>
            <pc:docMk/>
            <pc:sldMk cId="3320559196" sldId="279"/>
            <ac:spMk id="4" creationId="{7C2DBFCA-9067-AD4C-BA8E-2371C4CC979A}"/>
          </ac:spMkLst>
        </pc:spChg>
        <pc:spChg chg="add del">
          <ac:chgData name="Shubham Asabe" userId="ce341efb-3704-458f-9ae3-1492cb8a1b0d" providerId="ADAL" clId="{8F7987DB-9F8B-4FC6-BF4C-4E5648159D02}" dt="2021-05-21T18:11:58" v="537" actId="26606"/>
          <ac:spMkLst>
            <pc:docMk/>
            <pc:sldMk cId="3320559196" sldId="279"/>
            <ac:spMk id="12" creationId="{09C946AC-2072-4946-A2B8-39F09D0944EE}"/>
          </ac:spMkLst>
        </pc:spChg>
        <pc:spChg chg="add del">
          <ac:chgData name="Shubham Asabe" userId="ce341efb-3704-458f-9ae3-1492cb8a1b0d" providerId="ADAL" clId="{8F7987DB-9F8B-4FC6-BF4C-4E5648159D02}" dt="2021-05-21T18:11:58" v="537" actId="26606"/>
          <ac:spMkLst>
            <pc:docMk/>
            <pc:sldMk cId="3320559196" sldId="279"/>
            <ac:spMk id="16" creationId="{559FD8B5-8CC4-4CFE-BD2A-1216B1F2C3DB}"/>
          </ac:spMkLst>
        </pc:spChg>
        <pc:spChg chg="add del">
          <ac:chgData name="Shubham Asabe" userId="ce341efb-3704-458f-9ae3-1492cb8a1b0d" providerId="ADAL" clId="{8F7987DB-9F8B-4FC6-BF4C-4E5648159D02}" dt="2021-05-21T18:11:58" v="537" actId="26606"/>
          <ac:spMkLst>
            <pc:docMk/>
            <pc:sldMk cId="3320559196" sldId="279"/>
            <ac:spMk id="18" creationId="{9ECF13F4-3D2A-4F2E-9BBD-3038670D21ED}"/>
          </ac:spMkLst>
        </pc:spChg>
        <pc:grpChg chg="add del">
          <ac:chgData name="Shubham Asabe" userId="ce341efb-3704-458f-9ae3-1492cb8a1b0d" providerId="ADAL" clId="{8F7987DB-9F8B-4FC6-BF4C-4E5648159D02}" dt="2021-05-21T18:11:58" v="537" actId="26606"/>
          <ac:grpSpMkLst>
            <pc:docMk/>
            <pc:sldMk cId="3320559196" sldId="279"/>
            <ac:grpSpMk id="20" creationId="{19660E16-DCC0-4B6C-8E84-4C292580059F}"/>
          </ac:grpSpMkLst>
        </pc:grpChg>
        <pc:graphicFrameChg chg="add mod">
          <ac:chgData name="Shubham Asabe" userId="ce341efb-3704-458f-9ae3-1492cb8a1b0d" providerId="ADAL" clId="{8F7987DB-9F8B-4FC6-BF4C-4E5648159D02}" dt="2021-05-21T18:12:03.811" v="541" actId="26606"/>
          <ac:graphicFrameMkLst>
            <pc:docMk/>
            <pc:sldMk cId="3320559196" sldId="279"/>
            <ac:graphicFrameMk id="5" creationId="{EED18ED8-2F35-4B96-8BE9-B4E4F3FC1E06}"/>
          </ac:graphicFrameMkLst>
        </pc:graphicFrameChg>
        <pc:graphicFrameChg chg="add mod">
          <ac:chgData name="Shubham Asabe" userId="ce341efb-3704-458f-9ae3-1492cb8a1b0d" providerId="ADAL" clId="{8F7987DB-9F8B-4FC6-BF4C-4E5648159D02}" dt="2021-05-21T18:13:45.452" v="549" actId="2084"/>
          <ac:graphicFrameMkLst>
            <pc:docMk/>
            <pc:sldMk cId="3320559196" sldId="279"/>
            <ac:graphicFrameMk id="99" creationId="{35C5D8D7-339A-4604-855F-7DAFA12A754D}"/>
          </ac:graphicFrameMkLst>
        </pc:graphicFrameChg>
        <pc:picChg chg="del">
          <ac:chgData name="Shubham Asabe" userId="ce341efb-3704-458f-9ae3-1492cb8a1b0d" providerId="ADAL" clId="{8F7987DB-9F8B-4FC6-BF4C-4E5648159D02}" dt="2021-05-21T18:11:50.907" v="534" actId="478"/>
          <ac:picMkLst>
            <pc:docMk/>
            <pc:sldMk cId="3320559196" sldId="279"/>
            <ac:picMk id="3" creationId="{C1FC72F3-6DA8-F348-9BAC-19ABA302069E}"/>
          </ac:picMkLst>
        </pc:picChg>
        <pc:picChg chg="add del">
          <ac:chgData name="Shubham Asabe" userId="ce341efb-3704-458f-9ae3-1492cb8a1b0d" providerId="ADAL" clId="{8F7987DB-9F8B-4FC6-BF4C-4E5648159D02}" dt="2021-05-21T18:11:58" v="537" actId="26606"/>
          <ac:picMkLst>
            <pc:docMk/>
            <pc:sldMk cId="3320559196" sldId="279"/>
            <ac:picMk id="10" creationId="{6AF6706C-CF07-43A1-BCC4-CBA5D33820DA}"/>
          </ac:picMkLst>
        </pc:picChg>
        <pc:picChg chg="add del">
          <ac:chgData name="Shubham Asabe" userId="ce341efb-3704-458f-9ae3-1492cb8a1b0d" providerId="ADAL" clId="{8F7987DB-9F8B-4FC6-BF4C-4E5648159D02}" dt="2021-05-21T18:11:58" v="537" actId="26606"/>
          <ac:picMkLst>
            <pc:docMk/>
            <pc:sldMk cId="3320559196" sldId="279"/>
            <ac:picMk id="14" creationId="{A748C8C8-F348-4D00-852A-26DD9EBCC24C}"/>
          </ac:picMkLst>
        </pc:picChg>
        <pc:picChg chg="add del">
          <ac:chgData name="Shubham Asabe" userId="ce341efb-3704-458f-9ae3-1492cb8a1b0d" providerId="ADAL" clId="{8F7987DB-9F8B-4FC6-BF4C-4E5648159D02}" dt="2021-05-21T18:11:59.366" v="539" actId="26606"/>
          <ac:picMkLst>
            <pc:docMk/>
            <pc:sldMk cId="3320559196" sldId="279"/>
            <ac:picMk id="100" creationId="{6AF6706C-CF07-43A1-BCC4-CBA5D33820DA}"/>
          </ac:picMkLst>
        </pc:picChg>
        <pc:picChg chg="add del">
          <ac:chgData name="Shubham Asabe" userId="ce341efb-3704-458f-9ae3-1492cb8a1b0d" providerId="ADAL" clId="{8F7987DB-9F8B-4FC6-BF4C-4E5648159D02}" dt="2021-05-21T18:12:03.811" v="541" actId="26606"/>
          <ac:picMkLst>
            <pc:docMk/>
            <pc:sldMk cId="3320559196" sldId="279"/>
            <ac:picMk id="102" creationId="{6AF6706C-CF07-43A1-BCC4-CBA5D33820DA}"/>
          </ac:picMkLst>
        </pc:picChg>
      </pc:sldChg>
      <pc:sldChg chg="addSp delSp modSp mod modClrScheme chgLayout">
        <pc:chgData name="Shubham Asabe" userId="ce341efb-3704-458f-9ae3-1492cb8a1b0d" providerId="ADAL" clId="{8F7987DB-9F8B-4FC6-BF4C-4E5648159D02}" dt="2021-05-21T17:38:36.120" v="363" actId="20577"/>
        <pc:sldMkLst>
          <pc:docMk/>
          <pc:sldMk cId="2654076336" sldId="280"/>
        </pc:sldMkLst>
        <pc:spChg chg="mod ord">
          <ac:chgData name="Shubham Asabe" userId="ce341efb-3704-458f-9ae3-1492cb8a1b0d" providerId="ADAL" clId="{8F7987DB-9F8B-4FC6-BF4C-4E5648159D02}" dt="2021-05-21T17:37:05.640" v="343" actId="700"/>
          <ac:spMkLst>
            <pc:docMk/>
            <pc:sldMk cId="2654076336" sldId="280"/>
            <ac:spMk id="2" creationId="{FDD8611D-1ABC-FB4A-8C43-CAF356F1FF82}"/>
          </ac:spMkLst>
        </pc:spChg>
        <pc:spChg chg="add mod ord">
          <ac:chgData name="Shubham Asabe" userId="ce341efb-3704-458f-9ae3-1492cb8a1b0d" providerId="ADAL" clId="{8F7987DB-9F8B-4FC6-BF4C-4E5648159D02}" dt="2021-05-21T17:38:27.052" v="361" actId="20577"/>
          <ac:spMkLst>
            <pc:docMk/>
            <pc:sldMk cId="2654076336" sldId="280"/>
            <ac:spMk id="3" creationId="{9D7313A2-0C4F-47AE-A731-0FB276A4A191}"/>
          </ac:spMkLst>
        </pc:spChg>
        <pc:spChg chg="add mod ord">
          <ac:chgData name="Shubham Asabe" userId="ce341efb-3704-458f-9ae3-1492cb8a1b0d" providerId="ADAL" clId="{8F7987DB-9F8B-4FC6-BF4C-4E5648159D02}" dt="2021-05-21T17:38:36.120" v="363" actId="20577"/>
          <ac:spMkLst>
            <pc:docMk/>
            <pc:sldMk cId="2654076336" sldId="280"/>
            <ac:spMk id="4" creationId="{D048D96D-0A9A-4A37-B8EB-4695424FC957}"/>
          </ac:spMkLst>
        </pc:spChg>
        <pc:spChg chg="del mod">
          <ac:chgData name="Shubham Asabe" userId="ce341efb-3704-458f-9ae3-1492cb8a1b0d" providerId="ADAL" clId="{8F7987DB-9F8B-4FC6-BF4C-4E5648159D02}" dt="2021-05-21T17:37:43.348" v="352" actId="478"/>
          <ac:spMkLst>
            <pc:docMk/>
            <pc:sldMk cId="2654076336" sldId="280"/>
            <ac:spMk id="6" creationId="{7DB9A871-A1AD-F04E-8C02-ABA3AFF0512F}"/>
          </ac:spMkLst>
        </pc:spChg>
        <pc:spChg chg="del mod">
          <ac:chgData name="Shubham Asabe" userId="ce341efb-3704-458f-9ae3-1492cb8a1b0d" providerId="ADAL" clId="{8F7987DB-9F8B-4FC6-BF4C-4E5648159D02}" dt="2021-05-21T17:37:43.348" v="354"/>
          <ac:spMkLst>
            <pc:docMk/>
            <pc:sldMk cId="2654076336" sldId="280"/>
            <ac:spMk id="8" creationId="{61E0C17A-5A6A-BC46-883D-D2481FF2168F}"/>
          </ac:spMkLst>
        </pc:spChg>
      </pc:sldChg>
      <pc:sldChg chg="modSp mod">
        <pc:chgData name="Shubham Asabe" userId="ce341efb-3704-458f-9ae3-1492cb8a1b0d" providerId="ADAL" clId="{8F7987DB-9F8B-4FC6-BF4C-4E5648159D02}" dt="2021-05-21T17:46:43.954" v="405" actId="12788"/>
        <pc:sldMkLst>
          <pc:docMk/>
          <pc:sldMk cId="2770487140" sldId="281"/>
        </pc:sldMkLst>
        <pc:picChg chg="mod modCrop">
          <ac:chgData name="Shubham Asabe" userId="ce341efb-3704-458f-9ae3-1492cb8a1b0d" providerId="ADAL" clId="{8F7987DB-9F8B-4FC6-BF4C-4E5648159D02}" dt="2021-05-21T17:46:43.954" v="405" actId="12788"/>
          <ac:picMkLst>
            <pc:docMk/>
            <pc:sldMk cId="2770487140" sldId="281"/>
            <ac:picMk id="4" creationId="{CF936B14-38C9-FD4F-B753-F6BDECD81D38}"/>
          </ac:picMkLst>
        </pc:picChg>
      </pc:sldChg>
      <pc:sldChg chg="modSp mod">
        <pc:chgData name="Shubham Asabe" userId="ce341efb-3704-458f-9ae3-1492cb8a1b0d" providerId="ADAL" clId="{8F7987DB-9F8B-4FC6-BF4C-4E5648159D02}" dt="2021-05-21T17:47:35.105" v="410" actId="12788"/>
        <pc:sldMkLst>
          <pc:docMk/>
          <pc:sldMk cId="1720905996" sldId="282"/>
        </pc:sldMkLst>
        <pc:picChg chg="mod modCrop">
          <ac:chgData name="Shubham Asabe" userId="ce341efb-3704-458f-9ae3-1492cb8a1b0d" providerId="ADAL" clId="{8F7987DB-9F8B-4FC6-BF4C-4E5648159D02}" dt="2021-05-21T17:47:35.105" v="410" actId="12788"/>
          <ac:picMkLst>
            <pc:docMk/>
            <pc:sldMk cId="1720905996" sldId="282"/>
            <ac:picMk id="4" creationId="{2DC5C6B4-9120-364C-90D1-0806C04FF70F}"/>
          </ac:picMkLst>
        </pc:picChg>
      </pc:sldChg>
      <pc:sldChg chg="modSp mod">
        <pc:chgData name="Shubham Asabe" userId="ce341efb-3704-458f-9ae3-1492cb8a1b0d" providerId="ADAL" clId="{8F7987DB-9F8B-4FC6-BF4C-4E5648159D02}" dt="2021-05-21T17:48:19.141" v="417" actId="1076"/>
        <pc:sldMkLst>
          <pc:docMk/>
          <pc:sldMk cId="588718689" sldId="283"/>
        </pc:sldMkLst>
        <pc:picChg chg="mod modCrop">
          <ac:chgData name="Shubham Asabe" userId="ce341efb-3704-458f-9ae3-1492cb8a1b0d" providerId="ADAL" clId="{8F7987DB-9F8B-4FC6-BF4C-4E5648159D02}" dt="2021-05-21T17:48:19.141" v="417" actId="1076"/>
          <ac:picMkLst>
            <pc:docMk/>
            <pc:sldMk cId="588718689" sldId="283"/>
            <ac:picMk id="4" creationId="{4857ED32-12B5-BA46-9E39-23C71B9F7089}"/>
          </ac:picMkLst>
        </pc:picChg>
      </pc:sldChg>
      <pc:sldChg chg="addSp delSp modSp new mod">
        <pc:chgData name="Shubham Asabe" userId="ce341efb-3704-458f-9ae3-1492cb8a1b0d" providerId="ADAL" clId="{8F7987DB-9F8B-4FC6-BF4C-4E5648159D02}" dt="2021-05-21T18:12:19.773" v="543" actId="478"/>
        <pc:sldMkLst>
          <pc:docMk/>
          <pc:sldMk cId="3094394779" sldId="285"/>
        </pc:sldMkLst>
        <pc:picChg chg="add del mod">
          <ac:chgData name="Shubham Asabe" userId="ce341efb-3704-458f-9ae3-1492cb8a1b0d" providerId="ADAL" clId="{8F7987DB-9F8B-4FC6-BF4C-4E5648159D02}" dt="2021-05-21T18:12:19.773" v="543" actId="478"/>
          <ac:picMkLst>
            <pc:docMk/>
            <pc:sldMk cId="3094394779" sldId="285"/>
            <ac:picMk id="3" creationId="{9F05E31C-4601-412A-9DAF-A41EF5D09425}"/>
          </ac:picMkLst>
        </pc:picChg>
      </pc:sldChg>
      <pc:sldChg chg="addSp delSp modSp mod">
        <pc:chgData name="Shubham Asabe" userId="ce341efb-3704-458f-9ae3-1492cb8a1b0d" providerId="ADAL" clId="{8F7987DB-9F8B-4FC6-BF4C-4E5648159D02}" dt="2021-05-22T05:47:19.385" v="711" actId="164"/>
        <pc:sldMkLst>
          <pc:docMk/>
          <pc:sldMk cId="3415637931" sldId="289"/>
        </pc:sldMkLst>
        <pc:spChg chg="mod">
          <ac:chgData name="Shubham Asabe" userId="ce341efb-3704-458f-9ae3-1492cb8a1b0d" providerId="ADAL" clId="{8F7987DB-9F8B-4FC6-BF4C-4E5648159D02}" dt="2021-05-22T05:47:13.440" v="710" actId="1076"/>
          <ac:spMkLst>
            <pc:docMk/>
            <pc:sldMk cId="3415637931" sldId="289"/>
            <ac:spMk id="2" creationId="{F60053E3-B43B-7C4B-AED8-F18D31D02872}"/>
          </ac:spMkLst>
        </pc:spChg>
        <pc:spChg chg="add mod">
          <ac:chgData name="Shubham Asabe" userId="ce341efb-3704-458f-9ae3-1492cb8a1b0d" providerId="ADAL" clId="{8F7987DB-9F8B-4FC6-BF4C-4E5648159D02}" dt="2021-05-22T05:47:19.385" v="711" actId="164"/>
          <ac:spMkLst>
            <pc:docMk/>
            <pc:sldMk cId="3415637931" sldId="289"/>
            <ac:spMk id="3" creationId="{52301F0F-5FDA-4427-86AC-667085342219}"/>
          </ac:spMkLst>
        </pc:spChg>
        <pc:spChg chg="add mod">
          <ac:chgData name="Shubham Asabe" userId="ce341efb-3704-458f-9ae3-1492cb8a1b0d" providerId="ADAL" clId="{8F7987DB-9F8B-4FC6-BF4C-4E5648159D02}" dt="2021-05-22T05:47:19.385" v="711" actId="164"/>
          <ac:spMkLst>
            <pc:docMk/>
            <pc:sldMk cId="3415637931" sldId="289"/>
            <ac:spMk id="4" creationId="{CEE70369-D62E-4796-90CE-C3B82C4D8938}"/>
          </ac:spMkLst>
        </pc:spChg>
        <pc:spChg chg="add mod">
          <ac:chgData name="Shubham Asabe" userId="ce341efb-3704-458f-9ae3-1492cb8a1b0d" providerId="ADAL" clId="{8F7987DB-9F8B-4FC6-BF4C-4E5648159D02}" dt="2021-05-22T05:47:19.385" v="711" actId="164"/>
          <ac:spMkLst>
            <pc:docMk/>
            <pc:sldMk cId="3415637931" sldId="289"/>
            <ac:spMk id="5" creationId="{79AEA495-4D9D-4435-92CE-771B33C9A4DC}"/>
          </ac:spMkLst>
        </pc:spChg>
        <pc:spChg chg="del">
          <ac:chgData name="Shubham Asabe" userId="ce341efb-3704-458f-9ae3-1492cb8a1b0d" providerId="ADAL" clId="{8F7987DB-9F8B-4FC6-BF4C-4E5648159D02}" dt="2021-05-22T05:46:26.884" v="704" actId="478"/>
          <ac:spMkLst>
            <pc:docMk/>
            <pc:sldMk cId="3415637931" sldId="289"/>
            <ac:spMk id="6" creationId="{DF6DB84E-965F-9542-BECD-50B510C4E1F5}"/>
          </ac:spMkLst>
        </pc:spChg>
        <pc:spChg chg="add mod">
          <ac:chgData name="Shubham Asabe" userId="ce341efb-3704-458f-9ae3-1492cb8a1b0d" providerId="ADAL" clId="{8F7987DB-9F8B-4FC6-BF4C-4E5648159D02}" dt="2021-05-22T05:47:19.385" v="711" actId="164"/>
          <ac:spMkLst>
            <pc:docMk/>
            <pc:sldMk cId="3415637931" sldId="289"/>
            <ac:spMk id="8" creationId="{4ED7858E-9F73-406C-840C-67E83B0C95D6}"/>
          </ac:spMkLst>
        </pc:spChg>
        <pc:spChg chg="add mod">
          <ac:chgData name="Shubham Asabe" userId="ce341efb-3704-458f-9ae3-1492cb8a1b0d" providerId="ADAL" clId="{8F7987DB-9F8B-4FC6-BF4C-4E5648159D02}" dt="2021-05-22T05:47:19.385" v="711" actId="164"/>
          <ac:spMkLst>
            <pc:docMk/>
            <pc:sldMk cId="3415637931" sldId="289"/>
            <ac:spMk id="9" creationId="{964F732F-697C-4C30-9B32-A1DDD3586E21}"/>
          </ac:spMkLst>
        </pc:spChg>
        <pc:spChg chg="add mod">
          <ac:chgData name="Shubham Asabe" userId="ce341efb-3704-458f-9ae3-1492cb8a1b0d" providerId="ADAL" clId="{8F7987DB-9F8B-4FC6-BF4C-4E5648159D02}" dt="2021-05-22T05:47:19.385" v="711" actId="164"/>
          <ac:spMkLst>
            <pc:docMk/>
            <pc:sldMk cId="3415637931" sldId="289"/>
            <ac:spMk id="10" creationId="{C4CD4424-075D-4376-B3AA-75B9D761F706}"/>
          </ac:spMkLst>
        </pc:spChg>
        <pc:grpChg chg="add mod">
          <ac:chgData name="Shubham Asabe" userId="ce341efb-3704-458f-9ae3-1492cb8a1b0d" providerId="ADAL" clId="{8F7987DB-9F8B-4FC6-BF4C-4E5648159D02}" dt="2021-05-22T05:47:19.385" v="711" actId="164"/>
          <ac:grpSpMkLst>
            <pc:docMk/>
            <pc:sldMk cId="3415637931" sldId="289"/>
            <ac:grpSpMk id="29" creationId="{70BDB987-D26A-47F3-9D28-3DBC143AC7C9}"/>
          </ac:grpSpMkLst>
        </pc:grpChg>
        <pc:picChg chg="del mod">
          <ac:chgData name="Shubham Asabe" userId="ce341efb-3704-458f-9ae3-1492cb8a1b0d" providerId="ADAL" clId="{8F7987DB-9F8B-4FC6-BF4C-4E5648159D02}" dt="2021-05-22T05:46:19.657" v="703" actId="478"/>
          <ac:picMkLst>
            <pc:docMk/>
            <pc:sldMk cId="3415637931" sldId="289"/>
            <ac:picMk id="7" creationId="{08D7A9DB-8E4A-6349-B771-AFA84CEA24B5}"/>
          </ac:picMkLst>
        </pc:picChg>
        <pc:cxnChg chg="add mod">
          <ac:chgData name="Shubham Asabe" userId="ce341efb-3704-458f-9ae3-1492cb8a1b0d" providerId="ADAL" clId="{8F7987DB-9F8B-4FC6-BF4C-4E5648159D02}" dt="2021-05-22T05:47:19.385" v="711" actId="164"/>
          <ac:cxnSpMkLst>
            <pc:docMk/>
            <pc:sldMk cId="3415637931" sldId="289"/>
            <ac:cxnSpMk id="12" creationId="{E5A79CA7-7C0D-4A71-90B9-A39BEE0E517E}"/>
          </ac:cxnSpMkLst>
        </pc:cxnChg>
        <pc:cxnChg chg="add mod">
          <ac:chgData name="Shubham Asabe" userId="ce341efb-3704-458f-9ae3-1492cb8a1b0d" providerId="ADAL" clId="{8F7987DB-9F8B-4FC6-BF4C-4E5648159D02}" dt="2021-05-22T05:47:19.385" v="711" actId="164"/>
          <ac:cxnSpMkLst>
            <pc:docMk/>
            <pc:sldMk cId="3415637931" sldId="289"/>
            <ac:cxnSpMk id="16" creationId="{5FC898CB-C5A0-4AF8-B9F3-B49E9A85FF9D}"/>
          </ac:cxnSpMkLst>
        </pc:cxnChg>
        <pc:cxnChg chg="add mod">
          <ac:chgData name="Shubham Asabe" userId="ce341efb-3704-458f-9ae3-1492cb8a1b0d" providerId="ADAL" clId="{8F7987DB-9F8B-4FC6-BF4C-4E5648159D02}" dt="2021-05-22T05:47:19.385" v="711" actId="164"/>
          <ac:cxnSpMkLst>
            <pc:docMk/>
            <pc:sldMk cId="3415637931" sldId="289"/>
            <ac:cxnSpMk id="19" creationId="{DC84394C-2B01-43ED-955E-2F170F263037}"/>
          </ac:cxnSpMkLst>
        </pc:cxnChg>
        <pc:cxnChg chg="add mod">
          <ac:chgData name="Shubham Asabe" userId="ce341efb-3704-458f-9ae3-1492cb8a1b0d" providerId="ADAL" clId="{8F7987DB-9F8B-4FC6-BF4C-4E5648159D02}" dt="2021-05-22T05:47:19.385" v="711" actId="164"/>
          <ac:cxnSpMkLst>
            <pc:docMk/>
            <pc:sldMk cId="3415637931" sldId="289"/>
            <ac:cxnSpMk id="22" creationId="{5C7A6E6B-A98C-42C8-88B7-0C6C53A3CB12}"/>
          </ac:cxnSpMkLst>
        </pc:cxnChg>
        <pc:cxnChg chg="add mod">
          <ac:chgData name="Shubham Asabe" userId="ce341efb-3704-458f-9ae3-1492cb8a1b0d" providerId="ADAL" clId="{8F7987DB-9F8B-4FC6-BF4C-4E5648159D02}" dt="2021-05-22T05:47:19.385" v="711" actId="164"/>
          <ac:cxnSpMkLst>
            <pc:docMk/>
            <pc:sldMk cId="3415637931" sldId="289"/>
            <ac:cxnSpMk id="25" creationId="{8CD967B0-386C-40C3-9CFC-76178CDF3DAB}"/>
          </ac:cxnSpMkLst>
        </pc:cxnChg>
      </pc:sldChg>
      <pc:sldChg chg="modSp mod">
        <pc:chgData name="Shubham Asabe" userId="ce341efb-3704-458f-9ae3-1492cb8a1b0d" providerId="ADAL" clId="{8F7987DB-9F8B-4FC6-BF4C-4E5648159D02}" dt="2021-05-22T07:08:53.182" v="914" actId="20577"/>
        <pc:sldMkLst>
          <pc:docMk/>
          <pc:sldMk cId="2267705899" sldId="293"/>
        </pc:sldMkLst>
        <pc:spChg chg="mod">
          <ac:chgData name="Shubham Asabe" userId="ce341efb-3704-458f-9ae3-1492cb8a1b0d" providerId="ADAL" clId="{8F7987DB-9F8B-4FC6-BF4C-4E5648159D02}" dt="2021-05-22T07:08:53.182" v="914" actId="20577"/>
          <ac:spMkLst>
            <pc:docMk/>
            <pc:sldMk cId="2267705899" sldId="293"/>
            <ac:spMk id="3" creationId="{41351D84-BB4F-1C4B-9959-C2D248E93DF2}"/>
          </ac:spMkLst>
        </pc:spChg>
      </pc:sldChg>
    </pc:docChg>
  </pc:docChgLst>
  <pc:docChgLst>
    <pc:chgData name="Guest User" userId="S::urn:spo:anon#9c414b897d9b8044974104f461354b90f12b5dfbb6060fbefdf7c706022c6c71::" providerId="AD" clId="Web-{33612696-9D7B-4CFA-0F39-D4B92AADBBBE}"/>
    <pc:docChg chg="modSld">
      <pc:chgData name="Guest User" userId="S::urn:spo:anon#9c414b897d9b8044974104f461354b90f12b5dfbb6060fbefdf7c706022c6c71::" providerId="AD" clId="Web-{33612696-9D7B-4CFA-0F39-D4B92AADBBBE}" dt="2020-10-03T05:41:34.704" v="0" actId="1076"/>
      <pc:docMkLst>
        <pc:docMk/>
      </pc:docMkLst>
      <pc:sldChg chg="modSp">
        <pc:chgData name="Guest User" userId="S::urn:spo:anon#9c414b897d9b8044974104f461354b90f12b5dfbb6060fbefdf7c706022c6c71::" providerId="AD" clId="Web-{33612696-9D7B-4CFA-0F39-D4B92AADBBBE}" dt="2020-10-03T05:41:34.704" v="0" actId="1076"/>
        <pc:sldMkLst>
          <pc:docMk/>
          <pc:sldMk cId="1870991945" sldId="271"/>
        </pc:sldMkLst>
        <pc:spChg chg="mod">
          <ac:chgData name="Guest User" userId="S::urn:spo:anon#9c414b897d9b8044974104f461354b90f12b5dfbb6060fbefdf7c706022c6c71::" providerId="AD" clId="Web-{33612696-9D7B-4CFA-0F39-D4B92AADBBBE}" dt="2020-10-03T05:41:34.704" v="0" actId="1076"/>
          <ac:spMkLst>
            <pc:docMk/>
            <pc:sldMk cId="1870991945" sldId="271"/>
            <ac:spMk id="2" creationId="{B48D0B7F-2EB1-4C9D-8CD3-000B4CAFB14B}"/>
          </ac:spMkLst>
        </pc:spChg>
      </pc:sldChg>
    </pc:docChg>
  </pc:docChgLst>
  <pc:docChgLst>
    <pc:chgData name="Guest User" userId="S::urn:spo:anon#9c414b897d9b8044974104f461354b90f12b5dfbb6060fbefdf7c706022c6c71::" providerId="AD" clId="Web-{7705AC69-1AB9-D235-F4AC-48580473CF65}"/>
    <pc:docChg chg="modSld">
      <pc:chgData name="Guest User" userId="S::urn:spo:anon#9c414b897d9b8044974104f461354b90f12b5dfbb6060fbefdf7c706022c6c71::" providerId="AD" clId="Web-{7705AC69-1AB9-D235-F4AC-48580473CF65}" dt="2020-09-02T04:29:04.756" v="16" actId="20577"/>
      <pc:docMkLst>
        <pc:docMk/>
      </pc:docMkLst>
      <pc:sldChg chg="modSp">
        <pc:chgData name="Guest User" userId="S::urn:spo:anon#9c414b897d9b8044974104f461354b90f12b5dfbb6060fbefdf7c706022c6c71::" providerId="AD" clId="Web-{7705AC69-1AB9-D235-F4AC-48580473CF65}" dt="2020-09-02T04:29:04.756" v="15" actId="20577"/>
        <pc:sldMkLst>
          <pc:docMk/>
          <pc:sldMk cId="1699140335" sldId="260"/>
        </pc:sldMkLst>
        <pc:spChg chg="mod">
          <ac:chgData name="Guest User" userId="S::urn:spo:anon#9c414b897d9b8044974104f461354b90f12b5dfbb6060fbefdf7c706022c6c71::" providerId="AD" clId="Web-{7705AC69-1AB9-D235-F4AC-48580473CF65}" dt="2020-09-02T04:29:04.756" v="15" actId="20577"/>
          <ac:spMkLst>
            <pc:docMk/>
            <pc:sldMk cId="1699140335" sldId="260"/>
            <ac:spMk id="3" creationId="{FB7342FE-05E5-4118-B8E3-DDDBA3A974F8}"/>
          </ac:spMkLst>
        </pc:spChg>
      </pc:sldChg>
    </pc:docChg>
  </pc:docChgLst>
  <pc:docChgLst>
    <pc:chgData name="Shubham Asabe" userId="S::shubham.asabe@indiraicem.ac.in::ce341efb-3704-458f-9ae3-1492cb8a1b0d" providerId="AD" clId="Web-{08E2783E-FBC5-9BA5-9A97-C8AA8C4DBE17}"/>
    <pc:docChg chg="modSld sldOrd">
      <pc:chgData name="Shubham Asabe" userId="S::shubham.asabe@indiraicem.ac.in::ce341efb-3704-458f-9ae3-1492cb8a1b0d" providerId="AD" clId="Web-{08E2783E-FBC5-9BA5-9A97-C8AA8C4DBE17}" dt="2020-10-03T05:31:58.119" v="5"/>
      <pc:docMkLst>
        <pc:docMk/>
      </pc:docMkLst>
      <pc:sldChg chg="ord">
        <pc:chgData name="Shubham Asabe" userId="S::shubham.asabe@indiraicem.ac.in::ce341efb-3704-458f-9ae3-1492cb8a1b0d" providerId="AD" clId="Web-{08E2783E-FBC5-9BA5-9A97-C8AA8C4DBE17}" dt="2020-10-03T05:31:37.775" v="1"/>
        <pc:sldMkLst>
          <pc:docMk/>
          <pc:sldMk cId="1699140335" sldId="260"/>
        </pc:sldMkLst>
      </pc:sldChg>
      <pc:sldChg chg="ord">
        <pc:chgData name="Shubham Asabe" userId="S::shubham.asabe@indiraicem.ac.in::ce341efb-3704-458f-9ae3-1492cb8a1b0d" providerId="AD" clId="Web-{08E2783E-FBC5-9BA5-9A97-C8AA8C4DBE17}" dt="2020-10-03T05:31:58.119" v="5"/>
        <pc:sldMkLst>
          <pc:docMk/>
          <pc:sldMk cId="2610990347" sldId="270"/>
        </pc:sldMkLst>
      </pc:sldChg>
      <pc:sldChg chg="modSp">
        <pc:chgData name="Shubham Asabe" userId="S::shubham.asabe@indiraicem.ac.in::ce341efb-3704-458f-9ae3-1492cb8a1b0d" providerId="AD" clId="Web-{08E2783E-FBC5-9BA5-9A97-C8AA8C4DBE17}" dt="2020-10-03T05:30:38.244" v="0"/>
        <pc:sldMkLst>
          <pc:docMk/>
          <pc:sldMk cId="1870991945" sldId="271"/>
        </pc:sldMkLst>
        <pc:graphicFrameChg chg="modGraphic">
          <ac:chgData name="Shubham Asabe" userId="S::shubham.asabe@indiraicem.ac.in::ce341efb-3704-458f-9ae3-1492cb8a1b0d" providerId="AD" clId="Web-{08E2783E-FBC5-9BA5-9A97-C8AA8C4DBE17}" dt="2020-10-03T05:30:38.244" v="0"/>
          <ac:graphicFrameMkLst>
            <pc:docMk/>
            <pc:sldMk cId="1870991945" sldId="271"/>
            <ac:graphicFrameMk id="4" creationId="{274CF99A-1ECF-451B-BC8D-BA39E3C03EF9}"/>
          </ac:graphicFrameMkLst>
        </pc:graphicFrameChg>
      </pc:sldChg>
    </pc:docChg>
  </pc:docChgLst>
  <pc:docChgLst>
    <pc:chgData name="Rohan Salvi" userId="S::rohan.salvi@indiraicem.ac.in::4dbe9846-4c2c-4af7-b996-bf80abd0f59e" providerId="AD" clId="Web-{F5A2CDC3-01E0-2621-240F-6979F62703C8}"/>
    <pc:docChg chg="modSld">
      <pc:chgData name="Rohan Salvi" userId="S::rohan.salvi@indiraicem.ac.in::4dbe9846-4c2c-4af7-b996-bf80abd0f59e" providerId="AD" clId="Web-{F5A2CDC3-01E0-2621-240F-6979F62703C8}" dt="2020-10-23T04:05:54.951" v="5"/>
      <pc:docMkLst>
        <pc:docMk/>
      </pc:docMkLst>
      <pc:sldChg chg="modSp">
        <pc:chgData name="Rohan Salvi" userId="S::rohan.salvi@indiraicem.ac.in::4dbe9846-4c2c-4af7-b996-bf80abd0f59e" providerId="AD" clId="Web-{F5A2CDC3-01E0-2621-240F-6979F62703C8}" dt="2020-10-23T04:05:54.951" v="5"/>
        <pc:sldMkLst>
          <pc:docMk/>
          <pc:sldMk cId="2805196184" sldId="273"/>
        </pc:sldMkLst>
        <pc:graphicFrameChg chg="mod modGraphic">
          <ac:chgData name="Rohan Salvi" userId="S::rohan.salvi@indiraicem.ac.in::4dbe9846-4c2c-4af7-b996-bf80abd0f59e" providerId="AD" clId="Web-{F5A2CDC3-01E0-2621-240F-6979F62703C8}" dt="2020-10-23T04:05:54.951" v="5"/>
          <ac:graphicFrameMkLst>
            <pc:docMk/>
            <pc:sldMk cId="2805196184" sldId="273"/>
            <ac:graphicFrameMk id="4" creationId="{274CF99A-1ECF-451B-BC8D-BA39E3C03EF9}"/>
          </ac:graphicFrameMkLst>
        </pc:graphicFrameChg>
      </pc:sldChg>
    </pc:docChg>
  </pc:docChgLst>
  <pc:docChgLst>
    <pc:chgData name="Guest User" userId="S::urn:spo:anon#245999ed8ccb5b9ff64645fa5e275a66419ccac797a814bbdfb5dd7b8ca48ce8::" providerId="AD" clId="Web-{033F9AAC-4863-C4DE-0B2F-D5174FD77DDA}"/>
    <pc:docChg chg="addSld delSld modSld addMainMaster delMainMaster">
      <pc:chgData name="Guest User" userId="S::urn:spo:anon#245999ed8ccb5b9ff64645fa5e275a66419ccac797a814bbdfb5dd7b8ca48ce8::" providerId="AD" clId="Web-{033F9AAC-4863-C4DE-0B2F-D5174FD77DDA}" dt="2020-09-02T05:31:10.558" v="326" actId="1076"/>
      <pc:docMkLst>
        <pc:docMk/>
      </pc:docMkLst>
      <pc:sldChg chg="addSp delSp modSp mod setBg modClrScheme delDesignElem chgLayout">
        <pc:chgData name="Guest User" userId="S::urn:spo:anon#245999ed8ccb5b9ff64645fa5e275a66419ccac797a814bbdfb5dd7b8ca48ce8::" providerId="AD" clId="Web-{033F9AAC-4863-C4DE-0B2F-D5174FD77DDA}" dt="2020-09-02T05:31:10.558" v="326" actId="1076"/>
        <pc:sldMkLst>
          <pc:docMk/>
          <pc:sldMk cId="109857222" sldId="256"/>
        </pc:sldMkLst>
        <pc:spChg chg="mod ord">
          <ac:chgData name="Guest User" userId="S::urn:spo:anon#245999ed8ccb5b9ff64645fa5e275a66419ccac797a814bbdfb5dd7b8ca48ce8::" providerId="AD" clId="Web-{033F9AAC-4863-C4DE-0B2F-D5174FD77DDA}" dt="2020-09-02T05:31:10.558" v="326" actId="1076"/>
          <ac:spMkLst>
            <pc:docMk/>
            <pc:sldMk cId="109857222" sldId="256"/>
            <ac:spMk id="2" creationId="{00000000-0000-0000-0000-000000000000}"/>
          </ac:spMkLst>
        </pc:spChg>
        <pc:spChg chg="mod ord">
          <ac:chgData name="Guest User" userId="S::urn:spo:anon#245999ed8ccb5b9ff64645fa5e275a66419ccac797a814bbdfb5dd7b8ca48ce8::" providerId="AD" clId="Web-{033F9AAC-4863-C4DE-0B2F-D5174FD77DDA}" dt="2020-09-02T05:19:36.913" v="1"/>
          <ac:spMkLst>
            <pc:docMk/>
            <pc:sldMk cId="109857222" sldId="256"/>
            <ac:spMk id="3" creationId="{00000000-0000-0000-0000-000000000000}"/>
          </ac:spMkLst>
        </pc:spChg>
        <pc:spChg chg="add">
          <ac:chgData name="Guest User" userId="S::urn:spo:anon#245999ed8ccb5b9ff64645fa5e275a66419ccac797a814bbdfb5dd7b8ca48ce8::" providerId="AD" clId="Web-{033F9AAC-4863-C4DE-0B2F-D5174FD77DDA}" dt="2020-09-02T05:19:36.913" v="1"/>
          <ac:spMkLst>
            <pc:docMk/>
            <pc:sldMk cId="109857222" sldId="256"/>
            <ac:spMk id="6" creationId="{0DC895F7-4E59-40FB-87DD-ACE47F94C143}"/>
          </ac:spMkLst>
        </pc:spChg>
        <pc:spChg chg="del">
          <ac:chgData name="Guest User" userId="S::urn:spo:anon#245999ed8ccb5b9ff64645fa5e275a66419ccac797a814bbdfb5dd7b8ca48ce8::" providerId="AD" clId="Web-{033F9AAC-4863-C4DE-0B2F-D5174FD77DDA}" dt="2020-09-02T05:19:19.444" v="0"/>
          <ac:spMkLst>
            <pc:docMk/>
            <pc:sldMk cId="109857222" sldId="256"/>
            <ac:spMk id="9" creationId="{E91DC736-0EF8-4F87-9146-EBF1D2EE4D3D}"/>
          </ac:spMkLst>
        </pc:spChg>
        <pc:spChg chg="del">
          <ac:chgData name="Guest User" userId="S::urn:spo:anon#245999ed8ccb5b9ff64645fa5e275a66419ccac797a814bbdfb5dd7b8ca48ce8::" providerId="AD" clId="Web-{033F9AAC-4863-C4DE-0B2F-D5174FD77DDA}" dt="2020-09-02T05:19:19.444" v="0"/>
          <ac:spMkLst>
            <pc:docMk/>
            <pc:sldMk cId="109857222" sldId="256"/>
            <ac:spMk id="11" creationId="{097CD68E-23E3-4007-8847-CD0944C4F7BE}"/>
          </ac:spMkLst>
        </pc:spChg>
        <pc:spChg chg="del">
          <ac:chgData name="Guest User" userId="S::urn:spo:anon#245999ed8ccb5b9ff64645fa5e275a66419ccac797a814bbdfb5dd7b8ca48ce8::" providerId="AD" clId="Web-{033F9AAC-4863-C4DE-0B2F-D5174FD77DDA}" dt="2020-09-02T05:19:19.444" v="0"/>
          <ac:spMkLst>
            <pc:docMk/>
            <pc:sldMk cId="109857222" sldId="256"/>
            <ac:spMk id="13" creationId="{AF2F604E-43BE-4DC3-B983-E071523364F8}"/>
          </ac:spMkLst>
        </pc:spChg>
        <pc:spChg chg="del">
          <ac:chgData name="Guest User" userId="S::urn:spo:anon#245999ed8ccb5b9ff64645fa5e275a66419ccac797a814bbdfb5dd7b8ca48ce8::" providerId="AD" clId="Web-{033F9AAC-4863-C4DE-0B2F-D5174FD77DDA}" dt="2020-09-02T05:19:19.444" v="0"/>
          <ac:spMkLst>
            <pc:docMk/>
            <pc:sldMk cId="109857222" sldId="256"/>
            <ac:spMk id="15" creationId="{08C9B587-E65E-4B52-B37C-ABEBB6E87928}"/>
          </ac:spMkLst>
        </pc:spChg>
        <pc:picChg chg="mod">
          <ac:chgData name="Guest User" userId="S::urn:spo:anon#245999ed8ccb5b9ff64645fa5e275a66419ccac797a814bbdfb5dd7b8ca48ce8::" providerId="AD" clId="Web-{033F9AAC-4863-C4DE-0B2F-D5174FD77DDA}" dt="2020-09-02T05:19:36.913" v="1"/>
          <ac:picMkLst>
            <pc:docMk/>
            <pc:sldMk cId="109857222" sldId="256"/>
            <ac:picMk id="4" creationId="{5AAA2C42-3DC1-459C-A08A-EC3E5E1244EA}"/>
          </ac:picMkLst>
        </pc:picChg>
        <pc:picChg chg="add">
          <ac:chgData name="Guest User" userId="S::urn:spo:anon#245999ed8ccb5b9ff64645fa5e275a66419ccac797a814bbdfb5dd7b8ca48ce8::" providerId="AD" clId="Web-{033F9AAC-4863-C4DE-0B2F-D5174FD77DDA}" dt="2020-09-02T05:19:36.913" v="1"/>
          <ac:picMkLst>
            <pc:docMk/>
            <pc:sldMk cId="109857222" sldId="256"/>
            <ac:picMk id="7" creationId="{1A4C720E-710D-44F8-A8D7-2BAA61E1814B}"/>
          </ac:picMkLst>
        </pc:picChg>
      </pc:sldChg>
      <pc:sldChg chg="modSp mod modClrScheme chgLayout">
        <pc:chgData name="Guest User" userId="S::urn:spo:anon#245999ed8ccb5b9ff64645fa5e275a66419ccac797a814bbdfb5dd7b8ca48ce8::" providerId="AD" clId="Web-{033F9AAC-4863-C4DE-0B2F-D5174FD77DDA}" dt="2020-09-02T05:31:04.964" v="325" actId="14100"/>
        <pc:sldMkLst>
          <pc:docMk/>
          <pc:sldMk cId="1960900235" sldId="257"/>
        </pc:sldMkLst>
        <pc:spChg chg="mod ord">
          <ac:chgData name="Guest User" userId="S::urn:spo:anon#245999ed8ccb5b9ff64645fa5e275a66419ccac797a814bbdfb5dd7b8ca48ce8::" providerId="AD" clId="Web-{033F9AAC-4863-C4DE-0B2F-D5174FD77DDA}" dt="2020-09-02T05:19:19.444" v="0"/>
          <ac:spMkLst>
            <pc:docMk/>
            <pc:sldMk cId="1960900235" sldId="257"/>
            <ac:spMk id="2" creationId="{F9E288F2-C19C-486C-9852-DA0BB1AAF4F9}"/>
          </ac:spMkLst>
        </pc:spChg>
        <pc:spChg chg="mod ord">
          <ac:chgData name="Guest User" userId="S::urn:spo:anon#245999ed8ccb5b9ff64645fa5e275a66419ccac797a814bbdfb5dd7b8ca48ce8::" providerId="AD" clId="Web-{033F9AAC-4863-C4DE-0B2F-D5174FD77DDA}" dt="2020-09-02T05:31:04.964" v="325" actId="14100"/>
          <ac:spMkLst>
            <pc:docMk/>
            <pc:sldMk cId="1960900235" sldId="257"/>
            <ac:spMk id="3" creationId="{79B3AC56-54A5-40AA-9F0E-D96986304C0D}"/>
          </ac:spMkLst>
        </pc:spChg>
      </pc:sldChg>
      <pc:sldChg chg="delSp modSp mod modClrScheme chgLayout">
        <pc:chgData name="Guest User" userId="S::urn:spo:anon#245999ed8ccb5b9ff64645fa5e275a66419ccac797a814bbdfb5dd7b8ca48ce8::" providerId="AD" clId="Web-{033F9AAC-4863-C4DE-0B2F-D5174FD77DDA}" dt="2020-09-02T05:22:42.992" v="92" actId="20577"/>
        <pc:sldMkLst>
          <pc:docMk/>
          <pc:sldMk cId="3836529789" sldId="258"/>
        </pc:sldMkLst>
        <pc:spChg chg="mod ord">
          <ac:chgData name="Guest User" userId="S::urn:spo:anon#245999ed8ccb5b9ff64645fa5e275a66419ccac797a814bbdfb5dd7b8ca48ce8::" providerId="AD" clId="Web-{033F9AAC-4863-C4DE-0B2F-D5174FD77DDA}" dt="2020-09-02T05:19:19.444" v="0"/>
          <ac:spMkLst>
            <pc:docMk/>
            <pc:sldMk cId="3836529789" sldId="258"/>
            <ac:spMk id="2" creationId="{1AF92C2F-4803-4963-8612-4D07B52532FE}"/>
          </ac:spMkLst>
        </pc:spChg>
        <pc:spChg chg="mod ord">
          <ac:chgData name="Guest User" userId="S::urn:spo:anon#245999ed8ccb5b9ff64645fa5e275a66419ccac797a814bbdfb5dd7b8ca48ce8::" providerId="AD" clId="Web-{033F9AAC-4863-C4DE-0B2F-D5174FD77DDA}" dt="2020-09-02T05:22:42.992" v="92" actId="20577"/>
          <ac:spMkLst>
            <pc:docMk/>
            <pc:sldMk cId="3836529789" sldId="258"/>
            <ac:spMk id="3" creationId="{948C272D-97F7-4136-8362-91ACB0372FF5}"/>
          </ac:spMkLst>
        </pc:spChg>
        <pc:picChg chg="del">
          <ac:chgData name="Guest User" userId="S::urn:spo:anon#245999ed8ccb5b9ff64645fa5e275a66419ccac797a814bbdfb5dd7b8ca48ce8::" providerId="AD" clId="Web-{033F9AAC-4863-C4DE-0B2F-D5174FD77DDA}" dt="2020-09-02T05:21:59.836" v="52"/>
          <ac:picMkLst>
            <pc:docMk/>
            <pc:sldMk cId="3836529789" sldId="258"/>
            <ac:picMk id="4" creationId="{010AF944-EFC1-4358-BC6A-E53C9319FBAB}"/>
          </ac:picMkLst>
        </pc:picChg>
      </pc:sldChg>
      <pc:sldChg chg="modSp mod modClrScheme chgLayout">
        <pc:chgData name="Guest User" userId="S::urn:spo:anon#245999ed8ccb5b9ff64645fa5e275a66419ccac797a814bbdfb5dd7b8ca48ce8::" providerId="AD" clId="Web-{033F9AAC-4863-C4DE-0B2F-D5174FD77DDA}" dt="2020-09-02T05:30:31.151" v="315" actId="20577"/>
        <pc:sldMkLst>
          <pc:docMk/>
          <pc:sldMk cId="881342883" sldId="259"/>
        </pc:sldMkLst>
        <pc:spChg chg="mod ord">
          <ac:chgData name="Guest User" userId="S::urn:spo:anon#245999ed8ccb5b9ff64645fa5e275a66419ccac797a814bbdfb5dd7b8ca48ce8::" providerId="AD" clId="Web-{033F9AAC-4863-C4DE-0B2F-D5174FD77DDA}" dt="2020-09-02T05:19:19.444" v="0"/>
          <ac:spMkLst>
            <pc:docMk/>
            <pc:sldMk cId="881342883" sldId="259"/>
            <ac:spMk id="2" creationId="{D6A2305D-79D0-495B-AD2B-FFE72BBD0C11}"/>
          </ac:spMkLst>
        </pc:spChg>
        <pc:spChg chg="mod ord">
          <ac:chgData name="Guest User" userId="S::urn:spo:anon#245999ed8ccb5b9ff64645fa5e275a66419ccac797a814bbdfb5dd7b8ca48ce8::" providerId="AD" clId="Web-{033F9AAC-4863-C4DE-0B2F-D5174FD77DDA}" dt="2020-09-02T05:30:31.151" v="315" actId="20577"/>
          <ac:spMkLst>
            <pc:docMk/>
            <pc:sldMk cId="881342883" sldId="259"/>
            <ac:spMk id="3" creationId="{ACA6793A-25FC-4B65-B5AE-E64F513A5C86}"/>
          </ac:spMkLst>
        </pc:spChg>
      </pc:sldChg>
      <pc:sldChg chg="modSp mod modClrScheme chgLayout">
        <pc:chgData name="Guest User" userId="S::urn:spo:anon#245999ed8ccb5b9ff64645fa5e275a66419ccac797a814bbdfb5dd7b8ca48ce8::" providerId="AD" clId="Web-{033F9AAC-4863-C4DE-0B2F-D5174FD77DDA}" dt="2020-09-02T05:27:06.041" v="187" actId="20577"/>
        <pc:sldMkLst>
          <pc:docMk/>
          <pc:sldMk cId="1699140335" sldId="260"/>
        </pc:sldMkLst>
        <pc:spChg chg="mod ord">
          <ac:chgData name="Guest User" userId="S::urn:spo:anon#245999ed8ccb5b9ff64645fa5e275a66419ccac797a814bbdfb5dd7b8ca48ce8::" providerId="AD" clId="Web-{033F9AAC-4863-C4DE-0B2F-D5174FD77DDA}" dt="2020-09-02T05:19:19.444" v="0"/>
          <ac:spMkLst>
            <pc:docMk/>
            <pc:sldMk cId="1699140335" sldId="260"/>
            <ac:spMk id="2" creationId="{FCFAF2A9-9932-440C-95D6-EF9B56301DC0}"/>
          </ac:spMkLst>
        </pc:spChg>
        <pc:spChg chg="mod ord">
          <ac:chgData name="Guest User" userId="S::urn:spo:anon#245999ed8ccb5b9ff64645fa5e275a66419ccac797a814bbdfb5dd7b8ca48ce8::" providerId="AD" clId="Web-{033F9AAC-4863-C4DE-0B2F-D5174FD77DDA}" dt="2020-09-02T05:27:06.041" v="187" actId="20577"/>
          <ac:spMkLst>
            <pc:docMk/>
            <pc:sldMk cId="1699140335" sldId="260"/>
            <ac:spMk id="3" creationId="{FB7342FE-05E5-4118-B8E3-DDDBA3A974F8}"/>
          </ac:spMkLst>
        </pc:spChg>
      </pc:sldChg>
      <pc:sldChg chg="addSp delSp modSp mod modClrScheme delAnim chgLayout">
        <pc:chgData name="Guest User" userId="S::urn:spo:anon#245999ed8ccb5b9ff64645fa5e275a66419ccac797a814bbdfb5dd7b8ca48ce8::" providerId="AD" clId="Web-{033F9AAC-4863-C4DE-0B2F-D5174FD77DDA}" dt="2020-09-02T05:25:00.884" v="131" actId="1076"/>
        <pc:sldMkLst>
          <pc:docMk/>
          <pc:sldMk cId="3581324221" sldId="262"/>
        </pc:sldMkLst>
        <pc:spChg chg="mod ord">
          <ac:chgData name="Guest User" userId="S::urn:spo:anon#245999ed8ccb5b9ff64645fa5e275a66419ccac797a814bbdfb5dd7b8ca48ce8::" providerId="AD" clId="Web-{033F9AAC-4863-C4DE-0B2F-D5174FD77DDA}" dt="2020-09-02T05:19:19.444" v="0"/>
          <ac:spMkLst>
            <pc:docMk/>
            <pc:sldMk cId="3581324221" sldId="262"/>
            <ac:spMk id="2" creationId="{775DB86F-8916-424C-8457-99D2BE154345}"/>
          </ac:spMkLst>
        </pc:spChg>
        <pc:spChg chg="add del mod">
          <ac:chgData name="Guest User" userId="S::urn:spo:anon#245999ed8ccb5b9ff64645fa5e275a66419ccac797a814bbdfb5dd7b8ca48ce8::" providerId="AD" clId="Web-{033F9AAC-4863-C4DE-0B2F-D5174FD77DDA}" dt="2020-09-02T05:23:09.493" v="100"/>
          <ac:spMkLst>
            <pc:docMk/>
            <pc:sldMk cId="3581324221" sldId="262"/>
            <ac:spMk id="8" creationId="{A4ECDF09-CA03-413F-8BA0-D88F71CB5AB5}"/>
          </ac:spMkLst>
        </pc:spChg>
        <pc:spChg chg="add mod">
          <ac:chgData name="Guest User" userId="S::urn:spo:anon#245999ed8ccb5b9ff64645fa5e275a66419ccac797a814bbdfb5dd7b8ca48ce8::" providerId="AD" clId="Web-{033F9AAC-4863-C4DE-0B2F-D5174FD77DDA}" dt="2020-09-02T05:25:00.884" v="131" actId="1076"/>
          <ac:spMkLst>
            <pc:docMk/>
            <pc:sldMk cId="3581324221" sldId="262"/>
            <ac:spMk id="15" creationId="{976C8DF6-165F-41CB-886E-217E8366C4CC}"/>
          </ac:spMkLst>
        </pc:spChg>
        <pc:picChg chg="del">
          <ac:chgData name="Guest User" userId="S::urn:spo:anon#245999ed8ccb5b9ff64645fa5e275a66419ccac797a814bbdfb5dd7b8ca48ce8::" providerId="AD" clId="Web-{033F9AAC-4863-C4DE-0B2F-D5174FD77DDA}" dt="2020-09-02T05:23:13.008" v="103"/>
          <ac:picMkLst>
            <pc:docMk/>
            <pc:sldMk cId="3581324221" sldId="262"/>
            <ac:picMk id="4" creationId="{8A4546E4-1D2A-4509-862F-6290CEAF3F80}"/>
          </ac:picMkLst>
        </pc:picChg>
        <pc:picChg chg="del">
          <ac:chgData name="Guest User" userId="S::urn:spo:anon#245999ed8ccb5b9ff64645fa5e275a66419ccac797a814bbdfb5dd7b8ca48ce8::" providerId="AD" clId="Web-{033F9AAC-4863-C4DE-0B2F-D5174FD77DDA}" dt="2020-09-02T05:23:11.555" v="102"/>
          <ac:picMkLst>
            <pc:docMk/>
            <pc:sldMk cId="3581324221" sldId="262"/>
            <ac:picMk id="5" creationId="{B386343F-5FC5-4938-8FB3-8F1D8F2B6C91}"/>
          </ac:picMkLst>
        </pc:picChg>
        <pc:picChg chg="del">
          <ac:chgData name="Guest User" userId="S::urn:spo:anon#245999ed8ccb5b9ff64645fa5e275a66419ccac797a814bbdfb5dd7b8ca48ce8::" providerId="AD" clId="Web-{033F9AAC-4863-C4DE-0B2F-D5174FD77DDA}" dt="2020-09-02T05:22:57.946" v="99"/>
          <ac:picMkLst>
            <pc:docMk/>
            <pc:sldMk cId="3581324221" sldId="262"/>
            <ac:picMk id="6" creationId="{5A61917B-9F4A-4D5C-8F08-6265E853E3BC}"/>
          </ac:picMkLst>
        </pc:picChg>
        <pc:picChg chg="del mod ord">
          <ac:chgData name="Guest User" userId="S::urn:spo:anon#245999ed8ccb5b9ff64645fa5e275a66419ccac797a814bbdfb5dd7b8ca48ce8::" providerId="AD" clId="Web-{033F9AAC-4863-C4DE-0B2F-D5174FD77DDA}" dt="2020-09-02T05:22:56.727" v="97"/>
          <ac:picMkLst>
            <pc:docMk/>
            <pc:sldMk cId="3581324221" sldId="262"/>
            <ac:picMk id="7" creationId="{1EA40AF0-34CC-4677-B7C3-C4E74708DF93}"/>
          </ac:picMkLst>
        </pc:picChg>
        <pc:picChg chg="del">
          <ac:chgData name="Guest User" userId="S::urn:spo:anon#245999ed8ccb5b9ff64645fa5e275a66419ccac797a814bbdfb5dd7b8ca48ce8::" providerId="AD" clId="Web-{033F9AAC-4863-C4DE-0B2F-D5174FD77DDA}" dt="2020-09-02T05:23:10.493" v="101"/>
          <ac:picMkLst>
            <pc:docMk/>
            <pc:sldMk cId="3581324221" sldId="262"/>
            <ac:picMk id="9" creationId="{AB4859CF-DA1C-49B0-BC5A-7DFBA2A3BE3C}"/>
          </ac:picMkLst>
        </pc:picChg>
        <pc:picChg chg="add del mod">
          <ac:chgData name="Guest User" userId="S::urn:spo:anon#245999ed8ccb5b9ff64645fa5e275a66419ccac797a814bbdfb5dd7b8ca48ce8::" providerId="AD" clId="Web-{033F9AAC-4863-C4DE-0B2F-D5174FD77DDA}" dt="2020-09-02T05:23:31.790" v="111"/>
          <ac:picMkLst>
            <pc:docMk/>
            <pc:sldMk cId="3581324221" sldId="262"/>
            <ac:picMk id="10" creationId="{B972D362-B53F-47E7-9F54-7C69AFED3A25}"/>
          </ac:picMkLst>
        </pc:picChg>
        <pc:picChg chg="add del mod">
          <ac:chgData name="Guest User" userId="S::urn:spo:anon#245999ed8ccb5b9ff64645fa5e275a66419ccac797a814bbdfb5dd7b8ca48ce8::" providerId="AD" clId="Web-{033F9AAC-4863-C4DE-0B2F-D5174FD77DDA}" dt="2020-09-02T05:23:36.290" v="113"/>
          <ac:picMkLst>
            <pc:docMk/>
            <pc:sldMk cId="3581324221" sldId="262"/>
            <ac:picMk id="12" creationId="{D19AA316-C5E7-43C2-8580-065D7A4CC637}"/>
          </ac:picMkLst>
        </pc:picChg>
        <pc:picChg chg="add mod">
          <ac:chgData name="Guest User" userId="S::urn:spo:anon#245999ed8ccb5b9ff64645fa5e275a66419ccac797a814bbdfb5dd7b8ca48ce8::" providerId="AD" clId="Web-{033F9AAC-4863-C4DE-0B2F-D5174FD77DDA}" dt="2020-09-02T05:24:05.852" v="121" actId="1076"/>
          <ac:picMkLst>
            <pc:docMk/>
            <pc:sldMk cId="3581324221" sldId="262"/>
            <ac:picMk id="13" creationId="{585A1D50-74A4-44D4-82C1-04669F93AC65}"/>
          </ac:picMkLst>
        </pc:picChg>
        <pc:cxnChg chg="del mod">
          <ac:chgData name="Guest User" userId="S::urn:spo:anon#245999ed8ccb5b9ff64645fa5e275a66419ccac797a814bbdfb5dd7b8ca48ce8::" providerId="AD" clId="Web-{033F9AAC-4863-C4DE-0B2F-D5174FD77DDA}" dt="2020-09-02T05:22:56.540" v="96"/>
          <ac:cxnSpMkLst>
            <pc:docMk/>
            <pc:sldMk cId="3581324221" sldId="262"/>
            <ac:cxnSpMk id="11" creationId="{E4C17FE5-D2D3-4892-BC4F-CA5B2201F552}"/>
          </ac:cxnSpMkLst>
        </pc:cxnChg>
        <pc:cxnChg chg="del mod">
          <ac:chgData name="Guest User" userId="S::urn:spo:anon#245999ed8ccb5b9ff64645fa5e275a66419ccac797a814bbdfb5dd7b8ca48ce8::" providerId="AD" clId="Web-{033F9AAC-4863-C4DE-0B2F-D5174FD77DDA}" dt="2020-09-02T05:22:56.540" v="95"/>
          <ac:cxnSpMkLst>
            <pc:docMk/>
            <pc:sldMk cId="3581324221" sldId="262"/>
            <ac:cxnSpMk id="14" creationId="{F4690785-134E-49C9-A44C-F78CF6B2C1A0}"/>
          </ac:cxnSpMkLst>
        </pc:cxnChg>
        <pc:cxnChg chg="del mod">
          <ac:chgData name="Guest User" userId="S::urn:spo:anon#245999ed8ccb5b9ff64645fa5e275a66419ccac797a814bbdfb5dd7b8ca48ce8::" providerId="AD" clId="Web-{033F9AAC-4863-C4DE-0B2F-D5174FD77DDA}" dt="2020-09-02T05:22:57.946" v="98"/>
          <ac:cxnSpMkLst>
            <pc:docMk/>
            <pc:sldMk cId="3581324221" sldId="262"/>
            <ac:cxnSpMk id="19" creationId="{C1C07F6A-ABA7-46DA-84D4-C0B6D1414391}"/>
          </ac:cxnSpMkLst>
        </pc:cxnChg>
        <pc:cxnChg chg="del mod">
          <ac:chgData name="Guest User" userId="S::urn:spo:anon#245999ed8ccb5b9ff64645fa5e275a66419ccac797a814bbdfb5dd7b8ca48ce8::" providerId="AD" clId="Web-{033F9AAC-4863-C4DE-0B2F-D5174FD77DDA}" dt="2020-09-02T05:22:56.524" v="94"/>
          <ac:cxnSpMkLst>
            <pc:docMk/>
            <pc:sldMk cId="3581324221" sldId="262"/>
            <ac:cxnSpMk id="21" creationId="{7D160A2D-75E8-4262-8F57-24D006679D8E}"/>
          </ac:cxnSpMkLst>
        </pc:cxnChg>
      </pc:sldChg>
      <pc:sldChg chg="del mod modClrScheme chgLayout">
        <pc:chgData name="Guest User" userId="S::urn:spo:anon#245999ed8ccb5b9ff64645fa5e275a66419ccac797a814bbdfb5dd7b8ca48ce8::" providerId="AD" clId="Web-{033F9AAC-4863-C4DE-0B2F-D5174FD77DDA}" dt="2020-09-02T05:29:53.057" v="261"/>
        <pc:sldMkLst>
          <pc:docMk/>
          <pc:sldMk cId="3286420768" sldId="264"/>
        </pc:sldMkLst>
      </pc:sldChg>
      <pc:sldChg chg="delSp del mod modClrScheme delDesignElem chgLayout">
        <pc:chgData name="Guest User" userId="S::urn:spo:anon#245999ed8ccb5b9ff64645fa5e275a66419ccac797a814bbdfb5dd7b8ca48ce8::" providerId="AD" clId="Web-{033F9AAC-4863-C4DE-0B2F-D5174FD77DDA}" dt="2020-09-02T05:25:40.212" v="136"/>
        <pc:sldMkLst>
          <pc:docMk/>
          <pc:sldMk cId="575803006" sldId="265"/>
        </pc:sldMkLst>
        <pc:spChg chg="del">
          <ac:chgData name="Guest User" userId="S::urn:spo:anon#245999ed8ccb5b9ff64645fa5e275a66419ccac797a814bbdfb5dd7b8ca48ce8::" providerId="AD" clId="Web-{033F9AAC-4863-C4DE-0B2F-D5174FD77DDA}" dt="2020-09-02T05:19:19.444" v="0"/>
          <ac:spMkLst>
            <pc:docMk/>
            <pc:sldMk cId="575803006" sldId="265"/>
            <ac:spMk id="43" creationId="{2D6FBB9D-1CAA-4D05-AB33-BABDFE17B843}"/>
          </ac:spMkLst>
        </pc:spChg>
        <pc:spChg chg="del">
          <ac:chgData name="Guest User" userId="S::urn:spo:anon#245999ed8ccb5b9ff64645fa5e275a66419ccac797a814bbdfb5dd7b8ca48ce8::" providerId="AD" clId="Web-{033F9AAC-4863-C4DE-0B2F-D5174FD77DDA}" dt="2020-09-02T05:19:19.444" v="0"/>
          <ac:spMkLst>
            <pc:docMk/>
            <pc:sldMk cId="575803006" sldId="265"/>
            <ac:spMk id="44" creationId="{04727B71-B4B6-4823-80A1-68C40B475118}"/>
          </ac:spMkLst>
        </pc:spChg>
        <pc:spChg chg="del">
          <ac:chgData name="Guest User" userId="S::urn:spo:anon#245999ed8ccb5b9ff64645fa5e275a66419ccac797a814bbdfb5dd7b8ca48ce8::" providerId="AD" clId="Web-{033F9AAC-4863-C4DE-0B2F-D5174FD77DDA}" dt="2020-09-02T05:19:19.444" v="0"/>
          <ac:spMkLst>
            <pc:docMk/>
            <pc:sldMk cId="575803006" sldId="265"/>
            <ac:spMk id="45" creationId="{79A6DB05-9FB5-4B07-8675-74C23D4FD89D}"/>
          </ac:spMkLst>
        </pc:spChg>
        <pc:spChg chg="del">
          <ac:chgData name="Guest User" userId="S::urn:spo:anon#245999ed8ccb5b9ff64645fa5e275a66419ccac797a814bbdfb5dd7b8ca48ce8::" providerId="AD" clId="Web-{033F9AAC-4863-C4DE-0B2F-D5174FD77DDA}" dt="2020-09-02T05:19:19.444" v="0"/>
          <ac:spMkLst>
            <pc:docMk/>
            <pc:sldMk cId="575803006" sldId="265"/>
            <ac:spMk id="46" creationId="{0288C6B4-AFC3-407F-A595-EFFD38D4CCAF}"/>
          </ac:spMkLst>
        </pc:spChg>
        <pc:spChg chg="del">
          <ac:chgData name="Guest User" userId="S::urn:spo:anon#245999ed8ccb5b9ff64645fa5e275a66419ccac797a814bbdfb5dd7b8ca48ce8::" providerId="AD" clId="Web-{033F9AAC-4863-C4DE-0B2F-D5174FD77DDA}" dt="2020-09-02T05:19:19.444" v="0"/>
          <ac:spMkLst>
            <pc:docMk/>
            <pc:sldMk cId="575803006" sldId="265"/>
            <ac:spMk id="47" creationId="{CF236821-17FE-429B-8D2C-08E13A64EA40}"/>
          </ac:spMkLst>
        </pc:spChg>
        <pc:spChg chg="del">
          <ac:chgData name="Guest User" userId="S::urn:spo:anon#245999ed8ccb5b9ff64645fa5e275a66419ccac797a814bbdfb5dd7b8ca48ce8::" providerId="AD" clId="Web-{033F9AAC-4863-C4DE-0B2F-D5174FD77DDA}" dt="2020-09-02T05:19:19.444" v="0"/>
          <ac:spMkLst>
            <pc:docMk/>
            <pc:sldMk cId="575803006" sldId="265"/>
            <ac:spMk id="48" creationId="{C0BDBCD2-E081-43AB-9119-C55465E59757}"/>
          </ac:spMkLst>
        </pc:spChg>
        <pc:spChg chg="del">
          <ac:chgData name="Guest User" userId="S::urn:spo:anon#245999ed8ccb5b9ff64645fa5e275a66419ccac797a814bbdfb5dd7b8ca48ce8::" providerId="AD" clId="Web-{033F9AAC-4863-C4DE-0B2F-D5174FD77DDA}" dt="2020-09-02T05:19:19.444" v="0"/>
          <ac:spMkLst>
            <pc:docMk/>
            <pc:sldMk cId="575803006" sldId="265"/>
            <ac:spMk id="49" creationId="{98E79BE4-34FE-485A-98A5-92CE8F7C4743}"/>
          </ac:spMkLst>
        </pc:spChg>
        <pc:spChg chg="del">
          <ac:chgData name="Guest User" userId="S::urn:spo:anon#245999ed8ccb5b9ff64645fa5e275a66419ccac797a814bbdfb5dd7b8ca48ce8::" providerId="AD" clId="Web-{033F9AAC-4863-C4DE-0B2F-D5174FD77DDA}" dt="2020-09-02T05:19:19.444" v="0"/>
          <ac:spMkLst>
            <pc:docMk/>
            <pc:sldMk cId="575803006" sldId="265"/>
            <ac:spMk id="50" creationId="{7A5F0580-5EE9-419F-96EE-B6529EF6E7D0}"/>
          </ac:spMkLst>
        </pc:spChg>
        <pc:picChg chg="del">
          <ac:chgData name="Guest User" userId="S::urn:spo:anon#245999ed8ccb5b9ff64645fa5e275a66419ccac797a814bbdfb5dd7b8ca48ce8::" providerId="AD" clId="Web-{033F9AAC-4863-C4DE-0B2F-D5174FD77DDA}" dt="2020-09-02T05:25:35.525" v="135"/>
          <ac:picMkLst>
            <pc:docMk/>
            <pc:sldMk cId="575803006" sldId="265"/>
            <ac:picMk id="2" creationId="{256C8AC7-4805-41A3-A788-1F6B1852A26F}"/>
          </ac:picMkLst>
        </pc:picChg>
      </pc:sldChg>
      <pc:sldChg chg="modSp mod modClrScheme chgLayout">
        <pc:chgData name="Guest User" userId="S::urn:spo:anon#245999ed8ccb5b9ff64645fa5e275a66419ccac797a814bbdfb5dd7b8ca48ce8::" providerId="AD" clId="Web-{033F9AAC-4863-C4DE-0B2F-D5174FD77DDA}" dt="2020-09-02T05:25:47.181" v="137" actId="1076"/>
        <pc:sldMkLst>
          <pc:docMk/>
          <pc:sldMk cId="2061433591" sldId="266"/>
        </pc:sldMkLst>
        <pc:spChg chg="mod ord">
          <ac:chgData name="Guest User" userId="S::urn:spo:anon#245999ed8ccb5b9ff64645fa5e275a66419ccac797a814bbdfb5dd7b8ca48ce8::" providerId="AD" clId="Web-{033F9AAC-4863-C4DE-0B2F-D5174FD77DDA}" dt="2020-09-02T05:19:19.444" v="0"/>
          <ac:spMkLst>
            <pc:docMk/>
            <pc:sldMk cId="2061433591" sldId="266"/>
            <ac:spMk id="2" creationId="{37D44747-0585-4F4E-BA83-5247CD325DE8}"/>
          </ac:spMkLst>
        </pc:spChg>
        <pc:spChg chg="mod ord">
          <ac:chgData name="Guest User" userId="S::urn:spo:anon#245999ed8ccb5b9ff64645fa5e275a66419ccac797a814bbdfb5dd7b8ca48ce8::" providerId="AD" clId="Web-{033F9AAC-4863-C4DE-0B2F-D5174FD77DDA}" dt="2020-09-02T05:19:19.444" v="0"/>
          <ac:spMkLst>
            <pc:docMk/>
            <pc:sldMk cId="2061433591" sldId="266"/>
            <ac:spMk id="3" creationId="{451CA96D-5E04-4E10-823F-ACE1254BD301}"/>
          </ac:spMkLst>
        </pc:spChg>
        <pc:picChg chg="mod">
          <ac:chgData name="Guest User" userId="S::urn:spo:anon#245999ed8ccb5b9ff64645fa5e275a66419ccac797a814bbdfb5dd7b8ca48ce8::" providerId="AD" clId="Web-{033F9AAC-4863-C4DE-0B2F-D5174FD77DDA}" dt="2020-09-02T05:25:47.181" v="137" actId="1076"/>
          <ac:picMkLst>
            <pc:docMk/>
            <pc:sldMk cId="2061433591" sldId="266"/>
            <ac:picMk id="6" creationId="{E118C172-F38D-491F-ABE5-31506E53C850}"/>
          </ac:picMkLst>
        </pc:picChg>
      </pc:sldChg>
      <pc:sldChg chg="modSp mod modClrScheme chgLayout">
        <pc:chgData name="Guest User" userId="S::urn:spo:anon#245999ed8ccb5b9ff64645fa5e275a66419ccac797a814bbdfb5dd7b8ca48ce8::" providerId="AD" clId="Web-{033F9AAC-4863-C4DE-0B2F-D5174FD77DDA}" dt="2020-09-02T05:19:19.444" v="0"/>
        <pc:sldMkLst>
          <pc:docMk/>
          <pc:sldMk cId="4236657001" sldId="268"/>
        </pc:sldMkLst>
        <pc:spChg chg="mod ord">
          <ac:chgData name="Guest User" userId="S::urn:spo:anon#245999ed8ccb5b9ff64645fa5e275a66419ccac797a814bbdfb5dd7b8ca48ce8::" providerId="AD" clId="Web-{033F9AAC-4863-C4DE-0B2F-D5174FD77DDA}" dt="2020-09-02T05:19:19.444" v="0"/>
          <ac:spMkLst>
            <pc:docMk/>
            <pc:sldMk cId="4236657001" sldId="268"/>
            <ac:spMk id="2" creationId="{2F46B6DC-2FAF-4F6F-9934-D2CDCD3C5E97}"/>
          </ac:spMkLst>
        </pc:spChg>
      </pc:sldChg>
      <pc:sldChg chg="modSp new">
        <pc:chgData name="Guest User" userId="S::urn:spo:anon#245999ed8ccb5b9ff64645fa5e275a66419ccac797a814bbdfb5dd7b8ca48ce8::" providerId="AD" clId="Web-{033F9AAC-4863-C4DE-0B2F-D5174FD77DDA}" dt="2020-09-02T05:30:56.683" v="319" actId="20577"/>
        <pc:sldMkLst>
          <pc:docMk/>
          <pc:sldMk cId="1924373836" sldId="269"/>
        </pc:sldMkLst>
        <pc:spChg chg="mod">
          <ac:chgData name="Guest User" userId="S::urn:spo:anon#245999ed8ccb5b9ff64645fa5e275a66419ccac797a814bbdfb5dd7b8ca48ce8::" providerId="AD" clId="Web-{033F9AAC-4863-C4DE-0B2F-D5174FD77DDA}" dt="2020-09-02T05:21:43.539" v="43" actId="20577"/>
          <ac:spMkLst>
            <pc:docMk/>
            <pc:sldMk cId="1924373836" sldId="269"/>
            <ac:spMk id="2" creationId="{11F21B06-FD76-4DD2-9CF3-A5ECB749B508}"/>
          </ac:spMkLst>
        </pc:spChg>
        <pc:spChg chg="mod">
          <ac:chgData name="Guest User" userId="S::urn:spo:anon#245999ed8ccb5b9ff64645fa5e275a66419ccac797a814bbdfb5dd7b8ca48ce8::" providerId="AD" clId="Web-{033F9AAC-4863-C4DE-0B2F-D5174FD77DDA}" dt="2020-09-02T05:30:56.683" v="319" actId="20577"/>
          <ac:spMkLst>
            <pc:docMk/>
            <pc:sldMk cId="1924373836" sldId="269"/>
            <ac:spMk id="3" creationId="{FB1D44E5-6EBC-4B21-A933-4DBADDD809C1}"/>
          </ac:spMkLst>
        </pc:spChg>
      </pc:sldChg>
      <pc:sldChg chg="addSp delSp modSp new del">
        <pc:chgData name="Guest User" userId="S::urn:spo:anon#245999ed8ccb5b9ff64645fa5e275a66419ccac797a814bbdfb5dd7b8ca48ce8::" providerId="AD" clId="Web-{033F9AAC-4863-C4DE-0B2F-D5174FD77DDA}" dt="2020-09-02T05:21:22.273" v="20"/>
        <pc:sldMkLst>
          <pc:docMk/>
          <pc:sldMk cId="2788278097" sldId="269"/>
        </pc:sldMkLst>
        <pc:spChg chg="del">
          <ac:chgData name="Guest User" userId="S::urn:spo:anon#245999ed8ccb5b9ff64645fa5e275a66419ccac797a814bbdfb5dd7b8ca48ce8::" providerId="AD" clId="Web-{033F9AAC-4863-C4DE-0B2F-D5174FD77DDA}" dt="2020-09-02T05:21:04.258" v="18"/>
          <ac:spMkLst>
            <pc:docMk/>
            <pc:sldMk cId="2788278097" sldId="269"/>
            <ac:spMk id="3" creationId="{5D51FB2B-68B2-4A8D-A095-574A5CB81303}"/>
          </ac:spMkLst>
        </pc:spChg>
        <pc:spChg chg="add mod">
          <ac:chgData name="Guest User" userId="S::urn:spo:anon#245999ed8ccb5b9ff64645fa5e275a66419ccac797a814bbdfb5dd7b8ca48ce8::" providerId="AD" clId="Web-{033F9AAC-4863-C4DE-0B2F-D5174FD77DDA}" dt="2020-09-02T05:21:21.539" v="19"/>
          <ac:spMkLst>
            <pc:docMk/>
            <pc:sldMk cId="2788278097" sldId="269"/>
            <ac:spMk id="6" creationId="{E3A755E7-55A2-4A97-9372-E3B5C7B80A76}"/>
          </ac:spMkLst>
        </pc:spChg>
        <pc:picChg chg="add del mod ord">
          <ac:chgData name="Guest User" userId="S::urn:spo:anon#245999ed8ccb5b9ff64645fa5e275a66419ccac797a814bbdfb5dd7b8ca48ce8::" providerId="AD" clId="Web-{033F9AAC-4863-C4DE-0B2F-D5174FD77DDA}" dt="2020-09-02T05:21:21.539" v="19"/>
          <ac:picMkLst>
            <pc:docMk/>
            <pc:sldMk cId="2788278097" sldId="269"/>
            <ac:picMk id="4" creationId="{65461122-3292-4376-95CD-00C30F12FAEB}"/>
          </ac:picMkLst>
        </pc:picChg>
      </pc:sldChg>
      <pc:sldChg chg="addSp delSp modSp new">
        <pc:chgData name="Guest User" userId="S::urn:spo:anon#245999ed8ccb5b9ff64645fa5e275a66419ccac797a814bbdfb5dd7b8ca48ce8::" providerId="AD" clId="Web-{033F9AAC-4863-C4DE-0B2F-D5174FD77DDA}" dt="2020-09-02T05:29:50.464" v="260" actId="14100"/>
        <pc:sldMkLst>
          <pc:docMk/>
          <pc:sldMk cId="2610990347" sldId="270"/>
        </pc:sldMkLst>
        <pc:spChg chg="add mod">
          <ac:chgData name="Guest User" userId="S::urn:spo:anon#245999ed8ccb5b9ff64645fa5e275a66419ccac797a814bbdfb5dd7b8ca48ce8::" providerId="AD" clId="Web-{033F9AAC-4863-C4DE-0B2F-D5174FD77DDA}" dt="2020-09-02T05:29:45.323" v="259" actId="1076"/>
          <ac:spMkLst>
            <pc:docMk/>
            <pc:sldMk cId="2610990347" sldId="270"/>
            <ac:spMk id="5" creationId="{A7A2994D-DA6C-4DA3-A054-2F9293CA3A8B}"/>
          </ac:spMkLst>
        </pc:spChg>
        <pc:picChg chg="add del mod">
          <ac:chgData name="Guest User" userId="S::urn:spo:anon#245999ed8ccb5b9ff64645fa5e275a66419ccac797a814bbdfb5dd7b8ca48ce8::" providerId="AD" clId="Web-{033F9AAC-4863-C4DE-0B2F-D5174FD77DDA}" dt="2020-09-02T05:28:11.697" v="192"/>
          <ac:picMkLst>
            <pc:docMk/>
            <pc:sldMk cId="2610990347" sldId="270"/>
            <ac:picMk id="2" creationId="{566A56F5-28E3-4473-88CC-6425C8E958BF}"/>
          </ac:picMkLst>
        </pc:picChg>
        <pc:picChg chg="add mod">
          <ac:chgData name="Guest User" userId="S::urn:spo:anon#245999ed8ccb5b9ff64645fa5e275a66419ccac797a814bbdfb5dd7b8ca48ce8::" providerId="AD" clId="Web-{033F9AAC-4863-C4DE-0B2F-D5174FD77DDA}" dt="2020-09-02T05:29:50.464" v="260" actId="14100"/>
          <ac:picMkLst>
            <pc:docMk/>
            <pc:sldMk cId="2610990347" sldId="270"/>
            <ac:picMk id="3" creationId="{E6A248C1-ED3A-4B4A-B318-B9561EF5792A}"/>
          </ac:picMkLst>
        </pc:picChg>
        <pc:picChg chg="add del mod">
          <ac:chgData name="Guest User" userId="S::urn:spo:anon#245999ed8ccb5b9ff64645fa5e275a66419ccac797a814bbdfb5dd7b8ca48ce8::" providerId="AD" clId="Web-{033F9AAC-4863-C4DE-0B2F-D5174FD77DDA}" dt="2020-09-02T05:29:01.760" v="206"/>
          <ac:picMkLst>
            <pc:docMk/>
            <pc:sldMk cId="2610990347" sldId="270"/>
            <ac:picMk id="4" creationId="{9D901B90-3E84-49E1-8CE7-28BA225F0D27}"/>
          </ac:picMkLst>
        </pc:picChg>
      </pc:sldChg>
      <pc:sldMasterChg chg="del delSldLayout">
        <pc:chgData name="Guest User" userId="S::urn:spo:anon#245999ed8ccb5b9ff64645fa5e275a66419ccac797a814bbdfb5dd7b8ca48ce8::" providerId="AD" clId="Web-{033F9AAC-4863-C4DE-0B2F-D5174FD77DDA}" dt="2020-09-02T05:19:19.444" v="0"/>
        <pc:sldMasterMkLst>
          <pc:docMk/>
          <pc:sldMasterMk cId="1630440454" sldId="2147483697"/>
        </pc:sldMasterMkLst>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2021875646" sldId="2147483686"/>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508877568" sldId="2147483687"/>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1522371033" sldId="2147483688"/>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364236663" sldId="2147483689"/>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1356652248" sldId="2147483690"/>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4079640727" sldId="2147483691"/>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248525294" sldId="2147483692"/>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2525513218" sldId="2147483693"/>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2910143932" sldId="2147483694"/>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2167197031" sldId="2147483695"/>
          </pc:sldLayoutMkLst>
        </pc:sldLayoutChg>
        <pc:sldLayoutChg chg="del">
          <pc:chgData name="Guest User" userId="S::urn:spo:anon#245999ed8ccb5b9ff64645fa5e275a66419ccac797a814bbdfb5dd7b8ca48ce8::" providerId="AD" clId="Web-{033F9AAC-4863-C4DE-0B2F-D5174FD77DDA}" dt="2020-09-02T05:19:19.444" v="0"/>
          <pc:sldLayoutMkLst>
            <pc:docMk/>
            <pc:sldMasterMk cId="1630440454" sldId="2147483697"/>
            <pc:sldLayoutMk cId="2066714555" sldId="2147483696"/>
          </pc:sldLayoutMkLst>
        </pc:sldLayoutChg>
      </pc:sldMasterChg>
      <pc:sldMasterChg chg="add addSldLayout modSldLayout">
        <pc:chgData name="Guest User" userId="S::urn:spo:anon#245999ed8ccb5b9ff64645fa5e275a66419ccac797a814bbdfb5dd7b8ca48ce8::" providerId="AD" clId="Web-{033F9AAC-4863-C4DE-0B2F-D5174FD77DDA}" dt="2020-09-02T05:19:19.444" v="0"/>
        <pc:sldMasterMkLst>
          <pc:docMk/>
          <pc:sldMasterMk cId="4213879621" sldId="2147483698"/>
        </pc:sldMasterMkLst>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447300963" sldId="2147483699"/>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4009391391" sldId="2147483700"/>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372611722" sldId="2147483701"/>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2216098837" sldId="2147483702"/>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1654797240" sldId="2147483703"/>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4025635242" sldId="2147483704"/>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2466736650" sldId="2147483705"/>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3206775331" sldId="2147483706"/>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2915237408" sldId="2147483707"/>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3490770104" sldId="2147483708"/>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2864242855" sldId="2147483709"/>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2448088465" sldId="2147483710"/>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704698597" sldId="2147483711"/>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3575416237" sldId="2147483712"/>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821091803" sldId="2147483713"/>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1488959517" sldId="2147483714"/>
          </pc:sldLayoutMkLst>
        </pc:sldLayoutChg>
        <pc:sldLayoutChg chg="add mod replId">
          <pc:chgData name="Guest User" userId="S::urn:spo:anon#245999ed8ccb5b9ff64645fa5e275a66419ccac797a814bbdfb5dd7b8ca48ce8::" providerId="AD" clId="Web-{033F9AAC-4863-C4DE-0B2F-D5174FD77DDA}" dt="2020-09-02T05:19:19.444" v="0"/>
          <pc:sldLayoutMkLst>
            <pc:docMk/>
            <pc:sldMasterMk cId="4213879621" sldId="2147483698"/>
            <pc:sldLayoutMk cId="1606627910" sldId="2147483715"/>
          </pc:sldLayoutMkLst>
        </pc:sldLayoutChg>
      </pc:sldMasterChg>
    </pc:docChg>
  </pc:docChgLst>
  <pc:docChgLst>
    <pc:chgData name="Rohan Salvi" userId="4dbe9846-4c2c-4af7-b996-bf80abd0f59e" providerId="ADAL" clId="{D955A164-A3EB-4E4E-BA4F-6311A7F65E01}"/>
    <pc:docChg chg="undo custSel addSld delSld modSld sldOrd">
      <pc:chgData name="Rohan Salvi" userId="4dbe9846-4c2c-4af7-b996-bf80abd0f59e" providerId="ADAL" clId="{D955A164-A3EB-4E4E-BA4F-6311A7F65E01}" dt="2021-05-22T07:30:16.936" v="1782" actId="20577"/>
      <pc:docMkLst>
        <pc:docMk/>
      </pc:docMkLst>
      <pc:sldChg chg="addSp modSp mod">
        <pc:chgData name="Rohan Salvi" userId="4dbe9846-4c2c-4af7-b996-bf80abd0f59e" providerId="ADAL" clId="{D955A164-A3EB-4E4E-BA4F-6311A7F65E01}" dt="2021-05-22T05:41:07.174" v="959" actId="14100"/>
        <pc:sldMkLst>
          <pc:docMk/>
          <pc:sldMk cId="109857222" sldId="256"/>
        </pc:sldMkLst>
        <pc:spChg chg="mod">
          <ac:chgData name="Rohan Salvi" userId="4dbe9846-4c2c-4af7-b996-bf80abd0f59e" providerId="ADAL" clId="{D955A164-A3EB-4E4E-BA4F-6311A7F65E01}" dt="2021-05-20T05:49:14.453" v="126" actId="1076"/>
          <ac:spMkLst>
            <pc:docMk/>
            <pc:sldMk cId="109857222" sldId="256"/>
            <ac:spMk id="2" creationId="{00000000-0000-0000-0000-000000000000}"/>
          </ac:spMkLst>
        </pc:spChg>
        <pc:spChg chg="mod">
          <ac:chgData name="Rohan Salvi" userId="4dbe9846-4c2c-4af7-b996-bf80abd0f59e" providerId="ADAL" clId="{D955A164-A3EB-4E4E-BA4F-6311A7F65E01}" dt="2021-05-21T07:31:39.417" v="193" actId="20577"/>
          <ac:spMkLst>
            <pc:docMk/>
            <pc:sldMk cId="109857222" sldId="256"/>
            <ac:spMk id="3" creationId="{00000000-0000-0000-0000-000000000000}"/>
          </ac:spMkLst>
        </pc:spChg>
        <pc:spChg chg="add mod">
          <ac:chgData name="Rohan Salvi" userId="4dbe9846-4c2c-4af7-b996-bf80abd0f59e" providerId="ADAL" clId="{D955A164-A3EB-4E4E-BA4F-6311A7F65E01}" dt="2021-05-20T05:49:09.628" v="125" actId="20577"/>
          <ac:spMkLst>
            <pc:docMk/>
            <pc:sldMk cId="109857222" sldId="256"/>
            <ac:spMk id="8" creationId="{4CECE3BA-F8C8-8D40-B392-FCB9DB462DFB}"/>
          </ac:spMkLst>
        </pc:spChg>
        <pc:picChg chg="mod">
          <ac:chgData name="Rohan Salvi" userId="4dbe9846-4c2c-4af7-b996-bf80abd0f59e" providerId="ADAL" clId="{D955A164-A3EB-4E4E-BA4F-6311A7F65E01}" dt="2021-05-21T07:30:33.825" v="177" actId="1076"/>
          <ac:picMkLst>
            <pc:docMk/>
            <pc:sldMk cId="109857222" sldId="256"/>
            <ac:picMk id="4" creationId="{5AAA2C42-3DC1-459C-A08A-EC3E5E1244EA}"/>
          </ac:picMkLst>
        </pc:picChg>
        <pc:picChg chg="add mod">
          <ac:chgData name="Rohan Salvi" userId="4dbe9846-4c2c-4af7-b996-bf80abd0f59e" providerId="ADAL" clId="{D955A164-A3EB-4E4E-BA4F-6311A7F65E01}" dt="2021-05-22T05:41:07.174" v="959" actId="14100"/>
          <ac:picMkLst>
            <pc:docMk/>
            <pc:sldMk cId="109857222" sldId="256"/>
            <ac:picMk id="2050" creationId="{2C65B013-3C7A-EC4C-8FBC-BAF77B36F3F6}"/>
          </ac:picMkLst>
        </pc:picChg>
      </pc:sldChg>
      <pc:sldChg chg="addSp delSp modSp mod">
        <pc:chgData name="Rohan Salvi" userId="4dbe9846-4c2c-4af7-b996-bf80abd0f59e" providerId="ADAL" clId="{D955A164-A3EB-4E4E-BA4F-6311A7F65E01}" dt="2021-05-21T17:41:56.079" v="590"/>
        <pc:sldMkLst>
          <pc:docMk/>
          <pc:sldMk cId="1960900235" sldId="257"/>
        </pc:sldMkLst>
        <pc:spChg chg="mod">
          <ac:chgData name="Rohan Salvi" userId="4dbe9846-4c2c-4af7-b996-bf80abd0f59e" providerId="ADAL" clId="{D955A164-A3EB-4E4E-BA4F-6311A7F65E01}" dt="2021-05-21T17:41:42.010" v="586" actId="1076"/>
          <ac:spMkLst>
            <pc:docMk/>
            <pc:sldMk cId="1960900235" sldId="257"/>
            <ac:spMk id="2" creationId="{F9E288F2-C19C-486C-9852-DA0BB1AAF4F9}"/>
          </ac:spMkLst>
        </pc:spChg>
        <pc:spChg chg="mod">
          <ac:chgData name="Rohan Salvi" userId="4dbe9846-4c2c-4af7-b996-bf80abd0f59e" providerId="ADAL" clId="{D955A164-A3EB-4E4E-BA4F-6311A7F65E01}" dt="2021-05-21T17:41:51.494" v="588" actId="20577"/>
          <ac:spMkLst>
            <pc:docMk/>
            <pc:sldMk cId="1960900235" sldId="257"/>
            <ac:spMk id="3" creationId="{79B3AC56-54A5-40AA-9F0E-D96986304C0D}"/>
          </ac:spMkLst>
        </pc:spChg>
        <pc:spChg chg="add del mod">
          <ac:chgData name="Rohan Salvi" userId="4dbe9846-4c2c-4af7-b996-bf80abd0f59e" providerId="ADAL" clId="{D955A164-A3EB-4E4E-BA4F-6311A7F65E01}" dt="2021-05-21T17:41:56.079" v="590"/>
          <ac:spMkLst>
            <pc:docMk/>
            <pc:sldMk cId="1960900235" sldId="257"/>
            <ac:spMk id="4" creationId="{E8618EF9-B061-5844-917A-B24B082F21F8}"/>
          </ac:spMkLst>
        </pc:spChg>
      </pc:sldChg>
      <pc:sldChg chg="del">
        <pc:chgData name="Rohan Salvi" userId="4dbe9846-4c2c-4af7-b996-bf80abd0f59e" providerId="ADAL" clId="{D955A164-A3EB-4E4E-BA4F-6311A7F65E01}" dt="2021-05-21T17:41:03.062" v="577" actId="2696"/>
        <pc:sldMkLst>
          <pc:docMk/>
          <pc:sldMk cId="3836529789" sldId="258"/>
        </pc:sldMkLst>
      </pc:sldChg>
      <pc:sldChg chg="modSp mod">
        <pc:chgData name="Rohan Salvi" userId="4dbe9846-4c2c-4af7-b996-bf80abd0f59e" providerId="ADAL" clId="{D955A164-A3EB-4E4E-BA4F-6311A7F65E01}" dt="2021-05-22T06:43:38.993" v="1117" actId="12"/>
        <pc:sldMkLst>
          <pc:docMk/>
          <pc:sldMk cId="881342883" sldId="259"/>
        </pc:sldMkLst>
        <pc:spChg chg="mod">
          <ac:chgData name="Rohan Salvi" userId="4dbe9846-4c2c-4af7-b996-bf80abd0f59e" providerId="ADAL" clId="{D955A164-A3EB-4E4E-BA4F-6311A7F65E01}" dt="2021-05-22T05:00:43.276" v="870" actId="20577"/>
          <ac:spMkLst>
            <pc:docMk/>
            <pc:sldMk cId="881342883" sldId="259"/>
            <ac:spMk id="2" creationId="{D6A2305D-79D0-495B-AD2B-FFE72BBD0C11}"/>
          </ac:spMkLst>
        </pc:spChg>
        <pc:spChg chg="mod">
          <ac:chgData name="Rohan Salvi" userId="4dbe9846-4c2c-4af7-b996-bf80abd0f59e" providerId="ADAL" clId="{D955A164-A3EB-4E4E-BA4F-6311A7F65E01}" dt="2021-05-22T06:43:38.993" v="1117" actId="12"/>
          <ac:spMkLst>
            <pc:docMk/>
            <pc:sldMk cId="881342883" sldId="259"/>
            <ac:spMk id="3" creationId="{ACA6793A-25FC-4B65-B5AE-E64F513A5C86}"/>
          </ac:spMkLst>
        </pc:spChg>
      </pc:sldChg>
      <pc:sldChg chg="modSp del mod">
        <pc:chgData name="Rohan Salvi" userId="4dbe9846-4c2c-4af7-b996-bf80abd0f59e" providerId="ADAL" clId="{D955A164-A3EB-4E4E-BA4F-6311A7F65E01}" dt="2021-05-22T06:18:57.569" v="1043" actId="2696"/>
        <pc:sldMkLst>
          <pc:docMk/>
          <pc:sldMk cId="1699140335" sldId="260"/>
        </pc:sldMkLst>
        <pc:spChg chg="mod">
          <ac:chgData name="Rohan Salvi" userId="4dbe9846-4c2c-4af7-b996-bf80abd0f59e" providerId="ADAL" clId="{D955A164-A3EB-4E4E-BA4F-6311A7F65E01}" dt="2021-05-21T16:54:40.150" v="542" actId="20577"/>
          <ac:spMkLst>
            <pc:docMk/>
            <pc:sldMk cId="1699140335" sldId="260"/>
            <ac:spMk id="3" creationId="{FB7342FE-05E5-4118-B8E3-DDDBA3A974F8}"/>
          </ac:spMkLst>
        </pc:spChg>
      </pc:sldChg>
      <pc:sldChg chg="modSp mod">
        <pc:chgData name="Rohan Salvi" userId="4dbe9846-4c2c-4af7-b996-bf80abd0f59e" providerId="ADAL" clId="{D955A164-A3EB-4E4E-BA4F-6311A7F65E01}" dt="2021-05-20T05:50:25.992" v="132" actId="1076"/>
        <pc:sldMkLst>
          <pc:docMk/>
          <pc:sldMk cId="3581324221" sldId="262"/>
        </pc:sldMkLst>
        <pc:spChg chg="mod">
          <ac:chgData name="Rohan Salvi" userId="4dbe9846-4c2c-4af7-b996-bf80abd0f59e" providerId="ADAL" clId="{D955A164-A3EB-4E4E-BA4F-6311A7F65E01}" dt="2021-05-20T05:50:25.992" v="132" actId="1076"/>
          <ac:spMkLst>
            <pc:docMk/>
            <pc:sldMk cId="3581324221" sldId="262"/>
            <ac:spMk id="2" creationId="{775DB86F-8916-424C-8457-99D2BE154345}"/>
          </ac:spMkLst>
        </pc:spChg>
        <pc:picChg chg="mod">
          <ac:chgData name="Rohan Salvi" userId="4dbe9846-4c2c-4af7-b996-bf80abd0f59e" providerId="ADAL" clId="{D955A164-A3EB-4E4E-BA4F-6311A7F65E01}" dt="2021-05-20T05:50:22.726" v="131" actId="14100"/>
          <ac:picMkLst>
            <pc:docMk/>
            <pc:sldMk cId="3581324221" sldId="262"/>
            <ac:picMk id="1026" creationId="{00000000-0000-0000-0000-000000000000}"/>
          </ac:picMkLst>
        </pc:picChg>
      </pc:sldChg>
      <pc:sldChg chg="modSp mod">
        <pc:chgData name="Rohan Salvi" userId="4dbe9846-4c2c-4af7-b996-bf80abd0f59e" providerId="ADAL" clId="{D955A164-A3EB-4E4E-BA4F-6311A7F65E01}" dt="2021-05-21T07:47:32.313" v="196" actId="20577"/>
        <pc:sldMkLst>
          <pc:docMk/>
          <pc:sldMk cId="2061433591" sldId="266"/>
        </pc:sldMkLst>
        <pc:spChg chg="mod">
          <ac:chgData name="Rohan Salvi" userId="4dbe9846-4c2c-4af7-b996-bf80abd0f59e" providerId="ADAL" clId="{D955A164-A3EB-4E4E-BA4F-6311A7F65E01}" dt="2021-05-21T07:47:32.313" v="196" actId="20577"/>
          <ac:spMkLst>
            <pc:docMk/>
            <pc:sldMk cId="2061433591" sldId="266"/>
            <ac:spMk id="3" creationId="{451CA96D-5E04-4E10-823F-ACE1254BD301}"/>
          </ac:spMkLst>
        </pc:spChg>
      </pc:sldChg>
      <pc:sldChg chg="addSp modSp add del">
        <pc:chgData name="Rohan Salvi" userId="4dbe9846-4c2c-4af7-b996-bf80abd0f59e" providerId="ADAL" clId="{D955A164-A3EB-4E4E-BA4F-6311A7F65E01}" dt="2021-05-22T07:30:01.179" v="1779" actId="2696"/>
        <pc:sldMkLst>
          <pc:docMk/>
          <pc:sldMk cId="4236657001" sldId="268"/>
        </pc:sldMkLst>
        <pc:picChg chg="add mod">
          <ac:chgData name="Rohan Salvi" userId="4dbe9846-4c2c-4af7-b996-bf80abd0f59e" providerId="ADAL" clId="{D955A164-A3EB-4E4E-BA4F-6311A7F65E01}" dt="2021-05-22T05:40:59.026" v="956" actId="14100"/>
          <ac:picMkLst>
            <pc:docMk/>
            <pc:sldMk cId="4236657001" sldId="268"/>
            <ac:picMk id="3074" creationId="{DD731A06-AAC0-EF40-8FF4-34718391FE0F}"/>
          </ac:picMkLst>
        </pc:picChg>
      </pc:sldChg>
      <pc:sldChg chg="modSp mod">
        <pc:chgData name="Rohan Salvi" userId="4dbe9846-4c2c-4af7-b996-bf80abd0f59e" providerId="ADAL" clId="{D955A164-A3EB-4E4E-BA4F-6311A7F65E01}" dt="2021-05-21T16:52:51.865" v="541" actId="20577"/>
        <pc:sldMkLst>
          <pc:docMk/>
          <pc:sldMk cId="1924373836" sldId="269"/>
        </pc:sldMkLst>
        <pc:spChg chg="mod">
          <ac:chgData name="Rohan Salvi" userId="4dbe9846-4c2c-4af7-b996-bf80abd0f59e" providerId="ADAL" clId="{D955A164-A3EB-4E4E-BA4F-6311A7F65E01}" dt="2021-05-21T16:52:51.865" v="541" actId="20577"/>
          <ac:spMkLst>
            <pc:docMk/>
            <pc:sldMk cId="1924373836" sldId="269"/>
            <ac:spMk id="3" creationId="{FB1D44E5-6EBC-4B21-A933-4DBADDD809C1}"/>
          </ac:spMkLst>
        </pc:spChg>
      </pc:sldChg>
      <pc:sldChg chg="modSp mod">
        <pc:chgData name="Rohan Salvi" userId="4dbe9846-4c2c-4af7-b996-bf80abd0f59e" providerId="ADAL" clId="{D955A164-A3EB-4E4E-BA4F-6311A7F65E01}" dt="2021-05-21T17:45:07.748" v="594" actId="1076"/>
        <pc:sldMkLst>
          <pc:docMk/>
          <pc:sldMk cId="2610990347" sldId="270"/>
        </pc:sldMkLst>
        <pc:spChg chg="mod">
          <ac:chgData name="Rohan Salvi" userId="4dbe9846-4c2c-4af7-b996-bf80abd0f59e" providerId="ADAL" clId="{D955A164-A3EB-4E4E-BA4F-6311A7F65E01}" dt="2021-05-21T17:45:07.748" v="594" actId="1076"/>
          <ac:spMkLst>
            <pc:docMk/>
            <pc:sldMk cId="2610990347" sldId="270"/>
            <ac:spMk id="5" creationId="{A7A2994D-DA6C-4DA3-A054-2F9293CA3A8B}"/>
          </ac:spMkLst>
        </pc:spChg>
      </pc:sldChg>
      <pc:sldChg chg="ord">
        <pc:chgData name="Rohan Salvi" userId="4dbe9846-4c2c-4af7-b996-bf80abd0f59e" providerId="ADAL" clId="{D955A164-A3EB-4E4E-BA4F-6311A7F65E01}" dt="2021-05-21T17:42:13.360" v="592" actId="20578"/>
        <pc:sldMkLst>
          <pc:docMk/>
          <pc:sldMk cId="994891270" sldId="272"/>
        </pc:sldMkLst>
      </pc:sldChg>
      <pc:sldChg chg="addSp delSp modSp new mod">
        <pc:chgData name="Rohan Salvi" userId="4dbe9846-4c2c-4af7-b996-bf80abd0f59e" providerId="ADAL" clId="{D955A164-A3EB-4E4E-BA4F-6311A7F65E01}" dt="2021-05-21T14:54:56.555" v="257" actId="403"/>
        <pc:sldMkLst>
          <pc:docMk/>
          <pc:sldMk cId="1942187708" sldId="274"/>
        </pc:sldMkLst>
        <pc:spChg chg="mod">
          <ac:chgData name="Rohan Salvi" userId="4dbe9846-4c2c-4af7-b996-bf80abd0f59e" providerId="ADAL" clId="{D955A164-A3EB-4E4E-BA4F-6311A7F65E01}" dt="2021-05-21T14:53:56.072" v="229" actId="14100"/>
          <ac:spMkLst>
            <pc:docMk/>
            <pc:sldMk cId="1942187708" sldId="274"/>
            <ac:spMk id="2" creationId="{1DFC3507-66BB-FE41-B94F-F5819E596028}"/>
          </ac:spMkLst>
        </pc:spChg>
        <pc:spChg chg="del">
          <ac:chgData name="Rohan Salvi" userId="4dbe9846-4c2c-4af7-b996-bf80abd0f59e" providerId="ADAL" clId="{D955A164-A3EB-4E4E-BA4F-6311A7F65E01}" dt="2021-05-21T14:49:07.439" v="215" actId="478"/>
          <ac:spMkLst>
            <pc:docMk/>
            <pc:sldMk cId="1942187708" sldId="274"/>
            <ac:spMk id="3" creationId="{D20F96D0-5C21-4F4E-BDF3-B09825267481}"/>
          </ac:spMkLst>
        </pc:spChg>
        <pc:spChg chg="add mod">
          <ac:chgData name="Rohan Salvi" userId="4dbe9846-4c2c-4af7-b996-bf80abd0f59e" providerId="ADAL" clId="{D955A164-A3EB-4E4E-BA4F-6311A7F65E01}" dt="2021-05-21T14:54:56.555" v="257" actId="403"/>
          <ac:spMkLst>
            <pc:docMk/>
            <pc:sldMk cId="1942187708" sldId="274"/>
            <ac:spMk id="7" creationId="{EF38E651-5F27-064B-879E-A3A0D609858C}"/>
          </ac:spMkLst>
        </pc:spChg>
        <pc:picChg chg="add mod">
          <ac:chgData name="Rohan Salvi" userId="4dbe9846-4c2c-4af7-b996-bf80abd0f59e" providerId="ADAL" clId="{D955A164-A3EB-4E4E-BA4F-6311A7F65E01}" dt="2021-05-21T14:50:01.004" v="225" actId="1076"/>
          <ac:picMkLst>
            <pc:docMk/>
            <pc:sldMk cId="1942187708" sldId="274"/>
            <ac:picMk id="4" creationId="{8D1564FF-E726-FD4B-B6BD-ECB351522FE5}"/>
          </ac:picMkLst>
        </pc:picChg>
        <pc:picChg chg="add del">
          <ac:chgData name="Rohan Salvi" userId="4dbe9846-4c2c-4af7-b996-bf80abd0f59e" providerId="ADAL" clId="{D955A164-A3EB-4E4E-BA4F-6311A7F65E01}" dt="2021-05-21T14:49:58.734" v="224"/>
          <ac:picMkLst>
            <pc:docMk/>
            <pc:sldMk cId="1942187708" sldId="274"/>
            <ac:picMk id="5" creationId="{CA5E1A6E-4258-C847-A15C-D1DD6514DB74}"/>
          </ac:picMkLst>
        </pc:picChg>
        <pc:picChg chg="add del">
          <ac:chgData name="Rohan Salvi" userId="4dbe9846-4c2c-4af7-b996-bf80abd0f59e" providerId="ADAL" clId="{D955A164-A3EB-4E4E-BA4F-6311A7F65E01}" dt="2021-05-21T14:50:20.215" v="227"/>
          <ac:picMkLst>
            <pc:docMk/>
            <pc:sldMk cId="1942187708" sldId="274"/>
            <ac:picMk id="6" creationId="{3F6A41CF-EA36-594F-AC8F-1A03891DF402}"/>
          </ac:picMkLst>
        </pc:picChg>
      </pc:sldChg>
      <pc:sldChg chg="del">
        <pc:chgData name="Rohan Salvi" userId="4dbe9846-4c2c-4af7-b996-bf80abd0f59e" providerId="ADAL" clId="{D955A164-A3EB-4E4E-BA4F-6311A7F65E01}" dt="2021-05-20T05:50:11.042" v="127" actId="2696"/>
        <pc:sldMkLst>
          <pc:docMk/>
          <pc:sldMk cId="4226391360" sldId="274"/>
        </pc:sldMkLst>
      </pc:sldChg>
      <pc:sldChg chg="addSp delSp modSp new mod ord">
        <pc:chgData name="Rohan Salvi" userId="4dbe9846-4c2c-4af7-b996-bf80abd0f59e" providerId="ADAL" clId="{D955A164-A3EB-4E4E-BA4F-6311A7F65E01}" dt="2021-05-22T07:12:24.287" v="1489" actId="20578"/>
        <pc:sldMkLst>
          <pc:docMk/>
          <pc:sldMk cId="3610617448" sldId="275"/>
        </pc:sldMkLst>
        <pc:spChg chg="del">
          <ac:chgData name="Rohan Salvi" userId="4dbe9846-4c2c-4af7-b996-bf80abd0f59e" providerId="ADAL" clId="{D955A164-A3EB-4E4E-BA4F-6311A7F65E01}" dt="2021-05-21T14:55:53.964" v="258" actId="478"/>
          <ac:spMkLst>
            <pc:docMk/>
            <pc:sldMk cId="3610617448" sldId="275"/>
            <ac:spMk id="2" creationId="{328BC898-CF06-2244-AEA3-AB1B965A25C2}"/>
          </ac:spMkLst>
        </pc:spChg>
        <pc:spChg chg="add mod">
          <ac:chgData name="Rohan Salvi" userId="4dbe9846-4c2c-4af7-b996-bf80abd0f59e" providerId="ADAL" clId="{D955A164-A3EB-4E4E-BA4F-6311A7F65E01}" dt="2021-05-21T14:55:56.743" v="259"/>
          <ac:spMkLst>
            <pc:docMk/>
            <pc:sldMk cId="3610617448" sldId="275"/>
            <ac:spMk id="3" creationId="{D2187C50-9D4F-284F-BF9F-D8A1C28D1FF6}"/>
          </ac:spMkLst>
        </pc:spChg>
        <pc:spChg chg="add mod">
          <ac:chgData name="Rohan Salvi" userId="4dbe9846-4c2c-4af7-b996-bf80abd0f59e" providerId="ADAL" clId="{D955A164-A3EB-4E4E-BA4F-6311A7F65E01}" dt="2021-05-21T14:57:21.124" v="270" actId="5793"/>
          <ac:spMkLst>
            <pc:docMk/>
            <pc:sldMk cId="3610617448" sldId="275"/>
            <ac:spMk id="4" creationId="{5CC90778-35BF-5847-9454-EE93403AD1DD}"/>
          </ac:spMkLst>
        </pc:spChg>
        <pc:picChg chg="add mod">
          <ac:chgData name="Rohan Salvi" userId="4dbe9846-4c2c-4af7-b996-bf80abd0f59e" providerId="ADAL" clId="{D955A164-A3EB-4E4E-BA4F-6311A7F65E01}" dt="2021-05-21T16:50:48.554" v="539" actId="1076"/>
          <ac:picMkLst>
            <pc:docMk/>
            <pc:sldMk cId="3610617448" sldId="275"/>
            <ac:picMk id="5" creationId="{CF3081F9-88A7-2443-8380-B5E3DA87A875}"/>
          </ac:picMkLst>
        </pc:picChg>
      </pc:sldChg>
      <pc:sldChg chg="addSp delSp modSp new mod">
        <pc:chgData name="Rohan Salvi" userId="4dbe9846-4c2c-4af7-b996-bf80abd0f59e" providerId="ADAL" clId="{D955A164-A3EB-4E4E-BA4F-6311A7F65E01}" dt="2021-05-22T05:37:24.356" v="940" actId="11530"/>
        <pc:sldMkLst>
          <pc:docMk/>
          <pc:sldMk cId="1637695403" sldId="276"/>
        </pc:sldMkLst>
        <pc:spChg chg="del">
          <ac:chgData name="Rohan Salvi" userId="4dbe9846-4c2c-4af7-b996-bf80abd0f59e" providerId="ADAL" clId="{D955A164-A3EB-4E4E-BA4F-6311A7F65E01}" dt="2021-05-21T14:58:39.133" v="276" actId="478"/>
          <ac:spMkLst>
            <pc:docMk/>
            <pc:sldMk cId="1637695403" sldId="276"/>
            <ac:spMk id="2" creationId="{38A5F8FB-DCE7-8B4B-ABAA-BA861C57C9E7}"/>
          </ac:spMkLst>
        </pc:spChg>
        <pc:spChg chg="add mod">
          <ac:chgData name="Rohan Salvi" userId="4dbe9846-4c2c-4af7-b996-bf80abd0f59e" providerId="ADAL" clId="{D955A164-A3EB-4E4E-BA4F-6311A7F65E01}" dt="2021-05-21T14:58:40.774" v="277"/>
          <ac:spMkLst>
            <pc:docMk/>
            <pc:sldMk cId="1637695403" sldId="276"/>
            <ac:spMk id="4" creationId="{30C77B27-644C-E247-BFE8-D7FFB92BC46F}"/>
          </ac:spMkLst>
        </pc:spChg>
        <pc:spChg chg="add mod">
          <ac:chgData name="Rohan Salvi" userId="4dbe9846-4c2c-4af7-b996-bf80abd0f59e" providerId="ADAL" clId="{D955A164-A3EB-4E4E-BA4F-6311A7F65E01}" dt="2021-05-21T14:59:04.262" v="291" actId="20577"/>
          <ac:spMkLst>
            <pc:docMk/>
            <pc:sldMk cId="1637695403" sldId="276"/>
            <ac:spMk id="5" creationId="{92778793-7808-EA4A-A1D6-0A703E5A122D}"/>
          </ac:spMkLst>
        </pc:spChg>
        <pc:spChg chg="mod">
          <ac:chgData name="Rohan Salvi" userId="4dbe9846-4c2c-4af7-b996-bf80abd0f59e" providerId="ADAL" clId="{D955A164-A3EB-4E4E-BA4F-6311A7F65E01}" dt="2021-05-22T05:25:45.139" v="873" actId="11530"/>
          <ac:spMkLst>
            <pc:docMk/>
            <pc:sldMk cId="1637695403" sldId="276"/>
            <ac:spMk id="6" creationId="{99E331CA-044C-4694-B584-90118618161F}"/>
          </ac:spMkLst>
        </pc:spChg>
        <pc:spChg chg="mod">
          <ac:chgData name="Rohan Salvi" userId="4dbe9846-4c2c-4af7-b996-bf80abd0f59e" providerId="ADAL" clId="{D955A164-A3EB-4E4E-BA4F-6311A7F65E01}" dt="2021-05-22T05:25:50.569" v="874" actId="11530"/>
          <ac:spMkLst>
            <pc:docMk/>
            <pc:sldMk cId="1637695403" sldId="276"/>
            <ac:spMk id="8" creationId="{FA1AA3CF-E779-44D1-9B0F-98B6B785167E}"/>
          </ac:spMkLst>
        </pc:spChg>
        <pc:spChg chg="mod">
          <ac:chgData name="Rohan Salvi" userId="4dbe9846-4c2c-4af7-b996-bf80abd0f59e" providerId="ADAL" clId="{D955A164-A3EB-4E4E-BA4F-6311A7F65E01}" dt="2021-05-22T05:25:54.535" v="875" actId="11530"/>
          <ac:spMkLst>
            <pc:docMk/>
            <pc:sldMk cId="1637695403" sldId="276"/>
            <ac:spMk id="9" creationId="{A1AD7008-26EA-4ADB-AFC7-5385EA5F5D5A}"/>
          </ac:spMkLst>
        </pc:spChg>
        <pc:spChg chg="add del">
          <ac:chgData name="Rohan Salvi" userId="4dbe9846-4c2c-4af7-b996-bf80abd0f59e" providerId="ADAL" clId="{D955A164-A3EB-4E4E-BA4F-6311A7F65E01}" dt="2021-05-22T05:25:21.296" v="872" actId="478"/>
          <ac:spMkLst>
            <pc:docMk/>
            <pc:sldMk cId="1637695403" sldId="276"/>
            <ac:spMk id="10" creationId="{AF5C7BD2-DD9E-C449-AA73-EAB908E6D6D0}"/>
          </ac:spMkLst>
        </pc:spChg>
        <pc:spChg chg="mod">
          <ac:chgData name="Rohan Salvi" userId="4dbe9846-4c2c-4af7-b996-bf80abd0f59e" providerId="ADAL" clId="{D955A164-A3EB-4E4E-BA4F-6311A7F65E01}" dt="2021-05-22T05:37:18.107" v="939" actId="11530"/>
          <ac:spMkLst>
            <pc:docMk/>
            <pc:sldMk cId="1637695403" sldId="276"/>
            <ac:spMk id="11" creationId="{92DA5418-A2D8-41C1-8D9B-A5EB1E50279C}"/>
          </ac:spMkLst>
        </pc:spChg>
        <pc:spChg chg="mod">
          <ac:chgData name="Rohan Salvi" userId="4dbe9846-4c2c-4af7-b996-bf80abd0f59e" providerId="ADAL" clId="{D955A164-A3EB-4E4E-BA4F-6311A7F65E01}" dt="2021-05-22T05:37:24.356" v="940" actId="11530"/>
          <ac:spMkLst>
            <pc:docMk/>
            <pc:sldMk cId="1637695403" sldId="276"/>
            <ac:spMk id="12" creationId="{8E92B3BF-94E9-4053-B681-6E8438D5BE25}"/>
          </ac:spMkLst>
        </pc:spChg>
        <pc:spChg chg="add del">
          <ac:chgData name="Rohan Salvi" userId="4dbe9846-4c2c-4af7-b996-bf80abd0f59e" providerId="ADAL" clId="{D955A164-A3EB-4E4E-BA4F-6311A7F65E01}" dt="2021-05-22T05:36:35.119" v="934" actId="478"/>
          <ac:spMkLst>
            <pc:docMk/>
            <pc:sldMk cId="1637695403" sldId="276"/>
            <ac:spMk id="13" creationId="{83CD5082-E168-404A-83F9-DD36768165B5}"/>
          </ac:spMkLst>
        </pc:spChg>
        <pc:spChg chg="add del">
          <ac:chgData name="Rohan Salvi" userId="4dbe9846-4c2c-4af7-b996-bf80abd0f59e" providerId="ADAL" clId="{D955A164-A3EB-4E4E-BA4F-6311A7F65E01}" dt="2021-05-22T05:36:42.841" v="936" actId="478"/>
          <ac:spMkLst>
            <pc:docMk/>
            <pc:sldMk cId="1637695403" sldId="276"/>
            <ac:spMk id="16" creationId="{1A1C8A30-611C-7143-AEB7-DD6C1CF1A787}"/>
          </ac:spMkLst>
        </pc:spChg>
        <pc:spChg chg="add del">
          <ac:chgData name="Rohan Salvi" userId="4dbe9846-4c2c-4af7-b996-bf80abd0f59e" providerId="ADAL" clId="{D955A164-A3EB-4E4E-BA4F-6311A7F65E01}" dt="2021-05-22T05:36:51.150" v="938" actId="478"/>
          <ac:spMkLst>
            <pc:docMk/>
            <pc:sldMk cId="1637695403" sldId="276"/>
            <ac:spMk id="17" creationId="{D62041A8-C1C4-304F-884C-D12229AA4C34}"/>
          </ac:spMkLst>
        </pc:spChg>
        <pc:spChg chg="del">
          <ac:chgData name="Rohan Salvi" userId="4dbe9846-4c2c-4af7-b996-bf80abd0f59e" providerId="ADAL" clId="{D955A164-A3EB-4E4E-BA4F-6311A7F65E01}" dt="2021-05-21T17:46:40.780" v="595" actId="478"/>
          <ac:spMkLst>
            <pc:docMk/>
            <pc:sldMk cId="1637695403" sldId="276"/>
            <ac:spMk id="29" creationId="{9F6F9ADB-0A64-4477-A0FD-3E857E678A6C}"/>
          </ac:spMkLst>
        </pc:spChg>
        <pc:picChg chg="add mod">
          <ac:chgData name="Rohan Salvi" userId="4dbe9846-4c2c-4af7-b996-bf80abd0f59e" providerId="ADAL" clId="{D955A164-A3EB-4E4E-BA4F-6311A7F65E01}" dt="2021-05-21T14:58:29.061" v="275" actId="1076"/>
          <ac:picMkLst>
            <pc:docMk/>
            <pc:sldMk cId="1637695403" sldId="276"/>
            <ac:picMk id="3" creationId="{42861923-F4D2-0240-B5BC-C73D0299A5D8}"/>
          </ac:picMkLst>
        </pc:picChg>
      </pc:sldChg>
      <pc:sldChg chg="addSp delSp modSp new mod">
        <pc:chgData name="Rohan Salvi" userId="4dbe9846-4c2c-4af7-b996-bf80abd0f59e" providerId="ADAL" clId="{D955A164-A3EB-4E4E-BA4F-6311A7F65E01}" dt="2021-05-21T15:01:03.451" v="308" actId="5793"/>
        <pc:sldMkLst>
          <pc:docMk/>
          <pc:sldMk cId="2140483839" sldId="277"/>
        </pc:sldMkLst>
        <pc:spChg chg="del">
          <ac:chgData name="Rohan Salvi" userId="4dbe9846-4c2c-4af7-b996-bf80abd0f59e" providerId="ADAL" clId="{D955A164-A3EB-4E4E-BA4F-6311A7F65E01}" dt="2021-05-21T14:59:32.678" v="293" actId="478"/>
          <ac:spMkLst>
            <pc:docMk/>
            <pc:sldMk cId="2140483839" sldId="277"/>
            <ac:spMk id="2" creationId="{850782B0-E7D4-534C-B0C5-C00EA08CDCD9}"/>
          </ac:spMkLst>
        </pc:spChg>
        <pc:spChg chg="add mod">
          <ac:chgData name="Rohan Salvi" userId="4dbe9846-4c2c-4af7-b996-bf80abd0f59e" providerId="ADAL" clId="{D955A164-A3EB-4E4E-BA4F-6311A7F65E01}" dt="2021-05-21T14:59:33.472" v="294"/>
          <ac:spMkLst>
            <pc:docMk/>
            <pc:sldMk cId="2140483839" sldId="277"/>
            <ac:spMk id="3" creationId="{B4F85F63-AF22-2647-A822-F57B94EB0EE2}"/>
          </ac:spMkLst>
        </pc:spChg>
        <pc:spChg chg="add mod">
          <ac:chgData name="Rohan Salvi" userId="4dbe9846-4c2c-4af7-b996-bf80abd0f59e" providerId="ADAL" clId="{D955A164-A3EB-4E4E-BA4F-6311A7F65E01}" dt="2021-05-21T15:01:03.451" v="308" actId="5793"/>
          <ac:spMkLst>
            <pc:docMk/>
            <pc:sldMk cId="2140483839" sldId="277"/>
            <ac:spMk id="4" creationId="{0D2D74BF-07C5-3243-A38B-76C0134B5F4A}"/>
          </ac:spMkLst>
        </pc:spChg>
        <pc:picChg chg="add">
          <ac:chgData name="Rohan Salvi" userId="4dbe9846-4c2c-4af7-b996-bf80abd0f59e" providerId="ADAL" clId="{D955A164-A3EB-4E4E-BA4F-6311A7F65E01}" dt="2021-05-21T15:00:01.824" v="296"/>
          <ac:picMkLst>
            <pc:docMk/>
            <pc:sldMk cId="2140483839" sldId="277"/>
            <ac:picMk id="5" creationId="{622A2EF8-D5FA-9346-91D5-0209F092A289}"/>
          </ac:picMkLst>
        </pc:picChg>
      </pc:sldChg>
      <pc:sldChg chg="addSp delSp modSp new mod">
        <pc:chgData name="Rohan Salvi" userId="4dbe9846-4c2c-4af7-b996-bf80abd0f59e" providerId="ADAL" clId="{D955A164-A3EB-4E4E-BA4F-6311A7F65E01}" dt="2021-05-21T15:02:26.542" v="330" actId="14100"/>
        <pc:sldMkLst>
          <pc:docMk/>
          <pc:sldMk cId="1357924265" sldId="278"/>
        </pc:sldMkLst>
        <pc:spChg chg="del">
          <ac:chgData name="Rohan Salvi" userId="4dbe9846-4c2c-4af7-b996-bf80abd0f59e" providerId="ADAL" clId="{D955A164-A3EB-4E4E-BA4F-6311A7F65E01}" dt="2021-05-21T15:01:44.756" v="314" actId="478"/>
          <ac:spMkLst>
            <pc:docMk/>
            <pc:sldMk cId="1357924265" sldId="278"/>
            <ac:spMk id="2" creationId="{237BB0A6-DB40-4A46-8638-EEDD236266F4}"/>
          </ac:spMkLst>
        </pc:spChg>
        <pc:spChg chg="add mod">
          <ac:chgData name="Rohan Salvi" userId="4dbe9846-4c2c-4af7-b996-bf80abd0f59e" providerId="ADAL" clId="{D955A164-A3EB-4E4E-BA4F-6311A7F65E01}" dt="2021-05-21T15:01:46.017" v="315"/>
          <ac:spMkLst>
            <pc:docMk/>
            <pc:sldMk cId="1357924265" sldId="278"/>
            <ac:spMk id="4" creationId="{98ED276E-07EF-2845-921E-BB5087CDAE7E}"/>
          </ac:spMkLst>
        </pc:spChg>
        <pc:spChg chg="add mod">
          <ac:chgData name="Rohan Salvi" userId="4dbe9846-4c2c-4af7-b996-bf80abd0f59e" providerId="ADAL" clId="{D955A164-A3EB-4E4E-BA4F-6311A7F65E01}" dt="2021-05-21T15:02:04.790" v="328" actId="5793"/>
          <ac:spMkLst>
            <pc:docMk/>
            <pc:sldMk cId="1357924265" sldId="278"/>
            <ac:spMk id="5" creationId="{CDECB4C5-1D69-CD40-BAD2-F8886F98ABD5}"/>
          </ac:spMkLst>
        </pc:spChg>
        <pc:picChg chg="add mod">
          <ac:chgData name="Rohan Salvi" userId="4dbe9846-4c2c-4af7-b996-bf80abd0f59e" providerId="ADAL" clId="{D955A164-A3EB-4E4E-BA4F-6311A7F65E01}" dt="2021-05-21T15:02:26.542" v="330" actId="14100"/>
          <ac:picMkLst>
            <pc:docMk/>
            <pc:sldMk cId="1357924265" sldId="278"/>
            <ac:picMk id="3" creationId="{D20586D0-075F-EB47-9B6B-1249D44F770C}"/>
          </ac:picMkLst>
        </pc:picChg>
      </pc:sldChg>
      <pc:sldChg chg="addSp delSp modSp new mod">
        <pc:chgData name="Rohan Salvi" userId="4dbe9846-4c2c-4af7-b996-bf80abd0f59e" providerId="ADAL" clId="{D955A164-A3EB-4E4E-BA4F-6311A7F65E01}" dt="2021-05-21T15:04:50.520" v="355" actId="1076"/>
        <pc:sldMkLst>
          <pc:docMk/>
          <pc:sldMk cId="3320559196" sldId="279"/>
        </pc:sldMkLst>
        <pc:spChg chg="del">
          <ac:chgData name="Rohan Salvi" userId="4dbe9846-4c2c-4af7-b996-bf80abd0f59e" providerId="ADAL" clId="{D955A164-A3EB-4E4E-BA4F-6311A7F65E01}" dt="2021-05-21T15:04:05.109" v="337" actId="478"/>
          <ac:spMkLst>
            <pc:docMk/>
            <pc:sldMk cId="3320559196" sldId="279"/>
            <ac:spMk id="2" creationId="{922A5F61-B342-9F43-865B-CD390CE24FA7}"/>
          </ac:spMkLst>
        </pc:spChg>
        <pc:spChg chg="add mod">
          <ac:chgData name="Rohan Salvi" userId="4dbe9846-4c2c-4af7-b996-bf80abd0f59e" providerId="ADAL" clId="{D955A164-A3EB-4E4E-BA4F-6311A7F65E01}" dt="2021-05-21T15:04:32.622" v="354" actId="20577"/>
          <ac:spMkLst>
            <pc:docMk/>
            <pc:sldMk cId="3320559196" sldId="279"/>
            <ac:spMk id="4" creationId="{7C2DBFCA-9067-AD4C-BA8E-2371C4CC979A}"/>
          </ac:spMkLst>
        </pc:spChg>
        <pc:spChg chg="add del mod">
          <ac:chgData name="Rohan Salvi" userId="4dbe9846-4c2c-4af7-b996-bf80abd0f59e" providerId="ADAL" clId="{D955A164-A3EB-4E4E-BA4F-6311A7F65E01}" dt="2021-05-21T15:04:23.640" v="341" actId="478"/>
          <ac:spMkLst>
            <pc:docMk/>
            <pc:sldMk cId="3320559196" sldId="279"/>
            <ac:spMk id="5" creationId="{121BFAD8-FBAC-2B4F-B6CF-C208E09D7166}"/>
          </ac:spMkLst>
        </pc:spChg>
        <pc:picChg chg="add mod">
          <ac:chgData name="Rohan Salvi" userId="4dbe9846-4c2c-4af7-b996-bf80abd0f59e" providerId="ADAL" clId="{D955A164-A3EB-4E4E-BA4F-6311A7F65E01}" dt="2021-05-21T15:04:50.520" v="355" actId="1076"/>
          <ac:picMkLst>
            <pc:docMk/>
            <pc:sldMk cId="3320559196" sldId="279"/>
            <ac:picMk id="3" creationId="{C1FC72F3-6DA8-F348-9BAC-19ABA302069E}"/>
          </ac:picMkLst>
        </pc:picChg>
      </pc:sldChg>
      <pc:sldChg chg="addSp delSp modSp new mod ord">
        <pc:chgData name="Rohan Salvi" userId="4dbe9846-4c2c-4af7-b996-bf80abd0f59e" providerId="ADAL" clId="{D955A164-A3EB-4E4E-BA4F-6311A7F65E01}" dt="2021-05-22T07:00:37.639" v="1130" actId="20577"/>
        <pc:sldMkLst>
          <pc:docMk/>
          <pc:sldMk cId="2654076336" sldId="280"/>
        </pc:sldMkLst>
        <pc:spChg chg="mod">
          <ac:chgData name="Rohan Salvi" userId="4dbe9846-4c2c-4af7-b996-bf80abd0f59e" providerId="ADAL" clId="{D955A164-A3EB-4E4E-BA4F-6311A7F65E01}" dt="2021-05-21T15:07:00.754" v="374" actId="20577"/>
          <ac:spMkLst>
            <pc:docMk/>
            <pc:sldMk cId="2654076336" sldId="280"/>
            <ac:spMk id="2" creationId="{FDD8611D-1ABC-FB4A-8C43-CAF356F1FF82}"/>
          </ac:spMkLst>
        </pc:spChg>
        <pc:spChg chg="mod">
          <ac:chgData name="Rohan Salvi" userId="4dbe9846-4c2c-4af7-b996-bf80abd0f59e" providerId="ADAL" clId="{D955A164-A3EB-4E4E-BA4F-6311A7F65E01}" dt="2021-05-22T07:00:37.639" v="1130" actId="20577"/>
          <ac:spMkLst>
            <pc:docMk/>
            <pc:sldMk cId="2654076336" sldId="280"/>
            <ac:spMk id="3" creationId="{9D7313A2-0C4F-47AE-A731-0FB276A4A191}"/>
          </ac:spMkLst>
        </pc:spChg>
        <pc:spChg chg="mod">
          <ac:chgData name="Rohan Salvi" userId="4dbe9846-4c2c-4af7-b996-bf80abd0f59e" providerId="ADAL" clId="{D955A164-A3EB-4E4E-BA4F-6311A7F65E01}" dt="2021-05-22T06:28:49.412" v="1051" actId="20577"/>
          <ac:spMkLst>
            <pc:docMk/>
            <pc:sldMk cId="2654076336" sldId="280"/>
            <ac:spMk id="4" creationId="{D048D96D-0A9A-4A37-B8EB-4695424FC957}"/>
          </ac:spMkLst>
        </pc:spChg>
        <pc:spChg chg="add del mod">
          <ac:chgData name="Rohan Salvi" userId="4dbe9846-4c2c-4af7-b996-bf80abd0f59e" providerId="ADAL" clId="{D955A164-A3EB-4E4E-BA4F-6311A7F65E01}" dt="2021-05-21T15:06:24.039" v="359"/>
          <ac:spMkLst>
            <pc:docMk/>
            <pc:sldMk cId="2654076336" sldId="280"/>
            <ac:spMk id="5" creationId="{74C08C6F-B033-974F-8C7C-5D22C8BFCE5C}"/>
          </ac:spMkLst>
        </pc:spChg>
        <pc:spChg chg="add mod">
          <ac:chgData name="Rohan Salvi" userId="4dbe9846-4c2c-4af7-b996-bf80abd0f59e" providerId="ADAL" clId="{D955A164-A3EB-4E4E-BA4F-6311A7F65E01}" dt="2021-05-21T15:11:28.910" v="485"/>
          <ac:spMkLst>
            <pc:docMk/>
            <pc:sldMk cId="2654076336" sldId="280"/>
            <ac:spMk id="6" creationId="{7DB9A871-A1AD-F04E-8C02-ABA3AFF0512F}"/>
          </ac:spMkLst>
        </pc:spChg>
        <pc:spChg chg="add del mod">
          <ac:chgData name="Rohan Salvi" userId="4dbe9846-4c2c-4af7-b996-bf80abd0f59e" providerId="ADAL" clId="{D955A164-A3EB-4E4E-BA4F-6311A7F65E01}" dt="2021-05-21T15:17:57.527" v="507"/>
          <ac:spMkLst>
            <pc:docMk/>
            <pc:sldMk cId="2654076336" sldId="280"/>
            <ac:spMk id="7" creationId="{092FCE19-8735-F14E-AE49-935BFC3A0F69}"/>
          </ac:spMkLst>
        </pc:spChg>
        <pc:spChg chg="add mod">
          <ac:chgData name="Rohan Salvi" userId="4dbe9846-4c2c-4af7-b996-bf80abd0f59e" providerId="ADAL" clId="{D955A164-A3EB-4E4E-BA4F-6311A7F65E01}" dt="2021-05-21T15:12:58.303" v="505" actId="20577"/>
          <ac:spMkLst>
            <pc:docMk/>
            <pc:sldMk cId="2654076336" sldId="280"/>
            <ac:spMk id="8" creationId="{61E0C17A-5A6A-BC46-883D-D2481FF2168F}"/>
          </ac:spMkLst>
        </pc:spChg>
        <pc:graphicFrameChg chg="add del mod">
          <ac:chgData name="Rohan Salvi" userId="4dbe9846-4c2c-4af7-b996-bf80abd0f59e" providerId="ADAL" clId="{D955A164-A3EB-4E4E-BA4F-6311A7F65E01}" dt="2021-05-21T15:06:24.039" v="359"/>
          <ac:graphicFrameMkLst>
            <pc:docMk/>
            <pc:sldMk cId="2654076336" sldId="280"/>
            <ac:graphicFrameMk id="3" creationId="{7A12657F-B8D3-E34A-96D7-2415227BADFD}"/>
          </ac:graphicFrameMkLst>
        </pc:graphicFrameChg>
        <pc:graphicFrameChg chg="add del mod">
          <ac:chgData name="Rohan Salvi" userId="4dbe9846-4c2c-4af7-b996-bf80abd0f59e" providerId="ADAL" clId="{D955A164-A3EB-4E4E-BA4F-6311A7F65E01}" dt="2021-05-21T15:06:24.039" v="359"/>
          <ac:graphicFrameMkLst>
            <pc:docMk/>
            <pc:sldMk cId="2654076336" sldId="280"/>
            <ac:graphicFrameMk id="4" creationId="{96F6260E-14B0-564D-A348-1C237DAF819A}"/>
          </ac:graphicFrameMkLst>
        </pc:graphicFrameChg>
        <pc:picChg chg="add del mod">
          <ac:chgData name="Rohan Salvi" userId="4dbe9846-4c2c-4af7-b996-bf80abd0f59e" providerId="ADAL" clId="{D955A164-A3EB-4E4E-BA4F-6311A7F65E01}" dt="2021-05-21T15:06:24.039" v="359"/>
          <ac:picMkLst>
            <pc:docMk/>
            <pc:sldMk cId="2654076336" sldId="280"/>
            <ac:picMk id="1026" creationId="{262375D0-7ED2-9441-9388-A5751AB602CB}"/>
          </ac:picMkLst>
        </pc:picChg>
        <pc:picChg chg="add del mod">
          <ac:chgData name="Rohan Salvi" userId="4dbe9846-4c2c-4af7-b996-bf80abd0f59e" providerId="ADAL" clId="{D955A164-A3EB-4E4E-BA4F-6311A7F65E01}" dt="2021-05-21T15:06:24.039" v="359"/>
          <ac:picMkLst>
            <pc:docMk/>
            <pc:sldMk cId="2654076336" sldId="280"/>
            <ac:picMk id="1027" creationId="{1EFAAB21-9484-2B45-8E8D-6BD04D9A29FC}"/>
          </ac:picMkLst>
        </pc:picChg>
        <pc:picChg chg="add del mod">
          <ac:chgData name="Rohan Salvi" userId="4dbe9846-4c2c-4af7-b996-bf80abd0f59e" providerId="ADAL" clId="{D955A164-A3EB-4E4E-BA4F-6311A7F65E01}" dt="2021-05-21T15:06:24.039" v="359"/>
          <ac:picMkLst>
            <pc:docMk/>
            <pc:sldMk cId="2654076336" sldId="280"/>
            <ac:picMk id="1028" creationId="{08D6801A-40B3-2D49-91A9-FF0BA59ACCAB}"/>
          </ac:picMkLst>
        </pc:picChg>
        <pc:picChg chg="add del mod">
          <ac:chgData name="Rohan Salvi" userId="4dbe9846-4c2c-4af7-b996-bf80abd0f59e" providerId="ADAL" clId="{D955A164-A3EB-4E4E-BA4F-6311A7F65E01}" dt="2021-05-21T15:06:24.039" v="359"/>
          <ac:picMkLst>
            <pc:docMk/>
            <pc:sldMk cId="2654076336" sldId="280"/>
            <ac:picMk id="1029" creationId="{955F3227-FC69-8940-AB89-1010A3E97217}"/>
          </ac:picMkLst>
        </pc:picChg>
        <pc:picChg chg="add del mod">
          <ac:chgData name="Rohan Salvi" userId="4dbe9846-4c2c-4af7-b996-bf80abd0f59e" providerId="ADAL" clId="{D955A164-A3EB-4E4E-BA4F-6311A7F65E01}" dt="2021-05-21T15:06:24.039" v="359"/>
          <ac:picMkLst>
            <pc:docMk/>
            <pc:sldMk cId="2654076336" sldId="280"/>
            <ac:picMk id="1030" creationId="{E66D9526-31B6-754D-9CE9-C6BBCE64B6BB}"/>
          </ac:picMkLst>
        </pc:picChg>
      </pc:sldChg>
      <pc:sldChg chg="addSp modSp new mod">
        <pc:chgData name="Rohan Salvi" userId="4dbe9846-4c2c-4af7-b996-bf80abd0f59e" providerId="ADAL" clId="{D955A164-A3EB-4E4E-BA4F-6311A7F65E01}" dt="2021-05-21T15:49:02.527" v="521" actId="1076"/>
        <pc:sldMkLst>
          <pc:docMk/>
          <pc:sldMk cId="2770487140" sldId="281"/>
        </pc:sldMkLst>
        <pc:spChg chg="mod">
          <ac:chgData name="Rohan Salvi" userId="4dbe9846-4c2c-4af7-b996-bf80abd0f59e" providerId="ADAL" clId="{D955A164-A3EB-4E4E-BA4F-6311A7F65E01}" dt="2021-05-21T15:31:13.669" v="515" actId="20577"/>
          <ac:spMkLst>
            <pc:docMk/>
            <pc:sldMk cId="2770487140" sldId="281"/>
            <ac:spMk id="2" creationId="{B14E5FBF-0298-1745-9B2D-9B40B3D4823B}"/>
          </ac:spMkLst>
        </pc:spChg>
        <pc:picChg chg="add mod">
          <ac:chgData name="Rohan Salvi" userId="4dbe9846-4c2c-4af7-b996-bf80abd0f59e" providerId="ADAL" clId="{D955A164-A3EB-4E4E-BA4F-6311A7F65E01}" dt="2021-05-21T15:49:02.527" v="521" actId="1076"/>
          <ac:picMkLst>
            <pc:docMk/>
            <pc:sldMk cId="2770487140" sldId="281"/>
            <ac:picMk id="4" creationId="{CF936B14-38C9-FD4F-B753-F6BDECD81D38}"/>
          </ac:picMkLst>
        </pc:picChg>
      </pc:sldChg>
      <pc:sldChg chg="addSp modSp new mod">
        <pc:chgData name="Rohan Salvi" userId="4dbe9846-4c2c-4af7-b996-bf80abd0f59e" providerId="ADAL" clId="{D955A164-A3EB-4E4E-BA4F-6311A7F65E01}" dt="2021-05-21T15:50:04.202" v="536" actId="20577"/>
        <pc:sldMkLst>
          <pc:docMk/>
          <pc:sldMk cId="1720905996" sldId="282"/>
        </pc:sldMkLst>
        <pc:spChg chg="mod">
          <ac:chgData name="Rohan Salvi" userId="4dbe9846-4c2c-4af7-b996-bf80abd0f59e" providerId="ADAL" clId="{D955A164-A3EB-4E4E-BA4F-6311A7F65E01}" dt="2021-05-21T15:50:04.202" v="536" actId="20577"/>
          <ac:spMkLst>
            <pc:docMk/>
            <pc:sldMk cId="1720905996" sldId="282"/>
            <ac:spMk id="2" creationId="{63E9C662-B35E-2F4E-80F8-AA7491970DF4}"/>
          </ac:spMkLst>
        </pc:spChg>
        <pc:picChg chg="add mod">
          <ac:chgData name="Rohan Salvi" userId="4dbe9846-4c2c-4af7-b996-bf80abd0f59e" providerId="ADAL" clId="{D955A164-A3EB-4E4E-BA4F-6311A7F65E01}" dt="2021-05-21T15:49:59.716" v="530" actId="1076"/>
          <ac:picMkLst>
            <pc:docMk/>
            <pc:sldMk cId="1720905996" sldId="282"/>
            <ac:picMk id="4" creationId="{2DC5C6B4-9120-364C-90D1-0806C04FF70F}"/>
          </ac:picMkLst>
        </pc:picChg>
      </pc:sldChg>
      <pc:sldChg chg="addSp modSp new mod">
        <pc:chgData name="Rohan Salvi" userId="4dbe9846-4c2c-4af7-b996-bf80abd0f59e" providerId="ADAL" clId="{D955A164-A3EB-4E4E-BA4F-6311A7F65E01}" dt="2021-05-21T17:47:10.381" v="598" actId="18131"/>
        <pc:sldMkLst>
          <pc:docMk/>
          <pc:sldMk cId="588718689" sldId="283"/>
        </pc:sldMkLst>
        <pc:spChg chg="mod">
          <ac:chgData name="Rohan Salvi" userId="4dbe9846-4c2c-4af7-b996-bf80abd0f59e" providerId="ADAL" clId="{D955A164-A3EB-4E4E-BA4F-6311A7F65E01}" dt="2021-05-21T17:34:19.435" v="556" actId="20577"/>
          <ac:spMkLst>
            <pc:docMk/>
            <pc:sldMk cId="588718689" sldId="283"/>
            <ac:spMk id="2" creationId="{9A9718DE-ABDF-2B4D-83D3-08D1B44E94B8}"/>
          </ac:spMkLst>
        </pc:spChg>
        <pc:picChg chg="add mod modCrop">
          <ac:chgData name="Rohan Salvi" userId="4dbe9846-4c2c-4af7-b996-bf80abd0f59e" providerId="ADAL" clId="{D955A164-A3EB-4E4E-BA4F-6311A7F65E01}" dt="2021-05-21T17:47:10.381" v="598" actId="18131"/>
          <ac:picMkLst>
            <pc:docMk/>
            <pc:sldMk cId="588718689" sldId="283"/>
            <ac:picMk id="4" creationId="{4857ED32-12B5-BA46-9E39-23C71B9F7089}"/>
          </ac:picMkLst>
        </pc:picChg>
      </pc:sldChg>
      <pc:sldChg chg="addSp modSp new mod">
        <pc:chgData name="Rohan Salvi" userId="4dbe9846-4c2c-4af7-b996-bf80abd0f59e" providerId="ADAL" clId="{D955A164-A3EB-4E4E-BA4F-6311A7F65E01}" dt="2021-05-21T17:48:44.892" v="599" actId="732"/>
        <pc:sldMkLst>
          <pc:docMk/>
          <pc:sldMk cId="2369058364" sldId="284"/>
        </pc:sldMkLst>
        <pc:spChg chg="mod">
          <ac:chgData name="Rohan Salvi" userId="4dbe9846-4c2c-4af7-b996-bf80abd0f59e" providerId="ADAL" clId="{D955A164-A3EB-4E4E-BA4F-6311A7F65E01}" dt="2021-05-21T17:35:22.934" v="574" actId="20577"/>
          <ac:spMkLst>
            <pc:docMk/>
            <pc:sldMk cId="2369058364" sldId="284"/>
            <ac:spMk id="2" creationId="{B607207D-7554-E947-B4B2-8BE992753429}"/>
          </ac:spMkLst>
        </pc:spChg>
        <pc:picChg chg="add mod modCrop">
          <ac:chgData name="Rohan Salvi" userId="4dbe9846-4c2c-4af7-b996-bf80abd0f59e" providerId="ADAL" clId="{D955A164-A3EB-4E4E-BA4F-6311A7F65E01}" dt="2021-05-21T17:48:44.892" v="599" actId="732"/>
          <ac:picMkLst>
            <pc:docMk/>
            <pc:sldMk cId="2369058364" sldId="284"/>
            <ac:picMk id="4" creationId="{5A290CB4-41DE-F542-B3E6-77958AC80914}"/>
          </ac:picMkLst>
        </pc:picChg>
      </pc:sldChg>
      <pc:sldChg chg="addSp modSp new mod">
        <pc:chgData name="Rohan Salvi" userId="4dbe9846-4c2c-4af7-b996-bf80abd0f59e" providerId="ADAL" clId="{D955A164-A3EB-4E4E-BA4F-6311A7F65E01}" dt="2021-05-22T06:38:49.646" v="1068" actId="20577"/>
        <pc:sldMkLst>
          <pc:docMk/>
          <pc:sldMk cId="77545599" sldId="285"/>
        </pc:sldMkLst>
        <pc:spChg chg="mod">
          <ac:chgData name="Rohan Salvi" userId="4dbe9846-4c2c-4af7-b996-bf80abd0f59e" providerId="ADAL" clId="{D955A164-A3EB-4E4E-BA4F-6311A7F65E01}" dt="2021-05-22T04:55:09.930" v="652" actId="20577"/>
          <ac:spMkLst>
            <pc:docMk/>
            <pc:sldMk cId="77545599" sldId="285"/>
            <ac:spMk id="2" creationId="{2BEC8A03-D59B-EB49-94F4-DA7AA3E3A1FD}"/>
          </ac:spMkLst>
        </pc:spChg>
        <pc:spChg chg="mod">
          <ac:chgData name="Rohan Salvi" userId="4dbe9846-4c2c-4af7-b996-bf80abd0f59e" providerId="ADAL" clId="{D955A164-A3EB-4E4E-BA4F-6311A7F65E01}" dt="2021-05-22T04:59:14.472" v="869" actId="27636"/>
          <ac:spMkLst>
            <pc:docMk/>
            <pc:sldMk cId="77545599" sldId="285"/>
            <ac:spMk id="3" creationId="{469FE576-E0F9-C84C-8CDF-697F815568D1}"/>
          </ac:spMkLst>
        </pc:spChg>
        <pc:graphicFrameChg chg="add mod modGraphic">
          <ac:chgData name="Rohan Salvi" userId="4dbe9846-4c2c-4af7-b996-bf80abd0f59e" providerId="ADAL" clId="{D955A164-A3EB-4E4E-BA4F-6311A7F65E01}" dt="2021-05-22T06:38:49.646" v="1068" actId="20577"/>
          <ac:graphicFrameMkLst>
            <pc:docMk/>
            <pc:sldMk cId="77545599" sldId="285"/>
            <ac:graphicFrameMk id="4" creationId="{FB729965-818A-9C4D-A5DE-AADB63D23197}"/>
          </ac:graphicFrameMkLst>
        </pc:graphicFrameChg>
      </pc:sldChg>
      <pc:sldChg chg="modSp add del mod">
        <pc:chgData name="Rohan Salvi" userId="4dbe9846-4c2c-4af7-b996-bf80abd0f59e" providerId="ADAL" clId="{D955A164-A3EB-4E4E-BA4F-6311A7F65E01}" dt="2021-05-21T18:20:51.364" v="626" actId="2696"/>
        <pc:sldMkLst>
          <pc:docMk/>
          <pc:sldMk cId="3094394779" sldId="285"/>
        </pc:sldMkLst>
        <pc:spChg chg="mod">
          <ac:chgData name="Rohan Salvi" userId="4dbe9846-4c2c-4af7-b996-bf80abd0f59e" providerId="ADAL" clId="{D955A164-A3EB-4E4E-BA4F-6311A7F65E01}" dt="2021-05-21T18:18:32.606" v="605" actId="27636"/>
          <ac:spMkLst>
            <pc:docMk/>
            <pc:sldMk cId="3094394779" sldId="285"/>
            <ac:spMk id="2" creationId="{2731C60F-D10F-42BA-A7AA-8A56D47EFB5B}"/>
          </ac:spMkLst>
        </pc:spChg>
      </pc:sldChg>
      <pc:sldChg chg="addSp delSp modSp new mod">
        <pc:chgData name="Rohan Salvi" userId="4dbe9846-4c2c-4af7-b996-bf80abd0f59e" providerId="ADAL" clId="{D955A164-A3EB-4E4E-BA4F-6311A7F65E01}" dt="2021-05-22T05:33:08.357" v="908" actId="1076"/>
        <pc:sldMkLst>
          <pc:docMk/>
          <pc:sldMk cId="425538686" sldId="286"/>
        </pc:sldMkLst>
        <pc:spChg chg="mod">
          <ac:chgData name="Rohan Salvi" userId="4dbe9846-4c2c-4af7-b996-bf80abd0f59e" providerId="ADAL" clId="{D955A164-A3EB-4E4E-BA4F-6311A7F65E01}" dt="2021-05-22T05:33:01.258" v="904" actId="20577"/>
          <ac:spMkLst>
            <pc:docMk/>
            <pc:sldMk cId="425538686" sldId="286"/>
            <ac:spMk id="2" creationId="{F39C8752-7673-4D4E-90AF-CED70F5C496B}"/>
          </ac:spMkLst>
        </pc:spChg>
        <pc:spChg chg="del">
          <ac:chgData name="Rohan Salvi" userId="4dbe9846-4c2c-4af7-b996-bf80abd0f59e" providerId="ADAL" clId="{D955A164-A3EB-4E4E-BA4F-6311A7F65E01}" dt="2021-05-22T05:33:03.364" v="905"/>
          <ac:spMkLst>
            <pc:docMk/>
            <pc:sldMk cId="425538686" sldId="286"/>
            <ac:spMk id="3" creationId="{F2263418-BC29-3647-A507-89CB1320F82D}"/>
          </ac:spMkLst>
        </pc:spChg>
        <pc:spChg chg="add del">
          <ac:chgData name="Rohan Salvi" userId="4dbe9846-4c2c-4af7-b996-bf80abd0f59e" providerId="ADAL" clId="{D955A164-A3EB-4E4E-BA4F-6311A7F65E01}" dt="2021-05-22T05:27:54.735" v="878" actId="478"/>
          <ac:spMkLst>
            <pc:docMk/>
            <pc:sldMk cId="425538686" sldId="286"/>
            <ac:spMk id="4" creationId="{C6CDB0B5-84F1-034D-86FA-817E064A806B}"/>
          </ac:spMkLst>
        </pc:spChg>
        <pc:picChg chg="add mod">
          <ac:chgData name="Rohan Salvi" userId="4dbe9846-4c2c-4af7-b996-bf80abd0f59e" providerId="ADAL" clId="{D955A164-A3EB-4E4E-BA4F-6311A7F65E01}" dt="2021-05-22T05:33:08.357" v="908" actId="1076"/>
          <ac:picMkLst>
            <pc:docMk/>
            <pc:sldMk cId="425538686" sldId="286"/>
            <ac:picMk id="5" creationId="{B8185BD5-4B8C-A642-A7D2-F7DF39248447}"/>
          </ac:picMkLst>
        </pc:picChg>
      </pc:sldChg>
      <pc:sldChg chg="modSp new del mod">
        <pc:chgData name="Rohan Salvi" userId="4dbe9846-4c2c-4af7-b996-bf80abd0f59e" providerId="ADAL" clId="{D955A164-A3EB-4E4E-BA4F-6311A7F65E01}" dt="2021-05-21T18:20:21.921" v="625" actId="2696"/>
        <pc:sldMkLst>
          <pc:docMk/>
          <pc:sldMk cId="3952131150" sldId="286"/>
        </pc:sldMkLst>
        <pc:spChg chg="mod">
          <ac:chgData name="Rohan Salvi" userId="4dbe9846-4c2c-4af7-b996-bf80abd0f59e" providerId="ADAL" clId="{D955A164-A3EB-4E4E-BA4F-6311A7F65E01}" dt="2021-05-21T18:19:01.568" v="624" actId="20577"/>
          <ac:spMkLst>
            <pc:docMk/>
            <pc:sldMk cId="3952131150" sldId="286"/>
            <ac:spMk id="2" creationId="{93EBCB4B-8388-CA4E-9ACA-9B3A6D0DCEF4}"/>
          </ac:spMkLst>
        </pc:spChg>
      </pc:sldChg>
      <pc:sldChg chg="addSp delSp modSp new del mod">
        <pc:chgData name="Rohan Salvi" userId="4dbe9846-4c2c-4af7-b996-bf80abd0f59e" providerId="ADAL" clId="{D955A164-A3EB-4E4E-BA4F-6311A7F65E01}" dt="2021-05-22T05:30:51.955" v="896" actId="2696"/>
        <pc:sldMkLst>
          <pc:docMk/>
          <pc:sldMk cId="2096524990" sldId="287"/>
        </pc:sldMkLst>
        <pc:spChg chg="mod">
          <ac:chgData name="Rohan Salvi" userId="4dbe9846-4c2c-4af7-b996-bf80abd0f59e" providerId="ADAL" clId="{D955A164-A3EB-4E4E-BA4F-6311A7F65E01}" dt="2021-05-22T05:29:08.106" v="892" actId="20577"/>
          <ac:spMkLst>
            <pc:docMk/>
            <pc:sldMk cId="2096524990" sldId="287"/>
            <ac:spMk id="2" creationId="{04C48D04-E929-294F-911D-1D9EE8864537}"/>
          </ac:spMkLst>
        </pc:spChg>
        <pc:graphicFrameChg chg="add del mod">
          <ac:chgData name="Rohan Salvi" userId="4dbe9846-4c2c-4af7-b996-bf80abd0f59e" providerId="ADAL" clId="{D955A164-A3EB-4E4E-BA4F-6311A7F65E01}" dt="2021-05-22T05:30:50.674" v="895" actId="478"/>
          <ac:graphicFrameMkLst>
            <pc:docMk/>
            <pc:sldMk cId="2096524990" sldId="287"/>
            <ac:graphicFrameMk id="3" creationId="{68A580AE-9663-AD4F-BA82-CFF1028505E0}"/>
          </ac:graphicFrameMkLst>
        </pc:graphicFrameChg>
      </pc:sldChg>
      <pc:sldChg chg="addSp modSp new mod">
        <pc:chgData name="Rohan Salvi" userId="4dbe9846-4c2c-4af7-b996-bf80abd0f59e" providerId="ADAL" clId="{D955A164-A3EB-4E4E-BA4F-6311A7F65E01}" dt="2021-05-22T07:30:16.936" v="1782" actId="20577"/>
        <pc:sldMkLst>
          <pc:docMk/>
          <pc:sldMk cId="379807497" sldId="288"/>
        </pc:sldMkLst>
        <pc:spChg chg="mod">
          <ac:chgData name="Rohan Salvi" userId="4dbe9846-4c2c-4af7-b996-bf80abd0f59e" providerId="ADAL" clId="{D955A164-A3EB-4E4E-BA4F-6311A7F65E01}" dt="2021-05-22T07:30:16.936" v="1782" actId="20577"/>
          <ac:spMkLst>
            <pc:docMk/>
            <pc:sldMk cId="379807497" sldId="288"/>
            <ac:spMk id="2" creationId="{73B9D5B2-1BEC-7E4D-99C9-6BC360E31CCF}"/>
          </ac:spMkLst>
        </pc:spChg>
        <pc:spChg chg="add mod">
          <ac:chgData name="Rohan Salvi" userId="4dbe9846-4c2c-4af7-b996-bf80abd0f59e" providerId="ADAL" clId="{D955A164-A3EB-4E4E-BA4F-6311A7F65E01}" dt="2021-05-22T05:46:33.273" v="1013" actId="1076"/>
          <ac:spMkLst>
            <pc:docMk/>
            <pc:sldMk cId="379807497" sldId="288"/>
            <ac:spMk id="3" creationId="{F357C2CF-03E6-8D40-9C71-811E7E1C51DA}"/>
          </ac:spMkLst>
        </pc:spChg>
        <pc:picChg chg="add mod">
          <ac:chgData name="Rohan Salvi" userId="4dbe9846-4c2c-4af7-b996-bf80abd0f59e" providerId="ADAL" clId="{D955A164-A3EB-4E4E-BA4F-6311A7F65E01}" dt="2021-05-22T06:12:20.272" v="1031" actId="1076"/>
          <ac:picMkLst>
            <pc:docMk/>
            <pc:sldMk cId="379807497" sldId="288"/>
            <ac:picMk id="4098" creationId="{208A6821-C3F0-E248-9EA7-F46EAA991E51}"/>
          </ac:picMkLst>
        </pc:picChg>
        <pc:picChg chg="add mod">
          <ac:chgData name="Rohan Salvi" userId="4dbe9846-4c2c-4af7-b996-bf80abd0f59e" providerId="ADAL" clId="{D955A164-A3EB-4E4E-BA4F-6311A7F65E01}" dt="2021-05-22T06:12:22.101" v="1032" actId="1076"/>
          <ac:picMkLst>
            <pc:docMk/>
            <pc:sldMk cId="379807497" sldId="288"/>
            <ac:picMk id="4100" creationId="{595BAAF4-B91B-B348-A6D2-D2C841261855}"/>
          </ac:picMkLst>
        </pc:picChg>
        <pc:picChg chg="add mod">
          <ac:chgData name="Rohan Salvi" userId="4dbe9846-4c2c-4af7-b996-bf80abd0f59e" providerId="ADAL" clId="{D955A164-A3EB-4E4E-BA4F-6311A7F65E01}" dt="2021-05-22T06:12:24.740" v="1033" actId="1076"/>
          <ac:picMkLst>
            <pc:docMk/>
            <pc:sldMk cId="379807497" sldId="288"/>
            <ac:picMk id="4102" creationId="{D8938970-783A-7944-A6A1-39A6028ECBAD}"/>
          </ac:picMkLst>
        </pc:picChg>
      </pc:sldChg>
      <pc:sldChg chg="addSp delSp modSp new mod">
        <pc:chgData name="Rohan Salvi" userId="4dbe9846-4c2c-4af7-b996-bf80abd0f59e" providerId="ADAL" clId="{D955A164-A3EB-4E4E-BA4F-6311A7F65E01}" dt="2021-05-22T05:42:42.847" v="965" actId="1076"/>
        <pc:sldMkLst>
          <pc:docMk/>
          <pc:sldMk cId="3415637931" sldId="289"/>
        </pc:sldMkLst>
        <pc:spChg chg="mod">
          <ac:chgData name="Rohan Salvi" userId="4dbe9846-4c2c-4af7-b996-bf80abd0f59e" providerId="ADAL" clId="{D955A164-A3EB-4E4E-BA4F-6311A7F65E01}" dt="2021-05-22T05:33:18.062" v="922" actId="20577"/>
          <ac:spMkLst>
            <pc:docMk/>
            <pc:sldMk cId="3415637931" sldId="289"/>
            <ac:spMk id="2" creationId="{F60053E3-B43B-7C4B-AED8-F18D31D02872}"/>
          </ac:spMkLst>
        </pc:spChg>
        <pc:spChg chg="del">
          <ac:chgData name="Rohan Salvi" userId="4dbe9846-4c2c-4af7-b996-bf80abd0f59e" providerId="ADAL" clId="{D955A164-A3EB-4E4E-BA4F-6311A7F65E01}" dt="2021-05-22T05:34:03.689" v="923"/>
          <ac:spMkLst>
            <pc:docMk/>
            <pc:sldMk cId="3415637931" sldId="289"/>
            <ac:spMk id="3" creationId="{4659AF2C-60F7-2146-8857-0DDC0276AE00}"/>
          </ac:spMkLst>
        </pc:spChg>
        <pc:spChg chg="add mod">
          <ac:chgData name="Rohan Salvi" userId="4dbe9846-4c2c-4af7-b996-bf80abd0f59e" providerId="ADAL" clId="{D955A164-A3EB-4E4E-BA4F-6311A7F65E01}" dt="2021-05-22T05:35:07.150" v="930" actId="478"/>
          <ac:spMkLst>
            <pc:docMk/>
            <pc:sldMk cId="3415637931" sldId="289"/>
            <ac:spMk id="6" creationId="{DF6DB84E-965F-9542-BECD-50B510C4E1F5}"/>
          </ac:spMkLst>
        </pc:spChg>
        <pc:picChg chg="add del mod">
          <ac:chgData name="Rohan Salvi" userId="4dbe9846-4c2c-4af7-b996-bf80abd0f59e" providerId="ADAL" clId="{D955A164-A3EB-4E4E-BA4F-6311A7F65E01}" dt="2021-05-22T05:35:07.150" v="930" actId="478"/>
          <ac:picMkLst>
            <pc:docMk/>
            <pc:sldMk cId="3415637931" sldId="289"/>
            <ac:picMk id="4" creationId="{60652446-2632-AC40-A1E4-F7FFA7DC98ED}"/>
          </ac:picMkLst>
        </pc:picChg>
        <pc:picChg chg="add mod">
          <ac:chgData name="Rohan Salvi" userId="4dbe9846-4c2c-4af7-b996-bf80abd0f59e" providerId="ADAL" clId="{D955A164-A3EB-4E4E-BA4F-6311A7F65E01}" dt="2021-05-22T05:42:42.847" v="965" actId="1076"/>
          <ac:picMkLst>
            <pc:docMk/>
            <pc:sldMk cId="3415637931" sldId="289"/>
            <ac:picMk id="7" creationId="{08D7A9DB-8E4A-6349-B771-AFA84CEA24B5}"/>
          </ac:picMkLst>
        </pc:picChg>
      </pc:sldChg>
      <pc:sldChg chg="new del">
        <pc:chgData name="Rohan Salvi" userId="4dbe9846-4c2c-4af7-b996-bf80abd0f59e" providerId="ADAL" clId="{D955A164-A3EB-4E4E-BA4F-6311A7F65E01}" dt="2021-05-22T06:04:51.972" v="1023" actId="2696"/>
        <pc:sldMkLst>
          <pc:docMk/>
          <pc:sldMk cId="1213621522" sldId="290"/>
        </pc:sldMkLst>
      </pc:sldChg>
      <pc:sldChg chg="addSp delSp modSp new mod">
        <pc:chgData name="Rohan Salvi" userId="4dbe9846-4c2c-4af7-b996-bf80abd0f59e" providerId="ADAL" clId="{D955A164-A3EB-4E4E-BA4F-6311A7F65E01}" dt="2021-05-22T07:29:45.445" v="1777" actId="33524"/>
        <pc:sldMkLst>
          <pc:docMk/>
          <pc:sldMk cId="3095506903" sldId="291"/>
        </pc:sldMkLst>
        <pc:spChg chg="mod">
          <ac:chgData name="Rohan Salvi" userId="4dbe9846-4c2c-4af7-b996-bf80abd0f59e" providerId="ADAL" clId="{D955A164-A3EB-4E4E-BA4F-6311A7F65E01}" dt="2021-05-22T07:29:14.561" v="1743" actId="20577"/>
          <ac:spMkLst>
            <pc:docMk/>
            <pc:sldMk cId="3095506903" sldId="291"/>
            <ac:spMk id="2" creationId="{90293E17-7995-714F-988D-A6E873187382}"/>
          </ac:spMkLst>
        </pc:spChg>
        <pc:spChg chg="add mod">
          <ac:chgData name="Rohan Salvi" userId="4dbe9846-4c2c-4af7-b996-bf80abd0f59e" providerId="ADAL" clId="{D955A164-A3EB-4E4E-BA4F-6311A7F65E01}" dt="2021-05-22T07:29:45.445" v="1777" actId="33524"/>
          <ac:spMkLst>
            <pc:docMk/>
            <pc:sldMk cId="3095506903" sldId="291"/>
            <ac:spMk id="3" creationId="{F99C57DC-C41A-C140-9CD0-671F130143F9}"/>
          </ac:spMkLst>
        </pc:spChg>
        <pc:spChg chg="add del mod">
          <ac:chgData name="Rohan Salvi" userId="4dbe9846-4c2c-4af7-b996-bf80abd0f59e" providerId="ADAL" clId="{D955A164-A3EB-4E4E-BA4F-6311A7F65E01}" dt="2021-05-22T07:04:02.018" v="1392"/>
          <ac:spMkLst>
            <pc:docMk/>
            <pc:sldMk cId="3095506903" sldId="291"/>
            <ac:spMk id="4" creationId="{6B91D587-2343-EC49-B9A9-7870B48CC626}"/>
          </ac:spMkLst>
        </pc:spChg>
      </pc:sldChg>
      <pc:sldChg chg="addSp delSp modSp new mod">
        <pc:chgData name="Rohan Salvi" userId="4dbe9846-4c2c-4af7-b996-bf80abd0f59e" providerId="ADAL" clId="{D955A164-A3EB-4E4E-BA4F-6311A7F65E01}" dt="2021-05-22T06:48:34.045" v="1125" actId="20577"/>
        <pc:sldMkLst>
          <pc:docMk/>
          <pc:sldMk cId="945015972" sldId="292"/>
        </pc:sldMkLst>
        <pc:spChg chg="mod">
          <ac:chgData name="Rohan Salvi" userId="4dbe9846-4c2c-4af7-b996-bf80abd0f59e" providerId="ADAL" clId="{D955A164-A3EB-4E4E-BA4F-6311A7F65E01}" dt="2021-05-22T06:48:34.045" v="1125" actId="20577"/>
          <ac:spMkLst>
            <pc:docMk/>
            <pc:sldMk cId="945015972" sldId="292"/>
            <ac:spMk id="2" creationId="{14BE8F31-6075-2F4B-AE8E-04C7FA43D41D}"/>
          </ac:spMkLst>
        </pc:spChg>
        <pc:spChg chg="del">
          <ac:chgData name="Rohan Salvi" userId="4dbe9846-4c2c-4af7-b996-bf80abd0f59e" providerId="ADAL" clId="{D955A164-A3EB-4E4E-BA4F-6311A7F65E01}" dt="2021-05-22T06:15:24.355" v="1040"/>
          <ac:spMkLst>
            <pc:docMk/>
            <pc:sldMk cId="945015972" sldId="292"/>
            <ac:spMk id="3" creationId="{47FD043D-A905-6647-A113-E44B0D51A9BD}"/>
          </ac:spMkLst>
        </pc:spChg>
        <pc:picChg chg="add mod">
          <ac:chgData name="Rohan Salvi" userId="4dbe9846-4c2c-4af7-b996-bf80abd0f59e" providerId="ADAL" clId="{D955A164-A3EB-4E4E-BA4F-6311A7F65E01}" dt="2021-05-22T06:15:28.887" v="1042" actId="1076"/>
          <ac:picMkLst>
            <pc:docMk/>
            <pc:sldMk cId="945015972" sldId="292"/>
            <ac:picMk id="4" creationId="{13B9E55B-75BC-9F48-B2A6-2486FDB0759B}"/>
          </ac:picMkLst>
        </pc:picChg>
      </pc:sldChg>
      <pc:sldChg chg="modSp new mod ord">
        <pc:chgData name="Rohan Salvi" userId="4dbe9846-4c2c-4af7-b996-bf80abd0f59e" providerId="ADAL" clId="{D955A164-A3EB-4E4E-BA4F-6311A7F65E01}" dt="2021-05-22T06:46:46.091" v="1119" actId="20578"/>
        <pc:sldMkLst>
          <pc:docMk/>
          <pc:sldMk cId="2267705899" sldId="293"/>
        </pc:sldMkLst>
        <pc:spChg chg="mod">
          <ac:chgData name="Rohan Salvi" userId="4dbe9846-4c2c-4af7-b996-bf80abd0f59e" providerId="ADAL" clId="{D955A164-A3EB-4E4E-BA4F-6311A7F65E01}" dt="2021-05-22T06:42:32.467" v="1093" actId="20577"/>
          <ac:spMkLst>
            <pc:docMk/>
            <pc:sldMk cId="2267705899" sldId="293"/>
            <ac:spMk id="2" creationId="{311CD626-0A21-D44B-85C6-1EA145EFD912}"/>
          </ac:spMkLst>
        </pc:spChg>
        <pc:spChg chg="mod">
          <ac:chgData name="Rohan Salvi" userId="4dbe9846-4c2c-4af7-b996-bf80abd0f59e" providerId="ADAL" clId="{D955A164-A3EB-4E4E-BA4F-6311A7F65E01}" dt="2021-05-22T06:43:00.816" v="1104" actId="20577"/>
          <ac:spMkLst>
            <pc:docMk/>
            <pc:sldMk cId="2267705899" sldId="293"/>
            <ac:spMk id="3" creationId="{41351D84-BB4F-1C4B-9959-C2D248E93DF2}"/>
          </ac:spMkLst>
        </pc:spChg>
      </pc:sldChg>
    </pc:docChg>
  </pc:docChgLst>
  <pc:docChgLst>
    <pc:chgData name="SANKET SHIRSE" userId="S::sanket.shirse@indiraicem.ac.in::1ed2de99-9085-4c4b-be94-128fb3d077a5" providerId="AD" clId="Web-{CF132974-D0AE-4A0E-A305-03A78190B7D6}"/>
    <pc:docChg chg="modSld">
      <pc:chgData name="SANKET SHIRSE" userId="S::sanket.shirse@indiraicem.ac.in::1ed2de99-9085-4c4b-be94-128fb3d077a5" providerId="AD" clId="Web-{CF132974-D0AE-4A0E-A305-03A78190B7D6}" dt="2021-05-21T17:16:44.799" v="144" actId="14100"/>
      <pc:docMkLst>
        <pc:docMk/>
      </pc:docMkLst>
      <pc:sldChg chg="addSp delSp modSp">
        <pc:chgData name="SANKET SHIRSE" userId="S::sanket.shirse@indiraicem.ac.in::1ed2de99-9085-4c4b-be94-128fb3d077a5" providerId="AD" clId="Web-{CF132974-D0AE-4A0E-A305-03A78190B7D6}" dt="2021-05-21T17:16:44.799" v="144" actId="14100"/>
        <pc:sldMkLst>
          <pc:docMk/>
          <pc:sldMk cId="1637695403" sldId="276"/>
        </pc:sldMkLst>
        <pc:spChg chg="mod">
          <ac:chgData name="SANKET SHIRSE" userId="S::sanket.shirse@indiraicem.ac.in::1ed2de99-9085-4c4b-be94-128fb3d077a5" providerId="AD" clId="Web-{CF132974-D0AE-4A0E-A305-03A78190B7D6}" dt="2021-05-21T17:13:43.301" v="129" actId="20577"/>
          <ac:spMkLst>
            <pc:docMk/>
            <pc:sldMk cId="1637695403" sldId="276"/>
            <ac:spMk id="2" creationId="{5F3C2CFA-843D-4244-AB19-45D2B6D8679E}"/>
          </ac:spMkLst>
        </pc:spChg>
        <pc:spChg chg="add del mod">
          <ac:chgData name="SANKET SHIRSE" userId="S::sanket.shirse@indiraicem.ac.in::1ed2de99-9085-4c4b-be94-128fb3d077a5" providerId="AD" clId="Web-{CF132974-D0AE-4A0E-A305-03A78190B7D6}" dt="2021-05-21T17:16:37.190" v="142" actId="14100"/>
          <ac:spMkLst>
            <pc:docMk/>
            <pc:sldMk cId="1637695403" sldId="276"/>
            <ac:spMk id="6" creationId="{99E331CA-044C-4694-B584-90118618161F}"/>
          </ac:spMkLst>
        </pc:spChg>
        <pc:spChg chg="add del mod">
          <ac:chgData name="SANKET SHIRSE" userId="S::sanket.shirse@indiraicem.ac.in::1ed2de99-9085-4c4b-be94-128fb3d077a5" providerId="AD" clId="Web-{CF132974-D0AE-4A0E-A305-03A78190B7D6}" dt="2021-05-21T17:16:40.643" v="143" actId="14100"/>
          <ac:spMkLst>
            <pc:docMk/>
            <pc:sldMk cId="1637695403" sldId="276"/>
            <ac:spMk id="8" creationId="{FA1AA3CF-E779-44D1-9B0F-98B6B785167E}"/>
          </ac:spMkLst>
        </pc:spChg>
        <pc:spChg chg="add del mod">
          <ac:chgData name="SANKET SHIRSE" userId="S::sanket.shirse@indiraicem.ac.in::1ed2de99-9085-4c4b-be94-128fb3d077a5" providerId="AD" clId="Web-{CF132974-D0AE-4A0E-A305-03A78190B7D6}" dt="2021-05-21T17:16:44.799" v="144" actId="14100"/>
          <ac:spMkLst>
            <pc:docMk/>
            <pc:sldMk cId="1637695403" sldId="276"/>
            <ac:spMk id="9" creationId="{A1AD7008-26EA-4ADB-AFC7-5385EA5F5D5A}"/>
          </ac:spMkLst>
        </pc:spChg>
        <pc:spChg chg="add del mod">
          <ac:chgData name="SANKET SHIRSE" userId="S::sanket.shirse@indiraicem.ac.in::1ed2de99-9085-4c4b-be94-128fb3d077a5" providerId="AD" clId="Web-{CF132974-D0AE-4A0E-A305-03A78190B7D6}" dt="2021-05-21T17:16:22.175" v="140" actId="1076"/>
          <ac:spMkLst>
            <pc:docMk/>
            <pc:sldMk cId="1637695403" sldId="276"/>
            <ac:spMk id="11" creationId="{92DA5418-A2D8-41C1-8D9B-A5EB1E50279C}"/>
          </ac:spMkLst>
        </pc:spChg>
        <pc:spChg chg="mod">
          <ac:chgData name="SANKET SHIRSE" userId="S::sanket.shirse@indiraicem.ac.in::1ed2de99-9085-4c4b-be94-128fb3d077a5" providerId="AD" clId="Web-{CF132974-D0AE-4A0E-A305-03A78190B7D6}" dt="2021-05-21T17:16:29.348" v="141" actId="1076"/>
          <ac:spMkLst>
            <pc:docMk/>
            <pc:sldMk cId="1637695403" sldId="276"/>
            <ac:spMk id="12" creationId="{8E92B3BF-94E9-4053-B681-6E8438D5BE25}"/>
          </ac:spMkLst>
        </pc:spChg>
        <pc:picChg chg="mod">
          <ac:chgData name="SANKET SHIRSE" userId="S::sanket.shirse@indiraicem.ac.in::1ed2de99-9085-4c4b-be94-128fb3d077a5" providerId="AD" clId="Web-{CF132974-D0AE-4A0E-A305-03A78190B7D6}" dt="2021-05-21T17:08:28.585" v="87" actId="1076"/>
          <ac:picMkLst>
            <pc:docMk/>
            <pc:sldMk cId="1637695403" sldId="276"/>
            <ac:picMk id="3" creationId="{42861923-F4D2-0240-B5BC-C73D0299A5D8}"/>
          </ac:picMkLst>
        </pc:picChg>
      </pc:sldChg>
    </pc:docChg>
  </pc:docChgLst>
  <pc:docChgLst>
    <pc:chgData name="SANKET SHIRSE" userId="1ed2de99-9085-4c4b-be94-128fb3d077a5" providerId="ADAL" clId="{23E8CC6E-8030-4B4A-8E78-9E8FBEF16B9F}"/>
    <pc:docChg chg="custSel modSld">
      <pc:chgData name="SANKET SHIRSE" userId="1ed2de99-9085-4c4b-be94-128fb3d077a5" providerId="ADAL" clId="{23E8CC6E-8030-4B4A-8E78-9E8FBEF16B9F}" dt="2021-05-22T07:11:11.923" v="246" actId="20577"/>
      <pc:docMkLst>
        <pc:docMk/>
      </pc:docMkLst>
      <pc:sldChg chg="delSp">
        <pc:chgData name="SANKET SHIRSE" userId="1ed2de99-9085-4c4b-be94-128fb3d077a5" providerId="ADAL" clId="{23E8CC6E-8030-4B4A-8E78-9E8FBEF16B9F}" dt="2021-05-22T06:13:23.254" v="231" actId="478"/>
        <pc:sldMkLst>
          <pc:docMk/>
          <pc:sldMk cId="4236657001" sldId="268"/>
        </pc:sldMkLst>
        <pc:picChg chg="del">
          <ac:chgData name="SANKET SHIRSE" userId="1ed2de99-9085-4c4b-be94-128fb3d077a5" providerId="ADAL" clId="{23E8CC6E-8030-4B4A-8E78-9E8FBEF16B9F}" dt="2021-05-22T06:13:23.254" v="231" actId="478"/>
          <ac:picMkLst>
            <pc:docMk/>
            <pc:sldMk cId="4236657001" sldId="268"/>
            <ac:picMk id="3074" creationId="{DD731A06-AAC0-EF40-8FF4-34718391FE0F}"/>
          </ac:picMkLst>
        </pc:picChg>
      </pc:sldChg>
      <pc:sldChg chg="modSp mod">
        <pc:chgData name="SANKET SHIRSE" userId="1ed2de99-9085-4c4b-be94-128fb3d077a5" providerId="ADAL" clId="{23E8CC6E-8030-4B4A-8E78-9E8FBEF16B9F}" dt="2021-05-21T17:44:24.275" v="106" actId="20577"/>
        <pc:sldMkLst>
          <pc:docMk/>
          <pc:sldMk cId="2610990347" sldId="270"/>
        </pc:sldMkLst>
        <pc:spChg chg="mod">
          <ac:chgData name="SANKET SHIRSE" userId="1ed2de99-9085-4c4b-be94-128fb3d077a5" providerId="ADAL" clId="{23E8CC6E-8030-4B4A-8E78-9E8FBEF16B9F}" dt="2021-05-21T17:44:24.275" v="106" actId="20577"/>
          <ac:spMkLst>
            <pc:docMk/>
            <pc:sldMk cId="2610990347" sldId="270"/>
            <ac:spMk id="5" creationId="{A7A2994D-DA6C-4DA3-A054-2F9293CA3A8B}"/>
          </ac:spMkLst>
        </pc:spChg>
      </pc:sldChg>
      <pc:sldChg chg="addSp delSp modSp mod">
        <pc:chgData name="SANKET SHIRSE" userId="1ed2de99-9085-4c4b-be94-128fb3d077a5" providerId="ADAL" clId="{23E8CC6E-8030-4B4A-8E78-9E8FBEF16B9F}" dt="2021-05-21T17:37:25.195" v="94" actId="1076"/>
        <pc:sldMkLst>
          <pc:docMk/>
          <pc:sldMk cId="1637695403" sldId="276"/>
        </pc:sldMkLst>
        <pc:spChg chg="mod">
          <ac:chgData name="SANKET SHIRSE" userId="1ed2de99-9085-4c4b-be94-128fb3d077a5" providerId="ADAL" clId="{23E8CC6E-8030-4B4A-8E78-9E8FBEF16B9F}" dt="2021-05-21T17:37:06.236" v="93" actId="1076"/>
          <ac:spMkLst>
            <pc:docMk/>
            <pc:sldMk cId="1637695403" sldId="276"/>
            <ac:spMk id="19" creationId="{C80A9569-552B-4DED-A343-45265ECA3007}"/>
          </ac:spMkLst>
        </pc:spChg>
        <pc:spChg chg="mod">
          <ac:chgData name="SANKET SHIRSE" userId="1ed2de99-9085-4c4b-be94-128fb3d077a5" providerId="ADAL" clId="{23E8CC6E-8030-4B4A-8E78-9E8FBEF16B9F}" dt="2021-05-21T17:30:58.553" v="49" actId="14100"/>
          <ac:spMkLst>
            <pc:docMk/>
            <pc:sldMk cId="1637695403" sldId="276"/>
            <ac:spMk id="23" creationId="{5CD96155-045C-4814-B9A9-24143B324FBA}"/>
          </ac:spMkLst>
        </pc:spChg>
        <pc:spChg chg="del mod">
          <ac:chgData name="SANKET SHIRSE" userId="1ed2de99-9085-4c4b-be94-128fb3d077a5" providerId="ADAL" clId="{23E8CC6E-8030-4B4A-8E78-9E8FBEF16B9F}" dt="2021-05-21T17:28:17.783" v="25" actId="478"/>
          <ac:spMkLst>
            <pc:docMk/>
            <pc:sldMk cId="1637695403" sldId="276"/>
            <ac:spMk id="24" creationId="{11052D17-A5D4-4170-A97C-B73646F8E03F}"/>
          </ac:spMkLst>
        </pc:spChg>
        <pc:spChg chg="mod">
          <ac:chgData name="SANKET SHIRSE" userId="1ed2de99-9085-4c4b-be94-128fb3d077a5" providerId="ADAL" clId="{23E8CC6E-8030-4B4A-8E78-9E8FBEF16B9F}" dt="2021-05-21T17:31:27.143" v="55" actId="14100"/>
          <ac:spMkLst>
            <pc:docMk/>
            <pc:sldMk cId="1637695403" sldId="276"/>
            <ac:spMk id="25" creationId="{397E0F88-CB7C-47FD-AD2A-B24F4A0DC6F4}"/>
          </ac:spMkLst>
        </pc:spChg>
        <pc:spChg chg="add mod">
          <ac:chgData name="SANKET SHIRSE" userId="1ed2de99-9085-4c4b-be94-128fb3d077a5" providerId="ADAL" clId="{23E8CC6E-8030-4B4A-8E78-9E8FBEF16B9F}" dt="2021-05-21T17:32:57.936" v="69" actId="1076"/>
          <ac:spMkLst>
            <pc:docMk/>
            <pc:sldMk cId="1637695403" sldId="276"/>
            <ac:spMk id="27" creationId="{D3172651-549E-4D65-BD5C-E77315A4994E}"/>
          </ac:spMkLst>
        </pc:spChg>
        <pc:spChg chg="add mod">
          <ac:chgData name="SANKET SHIRSE" userId="1ed2de99-9085-4c4b-be94-128fb3d077a5" providerId="ADAL" clId="{23E8CC6E-8030-4B4A-8E78-9E8FBEF16B9F}" dt="2021-05-21T17:37:25.195" v="94" actId="1076"/>
          <ac:spMkLst>
            <pc:docMk/>
            <pc:sldMk cId="1637695403" sldId="276"/>
            <ac:spMk id="29" creationId="{9F6F9ADB-0A64-4477-A0FD-3E857E678A6C}"/>
          </ac:spMkLst>
        </pc:spChg>
        <pc:grpChg chg="mod">
          <ac:chgData name="SANKET SHIRSE" userId="1ed2de99-9085-4c4b-be94-128fb3d077a5" providerId="ADAL" clId="{23E8CC6E-8030-4B4A-8E78-9E8FBEF16B9F}" dt="2021-05-21T17:23:11.481" v="3" actId="1076"/>
          <ac:grpSpMkLst>
            <pc:docMk/>
            <pc:sldMk cId="1637695403" sldId="276"/>
            <ac:grpSpMk id="13" creationId="{0BA91305-A973-4231-84DF-067C74B6B125}"/>
          </ac:grpSpMkLst>
        </pc:grpChg>
        <pc:grpChg chg="mod">
          <ac:chgData name="SANKET SHIRSE" userId="1ed2de99-9085-4c4b-be94-128fb3d077a5" providerId="ADAL" clId="{23E8CC6E-8030-4B4A-8E78-9E8FBEF16B9F}" dt="2021-05-21T17:33:22.681" v="71" actId="1076"/>
          <ac:grpSpMkLst>
            <pc:docMk/>
            <pc:sldMk cId="1637695403" sldId="276"/>
            <ac:grpSpMk id="14" creationId="{F48EE76A-69B2-4D15-BF9D-C7BC112C4793}"/>
          </ac:grpSpMkLst>
        </pc:grpChg>
        <pc:cxnChg chg="mod">
          <ac:chgData name="SANKET SHIRSE" userId="1ed2de99-9085-4c4b-be94-128fb3d077a5" providerId="ADAL" clId="{23E8CC6E-8030-4B4A-8E78-9E8FBEF16B9F}" dt="2021-05-21T17:35:02.898" v="77" actId="208"/>
          <ac:cxnSpMkLst>
            <pc:docMk/>
            <pc:sldMk cId="1637695403" sldId="276"/>
            <ac:cxnSpMk id="7" creationId="{693EDCE0-C61B-44AC-9B98-BA028443010E}"/>
          </ac:cxnSpMkLst>
        </pc:cxnChg>
        <pc:cxnChg chg="mod">
          <ac:chgData name="SANKET SHIRSE" userId="1ed2de99-9085-4c4b-be94-128fb3d077a5" providerId="ADAL" clId="{23E8CC6E-8030-4B4A-8E78-9E8FBEF16B9F}" dt="2021-05-21T17:35:10.040" v="78" actId="208"/>
          <ac:cxnSpMkLst>
            <pc:docMk/>
            <pc:sldMk cId="1637695403" sldId="276"/>
            <ac:cxnSpMk id="15" creationId="{DDC76138-45E4-4B07-8430-128BBCF852F3}"/>
          </ac:cxnSpMkLst>
        </pc:cxnChg>
        <pc:cxnChg chg="mod">
          <ac:chgData name="SANKET SHIRSE" userId="1ed2de99-9085-4c4b-be94-128fb3d077a5" providerId="ADAL" clId="{23E8CC6E-8030-4B4A-8E78-9E8FBEF16B9F}" dt="2021-05-21T17:37:06.236" v="93" actId="1076"/>
          <ac:cxnSpMkLst>
            <pc:docMk/>
            <pc:sldMk cId="1637695403" sldId="276"/>
            <ac:cxnSpMk id="26" creationId="{3F463E9B-A731-4186-856C-DB1C61DD7560}"/>
          </ac:cxnSpMkLst>
        </pc:cxnChg>
        <pc:cxnChg chg="add mod">
          <ac:chgData name="SANKET SHIRSE" userId="1ed2de99-9085-4c4b-be94-128fb3d077a5" providerId="ADAL" clId="{23E8CC6E-8030-4B4A-8E78-9E8FBEF16B9F}" dt="2021-05-21T17:35:39.993" v="83" actId="14100"/>
          <ac:cxnSpMkLst>
            <pc:docMk/>
            <pc:sldMk cId="1637695403" sldId="276"/>
            <ac:cxnSpMk id="28" creationId="{B26544DD-5D18-41CA-84F5-AA116458B948}"/>
          </ac:cxnSpMkLst>
        </pc:cxnChg>
        <pc:cxnChg chg="mod">
          <ac:chgData name="SANKET SHIRSE" userId="1ed2de99-9085-4c4b-be94-128fb3d077a5" providerId="ADAL" clId="{23E8CC6E-8030-4B4A-8E78-9E8FBEF16B9F}" dt="2021-05-21T17:34:46.242" v="74" actId="208"/>
          <ac:cxnSpMkLst>
            <pc:docMk/>
            <pc:sldMk cId="1637695403" sldId="276"/>
            <ac:cxnSpMk id="30" creationId="{3577B85C-1255-4F9B-B2CA-9B583269E16A}"/>
          </ac:cxnSpMkLst>
        </pc:cxnChg>
        <pc:cxnChg chg="mod">
          <ac:chgData name="SANKET SHIRSE" userId="1ed2de99-9085-4c4b-be94-128fb3d077a5" providerId="ADAL" clId="{23E8CC6E-8030-4B4A-8E78-9E8FBEF16B9F}" dt="2021-05-21T17:34:51.225" v="75" actId="208"/>
          <ac:cxnSpMkLst>
            <pc:docMk/>
            <pc:sldMk cId="1637695403" sldId="276"/>
            <ac:cxnSpMk id="33" creationId="{FD191ED3-CB72-4FC8-8917-570D141E8F70}"/>
          </ac:cxnSpMkLst>
        </pc:cxnChg>
        <pc:cxnChg chg="mod">
          <ac:chgData name="SANKET SHIRSE" userId="1ed2de99-9085-4c4b-be94-128fb3d077a5" providerId="ADAL" clId="{23E8CC6E-8030-4B4A-8E78-9E8FBEF16B9F}" dt="2021-05-21T17:34:56.682" v="76" actId="208"/>
          <ac:cxnSpMkLst>
            <pc:docMk/>
            <pc:sldMk cId="1637695403" sldId="276"/>
            <ac:cxnSpMk id="36" creationId="{32F4386C-C0A6-4E02-9A7B-12DCE708EF2A}"/>
          </ac:cxnSpMkLst>
        </pc:cxnChg>
      </pc:sldChg>
      <pc:sldChg chg="addSp delSp modSp mod">
        <pc:chgData name="SANKET SHIRSE" userId="1ed2de99-9085-4c4b-be94-128fb3d077a5" providerId="ADAL" clId="{23E8CC6E-8030-4B4A-8E78-9E8FBEF16B9F}" dt="2021-05-22T05:53:03.646" v="214" actId="123"/>
        <pc:sldMkLst>
          <pc:docMk/>
          <pc:sldMk cId="3320559196" sldId="279"/>
        </pc:sldMkLst>
        <pc:graphicFrameChg chg="add del mod">
          <ac:chgData name="SANKET SHIRSE" userId="1ed2de99-9085-4c4b-be94-128fb3d077a5" providerId="ADAL" clId="{23E8CC6E-8030-4B4A-8E78-9E8FBEF16B9F}" dt="2021-05-22T05:52:55.336" v="212" actId="478"/>
          <ac:graphicFrameMkLst>
            <pc:docMk/>
            <pc:sldMk cId="3320559196" sldId="279"/>
            <ac:graphicFrameMk id="5" creationId="{27229EF2-0107-4FD4-B090-2CA739BAD809}"/>
          </ac:graphicFrameMkLst>
        </pc:graphicFrameChg>
        <pc:graphicFrameChg chg="add mod">
          <ac:chgData name="SANKET SHIRSE" userId="1ed2de99-9085-4c4b-be94-128fb3d077a5" providerId="ADAL" clId="{23E8CC6E-8030-4B4A-8E78-9E8FBEF16B9F}" dt="2021-05-22T05:53:03.646" v="214" actId="123"/>
          <ac:graphicFrameMkLst>
            <pc:docMk/>
            <pc:sldMk cId="3320559196" sldId="279"/>
            <ac:graphicFrameMk id="6" creationId="{072F9946-011D-4283-B652-B4FF1B303D28}"/>
          </ac:graphicFrameMkLst>
        </pc:graphicFrameChg>
        <pc:graphicFrameChg chg="add del mod">
          <ac:chgData name="SANKET SHIRSE" userId="1ed2de99-9085-4c4b-be94-128fb3d077a5" providerId="ADAL" clId="{23E8CC6E-8030-4B4A-8E78-9E8FBEF16B9F}" dt="2021-05-21T17:54:10.057" v="129" actId="478"/>
          <ac:graphicFrameMkLst>
            <pc:docMk/>
            <pc:sldMk cId="3320559196" sldId="279"/>
            <ac:graphicFrameMk id="7" creationId="{AB3B5112-8AF7-4E77-8A10-D860A04B7381}"/>
          </ac:graphicFrameMkLst>
        </pc:graphicFrameChg>
        <pc:graphicFrameChg chg="del">
          <ac:chgData name="SANKET SHIRSE" userId="1ed2de99-9085-4c4b-be94-128fb3d077a5" providerId="ADAL" clId="{23E8CC6E-8030-4B4A-8E78-9E8FBEF16B9F}" dt="2021-05-22T05:48:46.249" v="201" actId="478"/>
          <ac:graphicFrameMkLst>
            <pc:docMk/>
            <pc:sldMk cId="3320559196" sldId="279"/>
            <ac:graphicFrameMk id="99" creationId="{35C5D8D7-339A-4604-855F-7DAFA12A754D}"/>
          </ac:graphicFrameMkLst>
        </pc:graphicFrameChg>
        <pc:picChg chg="mod">
          <ac:chgData name="SANKET SHIRSE" userId="1ed2de99-9085-4c4b-be94-128fb3d077a5" providerId="ADAL" clId="{23E8CC6E-8030-4B4A-8E78-9E8FBEF16B9F}" dt="2021-05-21T17:47:47.051" v="107" actId="14100"/>
          <ac:picMkLst>
            <pc:docMk/>
            <pc:sldMk cId="3320559196" sldId="279"/>
            <ac:picMk id="3" creationId="{C1FC72F3-6DA8-F348-9BAC-19ABA302069E}"/>
          </ac:picMkLst>
        </pc:picChg>
      </pc:sldChg>
      <pc:sldChg chg="addSp delSp modSp mod">
        <pc:chgData name="SANKET SHIRSE" userId="1ed2de99-9085-4c4b-be94-128fb3d077a5" providerId="ADAL" clId="{23E8CC6E-8030-4B4A-8E78-9E8FBEF16B9F}" dt="2021-05-22T06:14:29.407" v="234" actId="208"/>
        <pc:sldMkLst>
          <pc:docMk/>
          <pc:sldMk cId="425538686" sldId="286"/>
        </pc:sldMkLst>
        <pc:spChg chg="add mod">
          <ac:chgData name="SANKET SHIRSE" userId="1ed2de99-9085-4c4b-be94-128fb3d077a5" providerId="ADAL" clId="{23E8CC6E-8030-4B4A-8E78-9E8FBEF16B9F}" dt="2021-05-22T05:39:05.891" v="192" actId="1076"/>
          <ac:spMkLst>
            <pc:docMk/>
            <pc:sldMk cId="425538686" sldId="286"/>
            <ac:spMk id="3" creationId="{DC1B9521-2799-4732-B462-68D97E596DFB}"/>
          </ac:spMkLst>
        </pc:spChg>
        <pc:spChg chg="add mod">
          <ac:chgData name="SANKET SHIRSE" userId="1ed2de99-9085-4c4b-be94-128fb3d077a5" providerId="ADAL" clId="{23E8CC6E-8030-4B4A-8E78-9E8FBEF16B9F}" dt="2021-05-22T05:39:10.923" v="193" actId="1076"/>
          <ac:spMkLst>
            <pc:docMk/>
            <pc:sldMk cId="425538686" sldId="286"/>
            <ac:spMk id="4" creationId="{E900B1FA-929B-4008-91AC-3803BDD1552E}"/>
          </ac:spMkLst>
        </pc:spChg>
        <pc:spChg chg="add mod">
          <ac:chgData name="SANKET SHIRSE" userId="1ed2de99-9085-4c4b-be94-128fb3d077a5" providerId="ADAL" clId="{23E8CC6E-8030-4B4A-8E78-9E8FBEF16B9F}" dt="2021-05-22T05:39:31.031" v="195" actId="1076"/>
          <ac:spMkLst>
            <pc:docMk/>
            <pc:sldMk cId="425538686" sldId="286"/>
            <ac:spMk id="6" creationId="{0BCDFE18-257B-4E3D-8882-BA9AAB80D054}"/>
          </ac:spMkLst>
        </pc:spChg>
        <pc:spChg chg="add del mod">
          <ac:chgData name="SANKET SHIRSE" userId="1ed2de99-9085-4c4b-be94-128fb3d077a5" providerId="ADAL" clId="{23E8CC6E-8030-4B4A-8E78-9E8FBEF16B9F}" dt="2021-05-22T06:14:06.749" v="232" actId="478"/>
          <ac:spMkLst>
            <pc:docMk/>
            <pc:sldMk cId="425538686" sldId="286"/>
            <ac:spMk id="13" creationId="{280C86C3-03F4-4AD4-B108-EE93AD7D294A}"/>
          </ac:spMkLst>
        </pc:spChg>
        <pc:picChg chg="del mod">
          <ac:chgData name="SANKET SHIRSE" userId="1ed2de99-9085-4c4b-be94-128fb3d077a5" providerId="ADAL" clId="{23E8CC6E-8030-4B4A-8E78-9E8FBEF16B9F}" dt="2021-05-22T06:04:07.395" v="230" actId="478"/>
          <ac:picMkLst>
            <pc:docMk/>
            <pc:sldMk cId="425538686" sldId="286"/>
            <ac:picMk id="5" creationId="{B8185BD5-4B8C-A642-A7D2-F7DF39248447}"/>
          </ac:picMkLst>
        </pc:picChg>
        <pc:cxnChg chg="add mod">
          <ac:chgData name="SANKET SHIRSE" userId="1ed2de99-9085-4c4b-be94-128fb3d077a5" providerId="ADAL" clId="{23E8CC6E-8030-4B4A-8E78-9E8FBEF16B9F}" dt="2021-05-22T06:14:24.570" v="233" actId="208"/>
          <ac:cxnSpMkLst>
            <pc:docMk/>
            <pc:sldMk cId="425538686" sldId="286"/>
            <ac:cxnSpMk id="8" creationId="{39B22FC6-F4D0-4DFE-9108-AA1AA7F1FD4B}"/>
          </ac:cxnSpMkLst>
        </pc:cxnChg>
        <pc:cxnChg chg="add mod">
          <ac:chgData name="SANKET SHIRSE" userId="1ed2de99-9085-4c4b-be94-128fb3d077a5" providerId="ADAL" clId="{23E8CC6E-8030-4B4A-8E78-9E8FBEF16B9F}" dt="2021-05-22T06:14:29.407" v="234" actId="208"/>
          <ac:cxnSpMkLst>
            <pc:docMk/>
            <pc:sldMk cId="425538686" sldId="286"/>
            <ac:cxnSpMk id="11" creationId="{98887031-BEF9-4195-A6A0-419D920816ED}"/>
          </ac:cxnSpMkLst>
        </pc:cxnChg>
      </pc:sldChg>
      <pc:sldChg chg="modSp mod">
        <pc:chgData name="SANKET SHIRSE" userId="1ed2de99-9085-4c4b-be94-128fb3d077a5" providerId="ADAL" clId="{23E8CC6E-8030-4B4A-8E78-9E8FBEF16B9F}" dt="2021-05-22T06:17:25.750" v="242" actId="1076"/>
        <pc:sldMkLst>
          <pc:docMk/>
          <pc:sldMk cId="3415637931" sldId="289"/>
        </pc:sldMkLst>
        <pc:spChg chg="mod">
          <ac:chgData name="SANKET SHIRSE" userId="1ed2de99-9085-4c4b-be94-128fb3d077a5" providerId="ADAL" clId="{23E8CC6E-8030-4B4A-8E78-9E8FBEF16B9F}" dt="2021-05-22T06:02:58.205" v="229" actId="207"/>
          <ac:spMkLst>
            <pc:docMk/>
            <pc:sldMk cId="3415637931" sldId="289"/>
            <ac:spMk id="3" creationId="{52301F0F-5FDA-4427-86AC-667085342219}"/>
          </ac:spMkLst>
        </pc:spChg>
        <pc:spChg chg="mod">
          <ac:chgData name="SANKET SHIRSE" userId="1ed2de99-9085-4c4b-be94-128fb3d077a5" providerId="ADAL" clId="{23E8CC6E-8030-4B4A-8E78-9E8FBEF16B9F}" dt="2021-05-22T06:15:53.862" v="237" actId="14100"/>
          <ac:spMkLst>
            <pc:docMk/>
            <pc:sldMk cId="3415637931" sldId="289"/>
            <ac:spMk id="4" creationId="{CEE70369-D62E-4796-90CE-C3B82C4D8938}"/>
          </ac:spMkLst>
        </pc:spChg>
        <pc:spChg chg="mod">
          <ac:chgData name="SANKET SHIRSE" userId="1ed2de99-9085-4c4b-be94-128fb3d077a5" providerId="ADAL" clId="{23E8CC6E-8030-4B4A-8E78-9E8FBEF16B9F}" dt="2021-05-22T06:15:44.914" v="235" actId="1076"/>
          <ac:spMkLst>
            <pc:docMk/>
            <pc:sldMk cId="3415637931" sldId="289"/>
            <ac:spMk id="5" creationId="{79AEA495-4D9D-4435-92CE-771B33C9A4DC}"/>
          </ac:spMkLst>
        </pc:spChg>
        <pc:spChg chg="mod">
          <ac:chgData name="SANKET SHIRSE" userId="1ed2de99-9085-4c4b-be94-128fb3d077a5" providerId="ADAL" clId="{23E8CC6E-8030-4B4A-8E78-9E8FBEF16B9F}" dt="2021-05-22T06:16:09.550" v="239" actId="1076"/>
          <ac:spMkLst>
            <pc:docMk/>
            <pc:sldMk cId="3415637931" sldId="289"/>
            <ac:spMk id="8" creationId="{4ED7858E-9F73-406C-840C-67E83B0C95D6}"/>
          </ac:spMkLst>
        </pc:spChg>
        <pc:spChg chg="mod">
          <ac:chgData name="SANKET SHIRSE" userId="1ed2de99-9085-4c4b-be94-128fb3d077a5" providerId="ADAL" clId="{23E8CC6E-8030-4B4A-8E78-9E8FBEF16B9F}" dt="2021-05-22T06:16:04.678" v="238" actId="1076"/>
          <ac:spMkLst>
            <pc:docMk/>
            <pc:sldMk cId="3415637931" sldId="289"/>
            <ac:spMk id="9" creationId="{964F732F-697C-4C30-9B32-A1DDD3586E21}"/>
          </ac:spMkLst>
        </pc:spChg>
        <pc:spChg chg="mod">
          <ac:chgData name="SANKET SHIRSE" userId="1ed2de99-9085-4c4b-be94-128fb3d077a5" providerId="ADAL" clId="{23E8CC6E-8030-4B4A-8E78-9E8FBEF16B9F}" dt="2021-05-22T06:17:25.750" v="242" actId="1076"/>
          <ac:spMkLst>
            <pc:docMk/>
            <pc:sldMk cId="3415637931" sldId="289"/>
            <ac:spMk id="10" creationId="{C4CD4424-075D-4376-B3AA-75B9D761F706}"/>
          </ac:spMkLst>
        </pc:spChg>
        <pc:grpChg chg="mod">
          <ac:chgData name="SANKET SHIRSE" userId="1ed2de99-9085-4c4b-be94-128fb3d077a5" providerId="ADAL" clId="{23E8CC6E-8030-4B4A-8E78-9E8FBEF16B9F}" dt="2021-05-22T06:02:58.205" v="229" actId="207"/>
          <ac:grpSpMkLst>
            <pc:docMk/>
            <pc:sldMk cId="3415637931" sldId="289"/>
            <ac:grpSpMk id="29" creationId="{70BDB987-D26A-47F3-9D28-3DBC143AC7C9}"/>
          </ac:grpSpMkLst>
        </pc:grpChg>
        <pc:cxnChg chg="mod">
          <ac:chgData name="SANKET SHIRSE" userId="1ed2de99-9085-4c4b-be94-128fb3d077a5" providerId="ADAL" clId="{23E8CC6E-8030-4B4A-8E78-9E8FBEF16B9F}" dt="2021-05-22T06:15:53.862" v="237" actId="14100"/>
          <ac:cxnSpMkLst>
            <pc:docMk/>
            <pc:sldMk cId="3415637931" sldId="289"/>
            <ac:cxnSpMk id="12" creationId="{E5A79CA7-7C0D-4A71-90B9-A39BEE0E517E}"/>
          </ac:cxnSpMkLst>
        </pc:cxnChg>
        <pc:cxnChg chg="mod">
          <ac:chgData name="SANKET SHIRSE" userId="1ed2de99-9085-4c4b-be94-128fb3d077a5" providerId="ADAL" clId="{23E8CC6E-8030-4B4A-8E78-9E8FBEF16B9F}" dt="2021-05-22T06:16:09.550" v="239" actId="1076"/>
          <ac:cxnSpMkLst>
            <pc:docMk/>
            <pc:sldMk cId="3415637931" sldId="289"/>
            <ac:cxnSpMk id="16" creationId="{5FC898CB-C5A0-4AF8-B9F3-B49E9A85FF9D}"/>
          </ac:cxnSpMkLst>
        </pc:cxnChg>
        <pc:cxnChg chg="mod">
          <ac:chgData name="SANKET SHIRSE" userId="1ed2de99-9085-4c4b-be94-128fb3d077a5" providerId="ADAL" clId="{23E8CC6E-8030-4B4A-8E78-9E8FBEF16B9F}" dt="2021-05-22T06:15:44.914" v="235" actId="1076"/>
          <ac:cxnSpMkLst>
            <pc:docMk/>
            <pc:sldMk cId="3415637931" sldId="289"/>
            <ac:cxnSpMk id="19" creationId="{DC84394C-2B01-43ED-955E-2F170F263037}"/>
          </ac:cxnSpMkLst>
        </pc:cxnChg>
        <pc:cxnChg chg="mod">
          <ac:chgData name="SANKET SHIRSE" userId="1ed2de99-9085-4c4b-be94-128fb3d077a5" providerId="ADAL" clId="{23E8CC6E-8030-4B4A-8E78-9E8FBEF16B9F}" dt="2021-05-22T06:16:09.550" v="239" actId="1076"/>
          <ac:cxnSpMkLst>
            <pc:docMk/>
            <pc:sldMk cId="3415637931" sldId="289"/>
            <ac:cxnSpMk id="22" creationId="{5C7A6E6B-A98C-42C8-88B7-0C6C53A3CB12}"/>
          </ac:cxnSpMkLst>
        </pc:cxnChg>
        <pc:cxnChg chg="mod">
          <ac:chgData name="SANKET SHIRSE" userId="1ed2de99-9085-4c4b-be94-128fb3d077a5" providerId="ADAL" clId="{23E8CC6E-8030-4B4A-8E78-9E8FBEF16B9F}" dt="2021-05-22T06:17:25.750" v="242" actId="1076"/>
          <ac:cxnSpMkLst>
            <pc:docMk/>
            <pc:sldMk cId="3415637931" sldId="289"/>
            <ac:cxnSpMk id="25" creationId="{8CD967B0-386C-40C3-9CFC-76178CDF3DAB}"/>
          </ac:cxnSpMkLst>
        </pc:cxnChg>
      </pc:sldChg>
      <pc:sldChg chg="modSp mod">
        <pc:chgData name="SANKET SHIRSE" userId="1ed2de99-9085-4c4b-be94-128fb3d077a5" providerId="ADAL" clId="{23E8CC6E-8030-4B4A-8E78-9E8FBEF16B9F}" dt="2021-05-22T07:11:11.923" v="246" actId="20577"/>
        <pc:sldMkLst>
          <pc:docMk/>
          <pc:sldMk cId="2267705899" sldId="293"/>
        </pc:sldMkLst>
        <pc:spChg chg="mod">
          <ac:chgData name="SANKET SHIRSE" userId="1ed2de99-9085-4c4b-be94-128fb3d077a5" providerId="ADAL" clId="{23E8CC6E-8030-4B4A-8E78-9E8FBEF16B9F}" dt="2021-05-22T07:11:11.923" v="246" actId="20577"/>
          <ac:spMkLst>
            <pc:docMk/>
            <pc:sldMk cId="2267705899" sldId="293"/>
            <ac:spMk id="3" creationId="{41351D84-BB4F-1C4B-9959-C2D248E93DF2}"/>
          </ac:spMkLst>
        </pc:spChg>
      </pc:sldChg>
    </pc:docChg>
  </pc:docChgLst>
  <pc:docChgLst>
    <pc:chgData name="Rohan Salvi" userId="S::rohan.salvi@indiraicem.ac.in::4dbe9846-4c2c-4af7-b996-bf80abd0f59e" providerId="AD" clId="Web-{8D1A9E48-5072-443F-9A37-AF588FD37E37}"/>
    <pc:docChg chg="modSld">
      <pc:chgData name="Rohan Salvi" userId="S::rohan.salvi@indiraicem.ac.in::4dbe9846-4c2c-4af7-b996-bf80abd0f59e" providerId="AD" clId="Web-{8D1A9E48-5072-443F-9A37-AF588FD37E37}" dt="2020-10-23T03:26:47.783" v="1"/>
      <pc:docMkLst>
        <pc:docMk/>
      </pc:docMkLst>
      <pc:sldChg chg="modSp">
        <pc:chgData name="Rohan Salvi" userId="S::rohan.salvi@indiraicem.ac.in::4dbe9846-4c2c-4af7-b996-bf80abd0f59e" providerId="AD" clId="Web-{8D1A9E48-5072-443F-9A37-AF588FD37E37}" dt="2020-10-23T03:26:47.783" v="1"/>
        <pc:sldMkLst>
          <pc:docMk/>
          <pc:sldMk cId="1870991945" sldId="271"/>
        </pc:sldMkLst>
        <pc:graphicFrameChg chg="modGraphic">
          <ac:chgData name="Rohan Salvi" userId="S::rohan.salvi@indiraicem.ac.in::4dbe9846-4c2c-4af7-b996-bf80abd0f59e" providerId="AD" clId="Web-{8D1A9E48-5072-443F-9A37-AF588FD37E37}" dt="2020-10-23T03:26:47.783" v="1"/>
          <ac:graphicFrameMkLst>
            <pc:docMk/>
            <pc:sldMk cId="1870991945" sldId="271"/>
            <ac:graphicFrameMk id="4" creationId="{274CF99A-1ECF-451B-BC8D-BA39E3C03EF9}"/>
          </ac:graphicFrameMkLst>
        </pc:graphicFrameChg>
      </pc:sldChg>
    </pc:docChg>
  </pc:docChgLst>
  <pc:docChgLst>
    <pc:chgData name="Shubham Asabe" userId="S::shubham.asabe@indiraicem.ac.in::ce341efb-3704-458f-9ae3-1492cb8a1b0d" providerId="AD" clId="Web-{A3673EFD-B71A-C42C-3579-19612A3C76BC}"/>
    <pc:docChg chg="modSld">
      <pc:chgData name="Shubham Asabe" userId="S::shubham.asabe@indiraicem.ac.in::ce341efb-3704-458f-9ae3-1492cb8a1b0d" providerId="AD" clId="Web-{A3673EFD-B71A-C42C-3579-19612A3C76BC}" dt="2020-09-02T05:21:05.624" v="40" actId="20577"/>
      <pc:docMkLst>
        <pc:docMk/>
      </pc:docMkLst>
      <pc:sldChg chg="modSp">
        <pc:chgData name="Shubham Asabe" userId="S::shubham.asabe@indiraicem.ac.in::ce341efb-3704-458f-9ae3-1492cb8a1b0d" providerId="AD" clId="Web-{A3673EFD-B71A-C42C-3579-19612A3C76BC}" dt="2020-09-02T05:19:32.967" v="24" actId="20577"/>
        <pc:sldMkLst>
          <pc:docMk/>
          <pc:sldMk cId="1699140335" sldId="260"/>
        </pc:sldMkLst>
        <pc:spChg chg="mod">
          <ac:chgData name="Shubham Asabe" userId="S::shubham.asabe@indiraicem.ac.in::ce341efb-3704-458f-9ae3-1492cb8a1b0d" providerId="AD" clId="Web-{A3673EFD-B71A-C42C-3579-19612A3C76BC}" dt="2020-09-02T05:19:32.967" v="24" actId="20577"/>
          <ac:spMkLst>
            <pc:docMk/>
            <pc:sldMk cId="1699140335" sldId="260"/>
            <ac:spMk id="3" creationId="{FB7342FE-05E5-4118-B8E3-DDDBA3A974F8}"/>
          </ac:spMkLst>
        </pc:spChg>
      </pc:sldChg>
      <pc:sldChg chg="modSp">
        <pc:chgData name="Shubham Asabe" userId="S::shubham.asabe@indiraicem.ac.in::ce341efb-3704-458f-9ae3-1492cb8a1b0d" providerId="AD" clId="Web-{A3673EFD-B71A-C42C-3579-19612A3C76BC}" dt="2020-09-02T05:21:04.499" v="38" actId="20577"/>
        <pc:sldMkLst>
          <pc:docMk/>
          <pc:sldMk cId="2788278097" sldId="269"/>
        </pc:sldMkLst>
        <pc:spChg chg="mod">
          <ac:chgData name="Shubham Asabe" userId="S::shubham.asabe@indiraicem.ac.in::ce341efb-3704-458f-9ae3-1492cb8a1b0d" providerId="AD" clId="Web-{A3673EFD-B71A-C42C-3579-19612A3C76BC}" dt="2020-09-02T05:21:04.499" v="38" actId="20577"/>
          <ac:spMkLst>
            <pc:docMk/>
            <pc:sldMk cId="2788278097" sldId="269"/>
            <ac:spMk id="2" creationId="{E5C91B08-7E7F-420B-83C7-7D6371E8479E}"/>
          </ac:spMkLst>
        </pc:spChg>
      </pc:sldChg>
    </pc:docChg>
  </pc:docChgLst>
  <pc:docChgLst>
    <pc:chgData name="Guest User" userId="S::urn:spo:anon#9c414b897d9b8044974104f461354b90f12b5dfbb6060fbefdf7c706022c6c71::" providerId="AD" clId="Web-{E2D11619-41D1-5F15-C52D-C9402D9CC030}"/>
    <pc:docChg chg="modSld">
      <pc:chgData name="Guest User" userId="S::urn:spo:anon#9c414b897d9b8044974104f461354b90f12b5dfbb6060fbefdf7c706022c6c71::" providerId="AD" clId="Web-{E2D11619-41D1-5F15-C52D-C9402D9CC030}" dt="2020-09-02T04:23:03.137" v="1" actId="20577"/>
      <pc:docMkLst>
        <pc:docMk/>
      </pc:docMkLst>
      <pc:sldChg chg="modSp">
        <pc:chgData name="Guest User" userId="S::urn:spo:anon#9c414b897d9b8044974104f461354b90f12b5dfbb6060fbefdf7c706022c6c71::" providerId="AD" clId="Web-{E2D11619-41D1-5F15-C52D-C9402D9CC030}" dt="2020-09-02T04:23:03.122" v="0" actId="20577"/>
        <pc:sldMkLst>
          <pc:docMk/>
          <pc:sldMk cId="1960900235" sldId="257"/>
        </pc:sldMkLst>
        <pc:spChg chg="mod">
          <ac:chgData name="Guest User" userId="S::urn:spo:anon#9c414b897d9b8044974104f461354b90f12b5dfbb6060fbefdf7c706022c6c71::" providerId="AD" clId="Web-{E2D11619-41D1-5F15-C52D-C9402D9CC030}" dt="2020-09-02T04:23:03.122" v="0" actId="20577"/>
          <ac:spMkLst>
            <pc:docMk/>
            <pc:sldMk cId="1960900235" sldId="257"/>
            <ac:spMk id="3" creationId="{79B3AC56-54A5-40AA-9F0E-D96986304C0D}"/>
          </ac:spMkLst>
        </pc:spChg>
      </pc:sldChg>
    </pc:docChg>
  </pc:docChgLst>
  <pc:docChgLst>
    <pc:chgData name="SANKET SHIRSE" userId="S::sanket.shirse@indiraicem.ac.in::1ed2de99-9085-4c4b-be94-128fb3d077a5" providerId="AD" clId="Web-{7FB128B5-A09D-7521-5E07-DD70DCFCB7A4}"/>
    <pc:docChg chg="modSld">
      <pc:chgData name="SANKET SHIRSE" userId="S::sanket.shirse@indiraicem.ac.in::1ed2de99-9085-4c4b-be94-128fb3d077a5" providerId="AD" clId="Web-{7FB128B5-A09D-7521-5E07-DD70DCFCB7A4}" dt="2020-10-03T05:43:38.014" v="4" actId="20577"/>
      <pc:docMkLst>
        <pc:docMk/>
      </pc:docMkLst>
      <pc:sldChg chg="modSp">
        <pc:chgData name="SANKET SHIRSE" userId="S::sanket.shirse@indiraicem.ac.in::1ed2de99-9085-4c4b-be94-128fb3d077a5" providerId="AD" clId="Web-{7FB128B5-A09D-7521-5E07-DD70DCFCB7A4}" dt="2020-10-03T05:43:38.014" v="3" actId="20577"/>
        <pc:sldMkLst>
          <pc:docMk/>
          <pc:sldMk cId="1870991945" sldId="271"/>
        </pc:sldMkLst>
        <pc:spChg chg="mod">
          <ac:chgData name="SANKET SHIRSE" userId="S::sanket.shirse@indiraicem.ac.in::1ed2de99-9085-4c4b-be94-128fb3d077a5" providerId="AD" clId="Web-{7FB128B5-A09D-7521-5E07-DD70DCFCB7A4}" dt="2020-10-03T05:43:38.014" v="3" actId="20577"/>
          <ac:spMkLst>
            <pc:docMk/>
            <pc:sldMk cId="1870991945" sldId="271"/>
            <ac:spMk id="2" creationId="{B48D0B7F-2EB1-4C9D-8CD3-000B4CAFB14B}"/>
          </ac:spMkLst>
        </pc:spChg>
      </pc:sldChg>
    </pc:docChg>
  </pc:docChgLst>
  <pc:docChgLst>
    <pc:chgData name="Rohan Salvi" userId="S::rohan.salvi@indiraicem.ac.in::4dbe9846-4c2c-4af7-b996-bf80abd0f59e" providerId="AD" clId="Web-{47ADD538-3414-A448-ABDA-562024AF0D12}"/>
    <pc:docChg chg="modSld">
      <pc:chgData name="Rohan Salvi" userId="S::rohan.salvi@indiraicem.ac.in::4dbe9846-4c2c-4af7-b996-bf80abd0f59e" providerId="AD" clId="Web-{47ADD538-3414-A448-ABDA-562024AF0D12}" dt="2020-10-23T04:06:56.615" v="21"/>
      <pc:docMkLst>
        <pc:docMk/>
      </pc:docMkLst>
      <pc:sldChg chg="modSp">
        <pc:chgData name="Rohan Salvi" userId="S::rohan.salvi@indiraicem.ac.in::4dbe9846-4c2c-4af7-b996-bf80abd0f59e" providerId="AD" clId="Web-{47ADD538-3414-A448-ABDA-562024AF0D12}" dt="2020-10-23T04:06:56.615" v="21"/>
        <pc:sldMkLst>
          <pc:docMk/>
          <pc:sldMk cId="2805196184" sldId="273"/>
        </pc:sldMkLst>
        <pc:graphicFrameChg chg="mod modGraphic">
          <ac:chgData name="Rohan Salvi" userId="S::rohan.salvi@indiraicem.ac.in::4dbe9846-4c2c-4af7-b996-bf80abd0f59e" providerId="AD" clId="Web-{47ADD538-3414-A448-ABDA-562024AF0D12}" dt="2020-10-23T04:06:56.615" v="21"/>
          <ac:graphicFrameMkLst>
            <pc:docMk/>
            <pc:sldMk cId="2805196184" sldId="273"/>
            <ac:graphicFrameMk id="4" creationId="{274CF99A-1ECF-451B-BC8D-BA39E3C03EF9}"/>
          </ac:graphicFrameMkLst>
        </pc:graphicFrameChg>
      </pc:sldChg>
    </pc:docChg>
  </pc:docChgLst>
  <pc:docChgLst>
    <pc:chgData name="Vipul Ahire" userId="S::vipul.ahire@indiraicem.ac.in::f3eafc50-48c0-448e-a820-e1ac8e6eac1a" providerId="AD" clId="Web-{23E4F32E-298D-4EF3-968A-3592048EF8BD}"/>
    <pc:docChg chg="modSld">
      <pc:chgData name="Vipul Ahire" userId="S::vipul.ahire@indiraicem.ac.in::f3eafc50-48c0-448e-a820-e1ac8e6eac1a" providerId="AD" clId="Web-{23E4F32E-298D-4EF3-968A-3592048EF8BD}" dt="2021-05-22T03:00:36.349" v="1"/>
      <pc:docMkLst>
        <pc:docMk/>
      </pc:docMkLst>
      <pc:sldChg chg="delSp modSp">
        <pc:chgData name="Vipul Ahire" userId="S::vipul.ahire@indiraicem.ac.in::f3eafc50-48c0-448e-a820-e1ac8e6eac1a" providerId="AD" clId="Web-{23E4F32E-298D-4EF3-968A-3592048EF8BD}" dt="2021-05-22T03:00:36.349" v="1"/>
        <pc:sldMkLst>
          <pc:docMk/>
          <pc:sldMk cId="109857222" sldId="256"/>
        </pc:sldMkLst>
        <pc:picChg chg="del mod">
          <ac:chgData name="Vipul Ahire" userId="S::vipul.ahire@indiraicem.ac.in::f3eafc50-48c0-448e-a820-e1ac8e6eac1a" providerId="AD" clId="Web-{23E4F32E-298D-4EF3-968A-3592048EF8BD}" dt="2021-05-22T03:00:36.349" v="1"/>
          <ac:picMkLst>
            <pc:docMk/>
            <pc:sldMk cId="109857222" sldId="256"/>
            <ac:picMk id="4" creationId="{5AAA2C42-3DC1-459C-A08A-EC3E5E1244EA}"/>
          </ac:picMkLst>
        </pc:picChg>
      </pc:sldChg>
    </pc:docChg>
  </pc:docChgLst>
  <pc:docChgLst>
    <pc:chgData name="Shubham Asabe" userId="ce341efb-3704-458f-9ae3-1492cb8a1b0d" providerId="ADAL" clId="{C01CDA5E-E15C-4543-97D2-0F0CA1D12A68}"/>
    <pc:docChg chg="undo custSel addSld modSld">
      <pc:chgData name="Shubham Asabe" userId="ce341efb-3704-458f-9ae3-1492cb8a1b0d" providerId="ADAL" clId="{C01CDA5E-E15C-4543-97D2-0F0CA1D12A68}" dt="2020-10-05T04:36:17.906" v="309" actId="20577"/>
      <pc:docMkLst>
        <pc:docMk/>
      </pc:docMkLst>
      <pc:sldChg chg="modSp mod">
        <pc:chgData name="Shubham Asabe" userId="ce341efb-3704-458f-9ae3-1492cb8a1b0d" providerId="ADAL" clId="{C01CDA5E-E15C-4543-97D2-0F0CA1D12A68}" dt="2020-10-05T03:58:58.092" v="30" actId="27636"/>
        <pc:sldMkLst>
          <pc:docMk/>
          <pc:sldMk cId="1870991945" sldId="271"/>
        </pc:sldMkLst>
        <pc:spChg chg="mod">
          <ac:chgData name="Shubham Asabe" userId="ce341efb-3704-458f-9ae3-1492cb8a1b0d" providerId="ADAL" clId="{C01CDA5E-E15C-4543-97D2-0F0CA1D12A68}" dt="2020-10-05T03:58:58.092" v="30" actId="27636"/>
          <ac:spMkLst>
            <pc:docMk/>
            <pc:sldMk cId="1870991945" sldId="271"/>
            <ac:spMk id="2" creationId="{B48D0B7F-2EB1-4C9D-8CD3-000B4CAFB14B}"/>
          </ac:spMkLst>
        </pc:spChg>
        <pc:graphicFrameChg chg="mod modGraphic">
          <ac:chgData name="Shubham Asabe" userId="ce341efb-3704-458f-9ae3-1492cb8a1b0d" providerId="ADAL" clId="{C01CDA5E-E15C-4543-97D2-0F0CA1D12A68}" dt="2020-10-03T05:27:07.164" v="22" actId="1076"/>
          <ac:graphicFrameMkLst>
            <pc:docMk/>
            <pc:sldMk cId="1870991945" sldId="271"/>
            <ac:graphicFrameMk id="4" creationId="{274CF99A-1ECF-451B-BC8D-BA39E3C03EF9}"/>
          </ac:graphicFrameMkLst>
        </pc:graphicFrameChg>
      </pc:sldChg>
      <pc:sldChg chg="modSp add mod modNotesTx">
        <pc:chgData name="Shubham Asabe" userId="ce341efb-3704-458f-9ae3-1492cb8a1b0d" providerId="ADAL" clId="{C01CDA5E-E15C-4543-97D2-0F0CA1D12A68}" dt="2020-10-05T04:34:21.645" v="296" actId="20577"/>
        <pc:sldMkLst>
          <pc:docMk/>
          <pc:sldMk cId="2805196184" sldId="273"/>
        </pc:sldMkLst>
        <pc:graphicFrameChg chg="mod modGraphic">
          <ac:chgData name="Shubham Asabe" userId="ce341efb-3704-458f-9ae3-1492cb8a1b0d" providerId="ADAL" clId="{C01CDA5E-E15C-4543-97D2-0F0CA1D12A68}" dt="2020-10-05T04:34:21.645" v="296" actId="20577"/>
          <ac:graphicFrameMkLst>
            <pc:docMk/>
            <pc:sldMk cId="2805196184" sldId="273"/>
            <ac:graphicFrameMk id="4" creationId="{274CF99A-1ECF-451B-BC8D-BA39E3C03EF9}"/>
          </ac:graphicFrameMkLst>
        </pc:graphicFrameChg>
      </pc:sldChg>
      <pc:sldChg chg="modSp new mod">
        <pc:chgData name="Shubham Asabe" userId="ce341efb-3704-458f-9ae3-1492cb8a1b0d" providerId="ADAL" clId="{C01CDA5E-E15C-4543-97D2-0F0CA1D12A68}" dt="2020-10-05T04:36:17.906" v="309" actId="20577"/>
        <pc:sldMkLst>
          <pc:docMk/>
          <pc:sldMk cId="4226391360" sldId="274"/>
        </pc:sldMkLst>
        <pc:spChg chg="mod">
          <ac:chgData name="Shubham Asabe" userId="ce341efb-3704-458f-9ae3-1492cb8a1b0d" providerId="ADAL" clId="{C01CDA5E-E15C-4543-97D2-0F0CA1D12A68}" dt="2020-10-05T04:36:17.906" v="309" actId="20577"/>
          <ac:spMkLst>
            <pc:docMk/>
            <pc:sldMk cId="4226391360" sldId="274"/>
            <ac:spMk id="2" creationId="{C62B70D4-B413-43A0-A4BA-4DB2EDC0D462}"/>
          </ac:spMkLst>
        </pc:spChg>
        <pc:spChg chg="mod">
          <ac:chgData name="Shubham Asabe" userId="ce341efb-3704-458f-9ae3-1492cb8a1b0d" providerId="ADAL" clId="{C01CDA5E-E15C-4543-97D2-0F0CA1D12A68}" dt="2020-10-05T04:35:50.032" v="303"/>
          <ac:spMkLst>
            <pc:docMk/>
            <pc:sldMk cId="4226391360" sldId="274"/>
            <ac:spMk id="3" creationId="{62924C2C-3C4E-4C2D-AD2B-956E512CC7CC}"/>
          </ac:spMkLst>
        </pc:spChg>
      </pc:sldChg>
    </pc:docChg>
  </pc:docChgLst>
  <pc:docChgLst>
    <pc:chgData name="Rohan Salvi" userId="S::rohan.salvi@indiraicem.ac.in::4dbe9846-4c2c-4af7-b996-bf80abd0f59e" providerId="AD" clId="Web-{678D0956-6EAE-3AA7-FFCC-8E324612790B}"/>
    <pc:docChg chg="modSld">
      <pc:chgData name="Rohan Salvi" userId="S::rohan.salvi@indiraicem.ac.in::4dbe9846-4c2c-4af7-b996-bf80abd0f59e" providerId="AD" clId="Web-{678D0956-6EAE-3AA7-FFCC-8E324612790B}" dt="2020-10-03T05:42:37.733" v="5"/>
      <pc:docMkLst>
        <pc:docMk/>
      </pc:docMkLst>
      <pc:sldChg chg="addSp delSp modSp">
        <pc:chgData name="Rohan Salvi" userId="S::rohan.salvi@indiraicem.ac.in::4dbe9846-4c2c-4af7-b996-bf80abd0f59e" providerId="AD" clId="Web-{678D0956-6EAE-3AA7-FFCC-8E324612790B}" dt="2020-10-03T05:42:37.733" v="5"/>
        <pc:sldMkLst>
          <pc:docMk/>
          <pc:sldMk cId="1870991945" sldId="271"/>
        </pc:sldMkLst>
        <pc:picChg chg="add del mod">
          <ac:chgData name="Rohan Salvi" userId="S::rohan.salvi@indiraicem.ac.in::4dbe9846-4c2c-4af7-b996-bf80abd0f59e" providerId="AD" clId="Web-{678D0956-6EAE-3AA7-FFCC-8E324612790B}" dt="2020-10-03T05:42:37.733" v="5"/>
          <ac:picMkLst>
            <pc:docMk/>
            <pc:sldMk cId="1870991945" sldId="271"/>
            <ac:picMk id="3" creationId="{324DBF1B-1CF5-4F1B-9661-513DD523DEC2}"/>
          </ac:picMkLst>
        </pc:picChg>
      </pc:sldChg>
    </pc:docChg>
  </pc:docChgLst>
  <pc:docChgLst>
    <pc:chgData name="Shubham Asabe" userId="ce341efb-3704-458f-9ae3-1492cb8a1b0d" providerId="ADAL" clId="{A2AA529B-C36E-4441-B8E2-3440B73F3260}"/>
    <pc:docChg chg="undo redo custSel mod addSld delSld modSld sldOrd">
      <pc:chgData name="Shubham Asabe" userId="ce341efb-3704-458f-9ae3-1492cb8a1b0d" providerId="ADAL" clId="{A2AA529B-C36E-4441-B8E2-3440B73F3260}" dt="2020-09-01T12:28:48.045" v="859" actId="2696"/>
      <pc:docMkLst>
        <pc:docMk/>
      </pc:docMkLst>
      <pc:sldChg chg="addSp delSp modSp mod">
        <pc:chgData name="Shubham Asabe" userId="ce341efb-3704-458f-9ae3-1492cb8a1b0d" providerId="ADAL" clId="{A2AA529B-C36E-4441-B8E2-3440B73F3260}" dt="2020-09-01T10:33:36.798" v="31" actId="27636"/>
        <pc:sldMkLst>
          <pc:docMk/>
          <pc:sldMk cId="109857222" sldId="256"/>
        </pc:sldMkLst>
        <pc:spChg chg="mod">
          <ac:chgData name="Shubham Asabe" userId="ce341efb-3704-458f-9ae3-1492cb8a1b0d" providerId="ADAL" clId="{A2AA529B-C36E-4441-B8E2-3440B73F3260}" dt="2020-09-01T10:33:22.010" v="26" actId="20577"/>
          <ac:spMkLst>
            <pc:docMk/>
            <pc:sldMk cId="109857222" sldId="256"/>
            <ac:spMk id="2" creationId="{00000000-0000-0000-0000-000000000000}"/>
          </ac:spMkLst>
        </pc:spChg>
        <pc:spChg chg="mod">
          <ac:chgData name="Shubham Asabe" userId="ce341efb-3704-458f-9ae3-1492cb8a1b0d" providerId="ADAL" clId="{A2AA529B-C36E-4441-B8E2-3440B73F3260}" dt="2020-09-01T10:33:36.798" v="31" actId="27636"/>
          <ac:spMkLst>
            <pc:docMk/>
            <pc:sldMk cId="109857222" sldId="256"/>
            <ac:spMk id="3" creationId="{00000000-0000-0000-0000-000000000000}"/>
          </ac:spMkLst>
        </pc:spChg>
        <pc:graphicFrameChg chg="add del mod">
          <ac:chgData name="Shubham Asabe" userId="ce341efb-3704-458f-9ae3-1492cb8a1b0d" providerId="ADAL" clId="{A2AA529B-C36E-4441-B8E2-3440B73F3260}" dt="2020-09-01T10:33:36.658" v="28"/>
          <ac:graphicFrameMkLst>
            <pc:docMk/>
            <pc:sldMk cId="109857222" sldId="256"/>
            <ac:graphicFrameMk id="5" creationId="{D5B718CA-9DA6-45AC-AD71-84A2B42CE945}"/>
          </ac:graphicFrameMkLst>
        </pc:graphicFrameChg>
      </pc:sldChg>
      <pc:sldChg chg="modSp mod">
        <pc:chgData name="Shubham Asabe" userId="ce341efb-3704-458f-9ae3-1492cb8a1b0d" providerId="ADAL" clId="{A2AA529B-C36E-4441-B8E2-3440B73F3260}" dt="2020-09-01T10:35:55.129" v="211" actId="20577"/>
        <pc:sldMkLst>
          <pc:docMk/>
          <pc:sldMk cId="1960900235" sldId="257"/>
        </pc:sldMkLst>
        <pc:spChg chg="mod">
          <ac:chgData name="Shubham Asabe" userId="ce341efb-3704-458f-9ae3-1492cb8a1b0d" providerId="ADAL" clId="{A2AA529B-C36E-4441-B8E2-3440B73F3260}" dt="2020-09-01T10:34:13.311" v="34" actId="20577"/>
          <ac:spMkLst>
            <pc:docMk/>
            <pc:sldMk cId="1960900235" sldId="257"/>
            <ac:spMk id="2" creationId="{F9E288F2-C19C-486C-9852-DA0BB1AAF4F9}"/>
          </ac:spMkLst>
        </pc:spChg>
        <pc:spChg chg="mod">
          <ac:chgData name="Shubham Asabe" userId="ce341efb-3704-458f-9ae3-1492cb8a1b0d" providerId="ADAL" clId="{A2AA529B-C36E-4441-B8E2-3440B73F3260}" dt="2020-09-01T10:35:55.129" v="211" actId="20577"/>
          <ac:spMkLst>
            <pc:docMk/>
            <pc:sldMk cId="1960900235" sldId="257"/>
            <ac:spMk id="3" creationId="{79B3AC56-54A5-40AA-9F0E-D96986304C0D}"/>
          </ac:spMkLst>
        </pc:spChg>
      </pc:sldChg>
      <pc:sldChg chg="addSp delSp modSp new mod setBg">
        <pc:chgData name="Shubham Asabe" userId="ce341efb-3704-458f-9ae3-1492cb8a1b0d" providerId="ADAL" clId="{A2AA529B-C36E-4441-B8E2-3440B73F3260}" dt="2020-09-01T10:43:13.245" v="256" actId="167"/>
        <pc:sldMkLst>
          <pc:docMk/>
          <pc:sldMk cId="3836529789" sldId="258"/>
        </pc:sldMkLst>
        <pc:spChg chg="mod">
          <ac:chgData name="Shubham Asabe" userId="ce341efb-3704-458f-9ae3-1492cb8a1b0d" providerId="ADAL" clId="{A2AA529B-C36E-4441-B8E2-3440B73F3260}" dt="2020-09-01T10:42:56.301" v="252" actId="26606"/>
          <ac:spMkLst>
            <pc:docMk/>
            <pc:sldMk cId="3836529789" sldId="258"/>
            <ac:spMk id="2" creationId="{1AF92C2F-4803-4963-8612-4D07B52532FE}"/>
          </ac:spMkLst>
        </pc:spChg>
        <pc:spChg chg="mod">
          <ac:chgData name="Shubham Asabe" userId="ce341efb-3704-458f-9ae3-1492cb8a1b0d" providerId="ADAL" clId="{A2AA529B-C36E-4441-B8E2-3440B73F3260}" dt="2020-09-01T10:42:56.301" v="252" actId="26606"/>
          <ac:spMkLst>
            <pc:docMk/>
            <pc:sldMk cId="3836529789" sldId="258"/>
            <ac:spMk id="3" creationId="{948C272D-97F7-4136-8362-91ACB0372FF5}"/>
          </ac:spMkLst>
        </pc:spChg>
        <pc:spChg chg="add del">
          <ac:chgData name="Shubham Asabe" userId="ce341efb-3704-458f-9ae3-1492cb8a1b0d" providerId="ADAL" clId="{A2AA529B-C36E-4441-B8E2-3440B73F3260}" dt="2020-09-01T10:42:56.301" v="252" actId="26606"/>
          <ac:spMkLst>
            <pc:docMk/>
            <pc:sldMk cId="3836529789" sldId="258"/>
            <ac:spMk id="9" creationId="{2C9A9DA9-7DC8-488B-A882-123947B0F3D9}"/>
          </ac:spMkLst>
        </pc:spChg>
        <pc:spChg chg="add del">
          <ac:chgData name="Shubham Asabe" userId="ce341efb-3704-458f-9ae3-1492cb8a1b0d" providerId="ADAL" clId="{A2AA529B-C36E-4441-B8E2-3440B73F3260}" dt="2020-09-01T10:42:56.301" v="252" actId="26606"/>
          <ac:spMkLst>
            <pc:docMk/>
            <pc:sldMk cId="3836529789" sldId="258"/>
            <ac:spMk id="11" creationId="{57F6BDD4-E066-4008-8011-6CC31AEB4556}"/>
          </ac:spMkLst>
        </pc:spChg>
        <pc:spChg chg="add del">
          <ac:chgData name="Shubham Asabe" userId="ce341efb-3704-458f-9ae3-1492cb8a1b0d" providerId="ADAL" clId="{A2AA529B-C36E-4441-B8E2-3440B73F3260}" dt="2020-09-01T10:42:56.301" v="252" actId="26606"/>
          <ac:spMkLst>
            <pc:docMk/>
            <pc:sldMk cId="3836529789" sldId="258"/>
            <ac:spMk id="13" creationId="{2711A8FB-68FC-45FC-B01E-38F809E2D439}"/>
          </ac:spMkLst>
        </pc:spChg>
        <pc:spChg chg="add del">
          <ac:chgData name="Shubham Asabe" userId="ce341efb-3704-458f-9ae3-1492cb8a1b0d" providerId="ADAL" clId="{A2AA529B-C36E-4441-B8E2-3440B73F3260}" dt="2020-09-01T10:42:56.301" v="252" actId="26606"/>
          <ac:spMkLst>
            <pc:docMk/>
            <pc:sldMk cId="3836529789" sldId="258"/>
            <ac:spMk id="15" creationId="{2A865FE3-5FC9-4049-87CF-30019C46C0F5}"/>
          </ac:spMkLst>
        </pc:spChg>
        <pc:picChg chg="add mod ord">
          <ac:chgData name="Shubham Asabe" userId="ce341efb-3704-458f-9ae3-1492cb8a1b0d" providerId="ADAL" clId="{A2AA529B-C36E-4441-B8E2-3440B73F3260}" dt="2020-09-01T10:43:13.245" v="256" actId="167"/>
          <ac:picMkLst>
            <pc:docMk/>
            <pc:sldMk cId="3836529789" sldId="258"/>
            <ac:picMk id="4" creationId="{010AF944-EFC1-4358-BC6A-E53C9319FBAB}"/>
          </ac:picMkLst>
        </pc:picChg>
      </pc:sldChg>
      <pc:sldChg chg="modSp new mod">
        <pc:chgData name="Shubham Asabe" userId="ce341efb-3704-458f-9ae3-1492cb8a1b0d" providerId="ADAL" clId="{A2AA529B-C36E-4441-B8E2-3440B73F3260}" dt="2020-09-01T10:44:34.493" v="261" actId="20577"/>
        <pc:sldMkLst>
          <pc:docMk/>
          <pc:sldMk cId="881342883" sldId="259"/>
        </pc:sldMkLst>
        <pc:spChg chg="mod">
          <ac:chgData name="Shubham Asabe" userId="ce341efb-3704-458f-9ae3-1492cb8a1b0d" providerId="ADAL" clId="{A2AA529B-C36E-4441-B8E2-3440B73F3260}" dt="2020-09-01T10:37:07.253" v="222"/>
          <ac:spMkLst>
            <pc:docMk/>
            <pc:sldMk cId="881342883" sldId="259"/>
            <ac:spMk id="2" creationId="{D6A2305D-79D0-495B-AD2B-FFE72BBD0C11}"/>
          </ac:spMkLst>
        </pc:spChg>
        <pc:spChg chg="mod">
          <ac:chgData name="Shubham Asabe" userId="ce341efb-3704-458f-9ae3-1492cb8a1b0d" providerId="ADAL" clId="{A2AA529B-C36E-4441-B8E2-3440B73F3260}" dt="2020-09-01T10:44:34.493" v="261" actId="20577"/>
          <ac:spMkLst>
            <pc:docMk/>
            <pc:sldMk cId="881342883" sldId="259"/>
            <ac:spMk id="3" creationId="{ACA6793A-25FC-4B65-B5AE-E64F513A5C86}"/>
          </ac:spMkLst>
        </pc:spChg>
      </pc:sldChg>
      <pc:sldChg chg="modSp new mod">
        <pc:chgData name="Shubham Asabe" userId="ce341efb-3704-458f-9ae3-1492cb8a1b0d" providerId="ADAL" clId="{A2AA529B-C36E-4441-B8E2-3440B73F3260}" dt="2020-09-01T12:10:20.252" v="708" actId="20577"/>
        <pc:sldMkLst>
          <pc:docMk/>
          <pc:sldMk cId="1699140335" sldId="260"/>
        </pc:sldMkLst>
        <pc:spChg chg="mod">
          <ac:chgData name="Shubham Asabe" userId="ce341efb-3704-458f-9ae3-1492cb8a1b0d" providerId="ADAL" clId="{A2AA529B-C36E-4441-B8E2-3440B73F3260}" dt="2020-09-01T12:10:20.252" v="708" actId="20577"/>
          <ac:spMkLst>
            <pc:docMk/>
            <pc:sldMk cId="1699140335" sldId="260"/>
            <ac:spMk id="2" creationId="{FCFAF2A9-9932-440C-95D6-EF9B56301DC0}"/>
          </ac:spMkLst>
        </pc:spChg>
        <pc:spChg chg="mod">
          <ac:chgData name="Shubham Asabe" userId="ce341efb-3704-458f-9ae3-1492cb8a1b0d" providerId="ADAL" clId="{A2AA529B-C36E-4441-B8E2-3440B73F3260}" dt="2020-09-01T10:54:04.826" v="432" actId="20577"/>
          <ac:spMkLst>
            <pc:docMk/>
            <pc:sldMk cId="1699140335" sldId="260"/>
            <ac:spMk id="3" creationId="{FB7342FE-05E5-4118-B8E3-DDDBA3A974F8}"/>
          </ac:spMkLst>
        </pc:spChg>
      </pc:sldChg>
      <pc:sldChg chg="addSp delSp modSp new del">
        <pc:chgData name="Shubham Asabe" userId="ce341efb-3704-458f-9ae3-1492cb8a1b0d" providerId="ADAL" clId="{A2AA529B-C36E-4441-B8E2-3440B73F3260}" dt="2020-09-01T10:59:46.080" v="487" actId="2696"/>
        <pc:sldMkLst>
          <pc:docMk/>
          <pc:sldMk cId="2726219037" sldId="261"/>
        </pc:sldMkLst>
        <pc:picChg chg="add del mod">
          <ac:chgData name="Shubham Asabe" userId="ce341efb-3704-458f-9ae3-1492cb8a1b0d" providerId="ADAL" clId="{A2AA529B-C36E-4441-B8E2-3440B73F3260}" dt="2020-09-01T10:56:08.737" v="437"/>
          <ac:picMkLst>
            <pc:docMk/>
            <pc:sldMk cId="2726219037" sldId="261"/>
            <ac:picMk id="2" creationId="{FD1730D2-F64F-461D-909B-064A6D236B8B}"/>
          </ac:picMkLst>
        </pc:picChg>
        <pc:picChg chg="add del mod">
          <ac:chgData name="Shubham Asabe" userId="ce341efb-3704-458f-9ae3-1492cb8a1b0d" providerId="ADAL" clId="{A2AA529B-C36E-4441-B8E2-3440B73F3260}" dt="2020-09-01T10:56:08.737" v="437"/>
          <ac:picMkLst>
            <pc:docMk/>
            <pc:sldMk cId="2726219037" sldId="261"/>
            <ac:picMk id="3" creationId="{792B2E43-0BA9-4124-973C-36C9C08FC7CF}"/>
          </ac:picMkLst>
        </pc:picChg>
        <pc:picChg chg="add del mod">
          <ac:chgData name="Shubham Asabe" userId="ce341efb-3704-458f-9ae3-1492cb8a1b0d" providerId="ADAL" clId="{A2AA529B-C36E-4441-B8E2-3440B73F3260}" dt="2020-09-01T10:56:08.737" v="437"/>
          <ac:picMkLst>
            <pc:docMk/>
            <pc:sldMk cId="2726219037" sldId="261"/>
            <ac:picMk id="4" creationId="{0DBB169F-1BF4-43EC-8F39-A69B2F837994}"/>
          </ac:picMkLst>
        </pc:picChg>
        <pc:picChg chg="add del mod">
          <ac:chgData name="Shubham Asabe" userId="ce341efb-3704-458f-9ae3-1492cb8a1b0d" providerId="ADAL" clId="{A2AA529B-C36E-4441-B8E2-3440B73F3260}" dt="2020-09-01T10:56:08.737" v="437"/>
          <ac:picMkLst>
            <pc:docMk/>
            <pc:sldMk cId="2726219037" sldId="261"/>
            <ac:picMk id="5" creationId="{B7EBCEE2-C09B-4EC5-B81F-8685AC7A14E7}"/>
          </ac:picMkLst>
        </pc:picChg>
        <pc:picChg chg="add del mod">
          <ac:chgData name="Shubham Asabe" userId="ce341efb-3704-458f-9ae3-1492cb8a1b0d" providerId="ADAL" clId="{A2AA529B-C36E-4441-B8E2-3440B73F3260}" dt="2020-09-01T10:56:08.737" v="437"/>
          <ac:picMkLst>
            <pc:docMk/>
            <pc:sldMk cId="2726219037" sldId="261"/>
            <ac:picMk id="6" creationId="{9C161336-A738-41AA-8C15-C5A673C48A7C}"/>
          </ac:picMkLst>
        </pc:picChg>
        <pc:picChg chg="add del mod">
          <ac:chgData name="Shubham Asabe" userId="ce341efb-3704-458f-9ae3-1492cb8a1b0d" providerId="ADAL" clId="{A2AA529B-C36E-4441-B8E2-3440B73F3260}" dt="2020-09-01T10:56:08.737" v="437"/>
          <ac:picMkLst>
            <pc:docMk/>
            <pc:sldMk cId="2726219037" sldId="261"/>
            <ac:picMk id="7" creationId="{9BECCDDC-273D-4FF6-A424-543ABBD09ABB}"/>
          </ac:picMkLst>
        </pc:picChg>
      </pc:sldChg>
      <pc:sldChg chg="addSp delSp modSp new mod ord delAnim modAnim">
        <pc:chgData name="Shubham Asabe" userId="ce341efb-3704-458f-9ae3-1492cb8a1b0d" providerId="ADAL" clId="{A2AA529B-C36E-4441-B8E2-3440B73F3260}" dt="2020-09-01T12:15:07.504" v="726"/>
        <pc:sldMkLst>
          <pc:docMk/>
          <pc:sldMk cId="3581324221" sldId="262"/>
        </pc:sldMkLst>
        <pc:spChg chg="mod">
          <ac:chgData name="Shubham Asabe" userId="ce341efb-3704-458f-9ae3-1492cb8a1b0d" providerId="ADAL" clId="{A2AA529B-C36E-4441-B8E2-3440B73F3260}" dt="2020-09-01T10:58:45.280" v="483" actId="313"/>
          <ac:spMkLst>
            <pc:docMk/>
            <pc:sldMk cId="3581324221" sldId="262"/>
            <ac:spMk id="2" creationId="{775DB86F-8916-424C-8457-99D2BE154345}"/>
          </ac:spMkLst>
        </pc:spChg>
        <pc:spChg chg="del">
          <ac:chgData name="Shubham Asabe" userId="ce341efb-3704-458f-9ae3-1492cb8a1b0d" providerId="ADAL" clId="{A2AA529B-C36E-4441-B8E2-3440B73F3260}" dt="2020-09-01T10:56:16.862" v="439" actId="478"/>
          <ac:spMkLst>
            <pc:docMk/>
            <pc:sldMk cId="3581324221" sldId="262"/>
            <ac:spMk id="3" creationId="{4465D4AF-4AE5-4FBF-BE97-3F41A50FB1C7}"/>
          </ac:spMkLst>
        </pc:spChg>
        <pc:picChg chg="add mod">
          <ac:chgData name="Shubham Asabe" userId="ce341efb-3704-458f-9ae3-1492cb8a1b0d" providerId="ADAL" clId="{A2AA529B-C36E-4441-B8E2-3440B73F3260}" dt="2020-09-01T10:56:33.017" v="441" actId="1076"/>
          <ac:picMkLst>
            <pc:docMk/>
            <pc:sldMk cId="3581324221" sldId="262"/>
            <ac:picMk id="4" creationId="{8A4546E4-1D2A-4509-862F-6290CEAF3F80}"/>
          </ac:picMkLst>
        </pc:picChg>
        <pc:picChg chg="add mod">
          <ac:chgData name="Shubham Asabe" userId="ce341efb-3704-458f-9ae3-1492cb8a1b0d" providerId="ADAL" clId="{A2AA529B-C36E-4441-B8E2-3440B73F3260}" dt="2020-09-01T10:57:25.107" v="443" actId="1076"/>
          <ac:picMkLst>
            <pc:docMk/>
            <pc:sldMk cId="3581324221" sldId="262"/>
            <ac:picMk id="5" creationId="{B386343F-5FC5-4938-8FB3-8F1D8F2B6C91}"/>
          </ac:picMkLst>
        </pc:picChg>
        <pc:picChg chg="add mod">
          <ac:chgData name="Shubham Asabe" userId="ce341efb-3704-458f-9ae3-1492cb8a1b0d" providerId="ADAL" clId="{A2AA529B-C36E-4441-B8E2-3440B73F3260}" dt="2020-09-01T11:46:35.542" v="511" actId="1076"/>
          <ac:picMkLst>
            <pc:docMk/>
            <pc:sldMk cId="3581324221" sldId="262"/>
            <ac:picMk id="6" creationId="{5A61917B-9F4A-4D5C-8F08-6265E853E3BC}"/>
          </ac:picMkLst>
        </pc:picChg>
        <pc:picChg chg="add mod">
          <ac:chgData name="Shubham Asabe" userId="ce341efb-3704-458f-9ae3-1492cb8a1b0d" providerId="ADAL" clId="{A2AA529B-C36E-4441-B8E2-3440B73F3260}" dt="2020-09-01T10:56:33.017" v="441" actId="1076"/>
          <ac:picMkLst>
            <pc:docMk/>
            <pc:sldMk cId="3581324221" sldId="262"/>
            <ac:picMk id="7" creationId="{1EA40AF0-34CC-4677-B7C3-C4E74708DF93}"/>
          </ac:picMkLst>
        </pc:picChg>
        <pc:picChg chg="add del mod">
          <ac:chgData name="Shubham Asabe" userId="ce341efb-3704-458f-9ae3-1492cb8a1b0d" providerId="ADAL" clId="{A2AA529B-C36E-4441-B8E2-3440B73F3260}" dt="2020-09-01T11:46:10.156" v="506" actId="478"/>
          <ac:picMkLst>
            <pc:docMk/>
            <pc:sldMk cId="3581324221" sldId="262"/>
            <ac:picMk id="8" creationId="{EDDE2524-CEBD-45F7-8925-A7985EAA68FA}"/>
          </ac:picMkLst>
        </pc:picChg>
        <pc:picChg chg="add mod">
          <ac:chgData name="Shubham Asabe" userId="ce341efb-3704-458f-9ae3-1492cb8a1b0d" providerId="ADAL" clId="{A2AA529B-C36E-4441-B8E2-3440B73F3260}" dt="2020-09-01T11:46:32.255" v="510" actId="1076"/>
          <ac:picMkLst>
            <pc:docMk/>
            <pc:sldMk cId="3581324221" sldId="262"/>
            <ac:picMk id="9" creationId="{AB4859CF-DA1C-49B0-BC5A-7DFBA2A3BE3C}"/>
          </ac:picMkLst>
        </pc:picChg>
        <pc:cxnChg chg="add mod">
          <ac:chgData name="Shubham Asabe" userId="ce341efb-3704-458f-9ae3-1492cb8a1b0d" providerId="ADAL" clId="{A2AA529B-C36E-4441-B8E2-3440B73F3260}" dt="2020-09-01T10:59:21.591" v="486" actId="13822"/>
          <ac:cxnSpMkLst>
            <pc:docMk/>
            <pc:sldMk cId="3581324221" sldId="262"/>
            <ac:cxnSpMk id="11" creationId="{E4C17FE5-D2D3-4892-BC4F-CA5B2201F552}"/>
          </ac:cxnSpMkLst>
        </pc:cxnChg>
        <pc:cxnChg chg="add mod">
          <ac:chgData name="Shubham Asabe" userId="ce341efb-3704-458f-9ae3-1492cb8a1b0d" providerId="ADAL" clId="{A2AA529B-C36E-4441-B8E2-3440B73F3260}" dt="2020-09-01T11:46:32.255" v="510" actId="1076"/>
          <ac:cxnSpMkLst>
            <pc:docMk/>
            <pc:sldMk cId="3581324221" sldId="262"/>
            <ac:cxnSpMk id="14" creationId="{F4690785-134E-49C9-A44C-F78CF6B2C1A0}"/>
          </ac:cxnSpMkLst>
        </pc:cxnChg>
        <pc:cxnChg chg="add del mod">
          <ac:chgData name="Shubham Asabe" userId="ce341efb-3704-458f-9ae3-1492cb8a1b0d" providerId="ADAL" clId="{A2AA529B-C36E-4441-B8E2-3440B73F3260}" dt="2020-09-01T11:46:15.370" v="507" actId="478"/>
          <ac:cxnSpMkLst>
            <pc:docMk/>
            <pc:sldMk cId="3581324221" sldId="262"/>
            <ac:cxnSpMk id="16" creationId="{5E05CDAB-0AA8-4523-9CC2-D4155B1F794D}"/>
          </ac:cxnSpMkLst>
        </pc:cxnChg>
        <pc:cxnChg chg="add mod">
          <ac:chgData name="Shubham Asabe" userId="ce341efb-3704-458f-9ae3-1492cb8a1b0d" providerId="ADAL" clId="{A2AA529B-C36E-4441-B8E2-3440B73F3260}" dt="2020-09-01T11:46:35.542" v="511" actId="1076"/>
          <ac:cxnSpMkLst>
            <pc:docMk/>
            <pc:sldMk cId="3581324221" sldId="262"/>
            <ac:cxnSpMk id="19" creationId="{C1C07F6A-ABA7-46DA-84D4-C0B6D1414391}"/>
          </ac:cxnSpMkLst>
        </pc:cxnChg>
        <pc:cxnChg chg="add mod">
          <ac:chgData name="Shubham Asabe" userId="ce341efb-3704-458f-9ae3-1492cb8a1b0d" providerId="ADAL" clId="{A2AA529B-C36E-4441-B8E2-3440B73F3260}" dt="2020-09-01T10:59:21.591" v="486" actId="13822"/>
          <ac:cxnSpMkLst>
            <pc:docMk/>
            <pc:sldMk cId="3581324221" sldId="262"/>
            <ac:cxnSpMk id="21" creationId="{7D160A2D-75E8-4262-8F57-24D006679D8E}"/>
          </ac:cxnSpMkLst>
        </pc:cxnChg>
      </pc:sldChg>
      <pc:sldChg chg="modSp new del mod">
        <pc:chgData name="Shubham Asabe" userId="ce341efb-3704-458f-9ae3-1492cb8a1b0d" providerId="ADAL" clId="{A2AA529B-C36E-4441-B8E2-3440B73F3260}" dt="2020-09-01T12:08:48.769" v="706" actId="2696"/>
        <pc:sldMkLst>
          <pc:docMk/>
          <pc:sldMk cId="2759117411" sldId="263"/>
        </pc:sldMkLst>
        <pc:spChg chg="mod">
          <ac:chgData name="Shubham Asabe" userId="ce341efb-3704-458f-9ae3-1492cb8a1b0d" providerId="ADAL" clId="{A2AA529B-C36E-4441-B8E2-3440B73F3260}" dt="2020-09-01T11:49:44.722" v="539" actId="20577"/>
          <ac:spMkLst>
            <pc:docMk/>
            <pc:sldMk cId="2759117411" sldId="263"/>
            <ac:spMk id="2" creationId="{60F57B4D-1956-4D1E-8745-B2D06BB8739C}"/>
          </ac:spMkLst>
        </pc:spChg>
      </pc:sldChg>
      <pc:sldChg chg="addSp modSp new mod ord modAnim">
        <pc:chgData name="Shubham Asabe" userId="ce341efb-3704-458f-9ae3-1492cb8a1b0d" providerId="ADAL" clId="{A2AA529B-C36E-4441-B8E2-3440B73F3260}" dt="2020-09-01T12:14:53.275" v="724"/>
        <pc:sldMkLst>
          <pc:docMk/>
          <pc:sldMk cId="3286420768" sldId="264"/>
        </pc:sldMkLst>
        <pc:spChg chg="add mod">
          <ac:chgData name="Shubham Asabe" userId="ce341efb-3704-458f-9ae3-1492cb8a1b0d" providerId="ADAL" clId="{A2AA529B-C36E-4441-B8E2-3440B73F3260}" dt="2020-09-01T12:00:37.436" v="607" actId="12788"/>
          <ac:spMkLst>
            <pc:docMk/>
            <pc:sldMk cId="3286420768" sldId="264"/>
            <ac:spMk id="2" creationId="{D86E0383-A66B-48F8-A508-DFD3219173B3}"/>
          </ac:spMkLst>
        </pc:spChg>
        <pc:spChg chg="add mod">
          <ac:chgData name="Shubham Asabe" userId="ce341efb-3704-458f-9ae3-1492cb8a1b0d" providerId="ADAL" clId="{A2AA529B-C36E-4441-B8E2-3440B73F3260}" dt="2020-09-01T12:05:47.152" v="689" actId="1076"/>
          <ac:spMkLst>
            <pc:docMk/>
            <pc:sldMk cId="3286420768" sldId="264"/>
            <ac:spMk id="3" creationId="{FADCBE90-95B0-421D-A569-C3F856102714}"/>
          </ac:spMkLst>
        </pc:spChg>
        <pc:spChg chg="add mod">
          <ac:chgData name="Shubham Asabe" userId="ce341efb-3704-458f-9ae3-1492cb8a1b0d" providerId="ADAL" clId="{A2AA529B-C36E-4441-B8E2-3440B73F3260}" dt="2020-09-01T12:04:46.136" v="684" actId="14100"/>
          <ac:spMkLst>
            <pc:docMk/>
            <pc:sldMk cId="3286420768" sldId="264"/>
            <ac:spMk id="4" creationId="{6AA1405F-B3BF-41EE-9733-FA032B4DC848}"/>
          </ac:spMkLst>
        </pc:spChg>
        <pc:spChg chg="add mod">
          <ac:chgData name="Shubham Asabe" userId="ce341efb-3704-458f-9ae3-1492cb8a1b0d" providerId="ADAL" clId="{A2AA529B-C36E-4441-B8E2-3440B73F3260}" dt="2020-09-01T12:00:37.436" v="607" actId="12788"/>
          <ac:spMkLst>
            <pc:docMk/>
            <pc:sldMk cId="3286420768" sldId="264"/>
            <ac:spMk id="5" creationId="{196E4358-2FBA-4BA1-9116-30CD91903D29}"/>
          </ac:spMkLst>
        </pc:spChg>
        <pc:spChg chg="add mod">
          <ac:chgData name="Shubham Asabe" userId="ce341efb-3704-458f-9ae3-1492cb8a1b0d" providerId="ADAL" clId="{A2AA529B-C36E-4441-B8E2-3440B73F3260}" dt="2020-09-01T12:04:46.136" v="684" actId="14100"/>
          <ac:spMkLst>
            <pc:docMk/>
            <pc:sldMk cId="3286420768" sldId="264"/>
            <ac:spMk id="6" creationId="{97D2B221-814A-4F5F-B049-6D1D409199F5}"/>
          </ac:spMkLst>
        </pc:spChg>
        <pc:spChg chg="add mod">
          <ac:chgData name="Shubham Asabe" userId="ce341efb-3704-458f-9ae3-1492cb8a1b0d" providerId="ADAL" clId="{A2AA529B-C36E-4441-B8E2-3440B73F3260}" dt="2020-09-01T12:06:10.031" v="692" actId="1076"/>
          <ac:spMkLst>
            <pc:docMk/>
            <pc:sldMk cId="3286420768" sldId="264"/>
            <ac:spMk id="15" creationId="{D939896A-B312-492A-9C90-2EE32D089C19}"/>
          </ac:spMkLst>
        </pc:spChg>
        <pc:spChg chg="add mod">
          <ac:chgData name="Shubham Asabe" userId="ce341efb-3704-458f-9ae3-1492cb8a1b0d" providerId="ADAL" clId="{A2AA529B-C36E-4441-B8E2-3440B73F3260}" dt="2020-09-01T12:04:46.136" v="684" actId="14100"/>
          <ac:spMkLst>
            <pc:docMk/>
            <pc:sldMk cId="3286420768" sldId="264"/>
            <ac:spMk id="16" creationId="{CEF41612-EE41-4841-9E80-B4189BD3A4C9}"/>
          </ac:spMkLst>
        </pc:spChg>
        <pc:spChg chg="add mod">
          <ac:chgData name="Shubham Asabe" userId="ce341efb-3704-458f-9ae3-1492cb8a1b0d" providerId="ADAL" clId="{A2AA529B-C36E-4441-B8E2-3440B73F3260}" dt="2020-09-01T12:07:05.192" v="696" actId="1076"/>
          <ac:spMkLst>
            <pc:docMk/>
            <pc:sldMk cId="3286420768" sldId="264"/>
            <ac:spMk id="17" creationId="{C7816AD1-1BD4-4093-8636-BFBAEB3CAB05}"/>
          </ac:spMkLst>
        </pc:spChg>
        <pc:cxnChg chg="add mod">
          <ac:chgData name="Shubham Asabe" userId="ce341efb-3704-458f-9ae3-1492cb8a1b0d" providerId="ADAL" clId="{A2AA529B-C36E-4441-B8E2-3440B73F3260}" dt="2020-09-01T12:05:47.152" v="689" actId="1076"/>
          <ac:cxnSpMkLst>
            <pc:docMk/>
            <pc:sldMk cId="3286420768" sldId="264"/>
            <ac:cxnSpMk id="8" creationId="{39406F3C-9CC2-4C82-B631-8184B02B4507}"/>
          </ac:cxnSpMkLst>
        </pc:cxnChg>
        <pc:cxnChg chg="add mod">
          <ac:chgData name="Shubham Asabe" userId="ce341efb-3704-458f-9ae3-1492cb8a1b0d" providerId="ADAL" clId="{A2AA529B-C36E-4441-B8E2-3440B73F3260}" dt="2020-09-01T12:05:47.152" v="689" actId="1076"/>
          <ac:cxnSpMkLst>
            <pc:docMk/>
            <pc:sldMk cId="3286420768" sldId="264"/>
            <ac:cxnSpMk id="10" creationId="{A72065B5-1EE2-4EA3-A86E-6F806629D710}"/>
          </ac:cxnSpMkLst>
        </pc:cxnChg>
        <pc:cxnChg chg="add mod">
          <ac:chgData name="Shubham Asabe" userId="ce341efb-3704-458f-9ae3-1492cb8a1b0d" providerId="ADAL" clId="{A2AA529B-C36E-4441-B8E2-3440B73F3260}" dt="2020-09-01T12:05:23.114" v="688" actId="13822"/>
          <ac:cxnSpMkLst>
            <pc:docMk/>
            <pc:sldMk cId="3286420768" sldId="264"/>
            <ac:cxnSpMk id="12" creationId="{CB30D0BC-D3C4-41AA-B7A4-A85F5FC4F727}"/>
          </ac:cxnSpMkLst>
        </pc:cxnChg>
        <pc:cxnChg chg="add mod">
          <ac:chgData name="Shubham Asabe" userId="ce341efb-3704-458f-9ae3-1492cb8a1b0d" providerId="ADAL" clId="{A2AA529B-C36E-4441-B8E2-3440B73F3260}" dt="2020-09-01T12:05:23.114" v="688" actId="13822"/>
          <ac:cxnSpMkLst>
            <pc:docMk/>
            <pc:sldMk cId="3286420768" sldId="264"/>
            <ac:cxnSpMk id="14" creationId="{B1517F4D-4E43-4AA3-BDFC-1CB40FAA0BF9}"/>
          </ac:cxnSpMkLst>
        </pc:cxnChg>
        <pc:cxnChg chg="add mod">
          <ac:chgData name="Shubham Asabe" userId="ce341efb-3704-458f-9ae3-1492cb8a1b0d" providerId="ADAL" clId="{A2AA529B-C36E-4441-B8E2-3440B73F3260}" dt="2020-09-01T12:06:10.031" v="692" actId="1076"/>
          <ac:cxnSpMkLst>
            <pc:docMk/>
            <pc:sldMk cId="3286420768" sldId="264"/>
            <ac:cxnSpMk id="19" creationId="{DDD0C312-C401-4ADB-A4D6-C1C6065F56C7}"/>
          </ac:cxnSpMkLst>
        </pc:cxnChg>
        <pc:cxnChg chg="add mod">
          <ac:chgData name="Shubham Asabe" userId="ce341efb-3704-458f-9ae3-1492cb8a1b0d" providerId="ADAL" clId="{A2AA529B-C36E-4441-B8E2-3440B73F3260}" dt="2020-09-01T12:07:05.192" v="696" actId="1076"/>
          <ac:cxnSpMkLst>
            <pc:docMk/>
            <pc:sldMk cId="3286420768" sldId="264"/>
            <ac:cxnSpMk id="21" creationId="{C3DD9B12-D14C-4655-A396-6534A14D8D05}"/>
          </ac:cxnSpMkLst>
        </pc:cxnChg>
        <pc:cxnChg chg="add mod">
          <ac:chgData name="Shubham Asabe" userId="ce341efb-3704-458f-9ae3-1492cb8a1b0d" providerId="ADAL" clId="{A2AA529B-C36E-4441-B8E2-3440B73F3260}" dt="2020-09-01T12:07:05.192" v="696" actId="1076"/>
          <ac:cxnSpMkLst>
            <pc:docMk/>
            <pc:sldMk cId="3286420768" sldId="264"/>
            <ac:cxnSpMk id="23" creationId="{DEBBDF5F-590A-4D1A-B641-7010A41AD666}"/>
          </ac:cxnSpMkLst>
        </pc:cxnChg>
        <pc:cxnChg chg="add mod">
          <ac:chgData name="Shubham Asabe" userId="ce341efb-3704-458f-9ae3-1492cb8a1b0d" providerId="ADAL" clId="{A2AA529B-C36E-4441-B8E2-3440B73F3260}" dt="2020-09-01T12:07:20.661" v="699" actId="13822"/>
          <ac:cxnSpMkLst>
            <pc:docMk/>
            <pc:sldMk cId="3286420768" sldId="264"/>
            <ac:cxnSpMk id="31" creationId="{BBC16F7E-3709-4990-9F47-01E45685803B}"/>
          </ac:cxnSpMkLst>
        </pc:cxnChg>
      </pc:sldChg>
      <pc:sldChg chg="addSp delSp modSp new mod ord setBg">
        <pc:chgData name="Shubham Asabe" userId="ce341efb-3704-458f-9ae3-1492cb8a1b0d" providerId="ADAL" clId="{A2AA529B-C36E-4441-B8E2-3440B73F3260}" dt="2020-09-01T12:15:28.601" v="729"/>
        <pc:sldMkLst>
          <pc:docMk/>
          <pc:sldMk cId="575803006" sldId="265"/>
        </pc:sldMkLst>
        <pc:spChg chg="add mod ord">
          <ac:chgData name="Shubham Asabe" userId="ce341efb-3704-458f-9ae3-1492cb8a1b0d" providerId="ADAL" clId="{A2AA529B-C36E-4441-B8E2-3440B73F3260}" dt="2020-09-01T12:13:53.383" v="722" actId="12"/>
          <ac:spMkLst>
            <pc:docMk/>
            <pc:sldMk cId="575803006" sldId="265"/>
            <ac:spMk id="3" creationId="{1CE99C0E-79CD-401D-9D71-69DA02BA38CB}"/>
          </ac:spMkLst>
        </pc:spChg>
        <pc:spChg chg="add mod">
          <ac:chgData name="Shubham Asabe" userId="ce341efb-3704-458f-9ae3-1492cb8a1b0d" providerId="ADAL" clId="{A2AA529B-C36E-4441-B8E2-3440B73F3260}" dt="2020-09-01T12:12:33.335" v="717" actId="26606"/>
          <ac:spMkLst>
            <pc:docMk/>
            <pc:sldMk cId="575803006" sldId="265"/>
            <ac:spMk id="4" creationId="{37597996-2B4C-4390-B99A-EE63FE5D3180}"/>
          </ac:spMkLst>
        </pc:spChg>
        <pc:spChg chg="add del">
          <ac:chgData name="Shubham Asabe" userId="ce341efb-3704-458f-9ae3-1492cb8a1b0d" providerId="ADAL" clId="{A2AA529B-C36E-4441-B8E2-3440B73F3260}" dt="2020-09-01T12:12:31.120" v="712" actId="26606"/>
          <ac:spMkLst>
            <pc:docMk/>
            <pc:sldMk cId="575803006" sldId="265"/>
            <ac:spMk id="9" creationId="{2D6FBB9D-1CAA-4D05-AB33-BABDFE17B843}"/>
          </ac:spMkLst>
        </pc:spChg>
        <pc:spChg chg="add del">
          <ac:chgData name="Shubham Asabe" userId="ce341efb-3704-458f-9ae3-1492cb8a1b0d" providerId="ADAL" clId="{A2AA529B-C36E-4441-B8E2-3440B73F3260}" dt="2020-09-01T12:12:31.120" v="712" actId="26606"/>
          <ac:spMkLst>
            <pc:docMk/>
            <pc:sldMk cId="575803006" sldId="265"/>
            <ac:spMk id="11" creationId="{04727B71-B4B6-4823-80A1-68C40B475118}"/>
          </ac:spMkLst>
        </pc:spChg>
        <pc:spChg chg="add del">
          <ac:chgData name="Shubham Asabe" userId="ce341efb-3704-458f-9ae3-1492cb8a1b0d" providerId="ADAL" clId="{A2AA529B-C36E-4441-B8E2-3440B73F3260}" dt="2020-09-01T12:12:31.120" v="712" actId="26606"/>
          <ac:spMkLst>
            <pc:docMk/>
            <pc:sldMk cId="575803006" sldId="265"/>
            <ac:spMk id="13" creationId="{79A6DB05-9FB5-4B07-8675-74C23D4FD89D}"/>
          </ac:spMkLst>
        </pc:spChg>
        <pc:spChg chg="add del">
          <ac:chgData name="Shubham Asabe" userId="ce341efb-3704-458f-9ae3-1492cb8a1b0d" providerId="ADAL" clId="{A2AA529B-C36E-4441-B8E2-3440B73F3260}" dt="2020-09-01T12:12:31.120" v="712" actId="26606"/>
          <ac:spMkLst>
            <pc:docMk/>
            <pc:sldMk cId="575803006" sldId="265"/>
            <ac:spMk id="15" creationId="{5C9B446A-6343-4E56-90BA-061E4DDF0FFB}"/>
          </ac:spMkLst>
        </pc:spChg>
        <pc:spChg chg="add del">
          <ac:chgData name="Shubham Asabe" userId="ce341efb-3704-458f-9ae3-1492cb8a1b0d" providerId="ADAL" clId="{A2AA529B-C36E-4441-B8E2-3440B73F3260}" dt="2020-09-01T12:12:31.120" v="712" actId="26606"/>
          <ac:spMkLst>
            <pc:docMk/>
            <pc:sldMk cId="575803006" sldId="265"/>
            <ac:spMk id="17" creationId="{3EC72A1B-03D3-499C-B4BF-AC68EEC22B10}"/>
          </ac:spMkLst>
        </pc:spChg>
        <pc:spChg chg="add del">
          <ac:chgData name="Shubham Asabe" userId="ce341efb-3704-458f-9ae3-1492cb8a1b0d" providerId="ADAL" clId="{A2AA529B-C36E-4441-B8E2-3440B73F3260}" dt="2020-09-01T12:12:31.120" v="712" actId="26606"/>
          <ac:spMkLst>
            <pc:docMk/>
            <pc:sldMk cId="575803006" sldId="265"/>
            <ac:spMk id="19" creationId="{216322C2-3CF0-4D33-BF90-3F384CF6D232}"/>
          </ac:spMkLst>
        </pc:spChg>
        <pc:spChg chg="add del">
          <ac:chgData name="Shubham Asabe" userId="ce341efb-3704-458f-9ae3-1492cb8a1b0d" providerId="ADAL" clId="{A2AA529B-C36E-4441-B8E2-3440B73F3260}" dt="2020-09-01T12:12:31.120" v="712" actId="26606"/>
          <ac:spMkLst>
            <pc:docMk/>
            <pc:sldMk cId="575803006" sldId="265"/>
            <ac:spMk id="21" creationId="{55D4142C-5077-457F-A6AD-3FECFDB39685}"/>
          </ac:spMkLst>
        </pc:spChg>
        <pc:spChg chg="add del">
          <ac:chgData name="Shubham Asabe" userId="ce341efb-3704-458f-9ae3-1492cb8a1b0d" providerId="ADAL" clId="{A2AA529B-C36E-4441-B8E2-3440B73F3260}" dt="2020-09-01T12:12:31.120" v="712" actId="26606"/>
          <ac:spMkLst>
            <pc:docMk/>
            <pc:sldMk cId="575803006" sldId="265"/>
            <ac:spMk id="23" creationId="{7A5F0580-5EE9-419F-96EE-B6529EF6E7D0}"/>
          </ac:spMkLst>
        </pc:spChg>
        <pc:spChg chg="add del">
          <ac:chgData name="Shubham Asabe" userId="ce341efb-3704-458f-9ae3-1492cb8a1b0d" providerId="ADAL" clId="{A2AA529B-C36E-4441-B8E2-3440B73F3260}" dt="2020-09-01T12:12:32.311" v="714" actId="26606"/>
          <ac:spMkLst>
            <pc:docMk/>
            <pc:sldMk cId="575803006" sldId="265"/>
            <ac:spMk id="25" creationId="{2D6FBB9D-1CAA-4D05-AB33-BABDFE17B843}"/>
          </ac:spMkLst>
        </pc:spChg>
        <pc:spChg chg="add del">
          <ac:chgData name="Shubham Asabe" userId="ce341efb-3704-458f-9ae3-1492cb8a1b0d" providerId="ADAL" clId="{A2AA529B-C36E-4441-B8E2-3440B73F3260}" dt="2020-09-01T12:12:32.311" v="714" actId="26606"/>
          <ac:spMkLst>
            <pc:docMk/>
            <pc:sldMk cId="575803006" sldId="265"/>
            <ac:spMk id="26" creationId="{04727B71-B4B6-4823-80A1-68C40B475118}"/>
          </ac:spMkLst>
        </pc:spChg>
        <pc:spChg chg="add del">
          <ac:chgData name="Shubham Asabe" userId="ce341efb-3704-458f-9ae3-1492cb8a1b0d" providerId="ADAL" clId="{A2AA529B-C36E-4441-B8E2-3440B73F3260}" dt="2020-09-01T12:12:32.311" v="714" actId="26606"/>
          <ac:spMkLst>
            <pc:docMk/>
            <pc:sldMk cId="575803006" sldId="265"/>
            <ac:spMk id="27" creationId="{79A6DB05-9FB5-4B07-8675-74C23D4FD89D}"/>
          </ac:spMkLst>
        </pc:spChg>
        <pc:spChg chg="add del">
          <ac:chgData name="Shubham Asabe" userId="ce341efb-3704-458f-9ae3-1492cb8a1b0d" providerId="ADAL" clId="{A2AA529B-C36E-4441-B8E2-3440B73F3260}" dt="2020-09-01T12:12:32.311" v="714" actId="26606"/>
          <ac:spMkLst>
            <pc:docMk/>
            <pc:sldMk cId="575803006" sldId="265"/>
            <ac:spMk id="28" creationId="{0288C6B4-AFC3-407F-A595-EFFD38D4CCAF}"/>
          </ac:spMkLst>
        </pc:spChg>
        <pc:spChg chg="add del">
          <ac:chgData name="Shubham Asabe" userId="ce341efb-3704-458f-9ae3-1492cb8a1b0d" providerId="ADAL" clId="{A2AA529B-C36E-4441-B8E2-3440B73F3260}" dt="2020-09-01T12:12:32.311" v="714" actId="26606"/>
          <ac:spMkLst>
            <pc:docMk/>
            <pc:sldMk cId="575803006" sldId="265"/>
            <ac:spMk id="29" creationId="{CF236821-17FE-429B-8D2C-08E13A64EA40}"/>
          </ac:spMkLst>
        </pc:spChg>
        <pc:spChg chg="add del">
          <ac:chgData name="Shubham Asabe" userId="ce341efb-3704-458f-9ae3-1492cb8a1b0d" providerId="ADAL" clId="{A2AA529B-C36E-4441-B8E2-3440B73F3260}" dt="2020-09-01T12:12:32.311" v="714" actId="26606"/>
          <ac:spMkLst>
            <pc:docMk/>
            <pc:sldMk cId="575803006" sldId="265"/>
            <ac:spMk id="30" creationId="{C0BDBCD2-E081-43AB-9119-C55465E59757}"/>
          </ac:spMkLst>
        </pc:spChg>
        <pc:spChg chg="add del">
          <ac:chgData name="Shubham Asabe" userId="ce341efb-3704-458f-9ae3-1492cb8a1b0d" providerId="ADAL" clId="{A2AA529B-C36E-4441-B8E2-3440B73F3260}" dt="2020-09-01T12:12:32.311" v="714" actId="26606"/>
          <ac:spMkLst>
            <pc:docMk/>
            <pc:sldMk cId="575803006" sldId="265"/>
            <ac:spMk id="31" creationId="{98E79BE4-34FE-485A-98A5-92CE8F7C4743}"/>
          </ac:spMkLst>
        </pc:spChg>
        <pc:spChg chg="add del">
          <ac:chgData name="Shubham Asabe" userId="ce341efb-3704-458f-9ae3-1492cb8a1b0d" providerId="ADAL" clId="{A2AA529B-C36E-4441-B8E2-3440B73F3260}" dt="2020-09-01T12:12:32.311" v="714" actId="26606"/>
          <ac:spMkLst>
            <pc:docMk/>
            <pc:sldMk cId="575803006" sldId="265"/>
            <ac:spMk id="32" creationId="{7A5F0580-5EE9-419F-96EE-B6529EF6E7D0}"/>
          </ac:spMkLst>
        </pc:spChg>
        <pc:spChg chg="add del">
          <ac:chgData name="Shubham Asabe" userId="ce341efb-3704-458f-9ae3-1492cb8a1b0d" providerId="ADAL" clId="{A2AA529B-C36E-4441-B8E2-3440B73F3260}" dt="2020-09-01T12:12:33.310" v="716" actId="26606"/>
          <ac:spMkLst>
            <pc:docMk/>
            <pc:sldMk cId="575803006" sldId="265"/>
            <ac:spMk id="34" creationId="{2D6FBB9D-1CAA-4D05-AB33-BABDFE17B843}"/>
          </ac:spMkLst>
        </pc:spChg>
        <pc:spChg chg="add del">
          <ac:chgData name="Shubham Asabe" userId="ce341efb-3704-458f-9ae3-1492cb8a1b0d" providerId="ADAL" clId="{A2AA529B-C36E-4441-B8E2-3440B73F3260}" dt="2020-09-01T12:12:33.310" v="716" actId="26606"/>
          <ac:spMkLst>
            <pc:docMk/>
            <pc:sldMk cId="575803006" sldId="265"/>
            <ac:spMk id="35" creationId="{04727B71-B4B6-4823-80A1-68C40B475118}"/>
          </ac:spMkLst>
        </pc:spChg>
        <pc:spChg chg="add del">
          <ac:chgData name="Shubham Asabe" userId="ce341efb-3704-458f-9ae3-1492cb8a1b0d" providerId="ADAL" clId="{A2AA529B-C36E-4441-B8E2-3440B73F3260}" dt="2020-09-01T12:12:33.310" v="716" actId="26606"/>
          <ac:spMkLst>
            <pc:docMk/>
            <pc:sldMk cId="575803006" sldId="265"/>
            <ac:spMk id="36" creationId="{79A6DB05-9FB5-4B07-8675-74C23D4FD89D}"/>
          </ac:spMkLst>
        </pc:spChg>
        <pc:spChg chg="add del">
          <ac:chgData name="Shubham Asabe" userId="ce341efb-3704-458f-9ae3-1492cb8a1b0d" providerId="ADAL" clId="{A2AA529B-C36E-4441-B8E2-3440B73F3260}" dt="2020-09-01T12:12:33.310" v="716" actId="26606"/>
          <ac:spMkLst>
            <pc:docMk/>
            <pc:sldMk cId="575803006" sldId="265"/>
            <ac:spMk id="37" creationId="{5C9B446A-6343-4E56-90BA-061E4DDF0FFB}"/>
          </ac:spMkLst>
        </pc:spChg>
        <pc:spChg chg="add del">
          <ac:chgData name="Shubham Asabe" userId="ce341efb-3704-458f-9ae3-1492cb8a1b0d" providerId="ADAL" clId="{A2AA529B-C36E-4441-B8E2-3440B73F3260}" dt="2020-09-01T12:12:33.310" v="716" actId="26606"/>
          <ac:spMkLst>
            <pc:docMk/>
            <pc:sldMk cId="575803006" sldId="265"/>
            <ac:spMk id="38" creationId="{3EC72A1B-03D3-499C-B4BF-AC68EEC22B10}"/>
          </ac:spMkLst>
        </pc:spChg>
        <pc:spChg chg="add del">
          <ac:chgData name="Shubham Asabe" userId="ce341efb-3704-458f-9ae3-1492cb8a1b0d" providerId="ADAL" clId="{A2AA529B-C36E-4441-B8E2-3440B73F3260}" dt="2020-09-01T12:12:33.310" v="716" actId="26606"/>
          <ac:spMkLst>
            <pc:docMk/>
            <pc:sldMk cId="575803006" sldId="265"/>
            <ac:spMk id="39" creationId="{216322C2-3CF0-4D33-BF90-3F384CF6D232}"/>
          </ac:spMkLst>
        </pc:spChg>
        <pc:spChg chg="add del">
          <ac:chgData name="Shubham Asabe" userId="ce341efb-3704-458f-9ae3-1492cb8a1b0d" providerId="ADAL" clId="{A2AA529B-C36E-4441-B8E2-3440B73F3260}" dt="2020-09-01T12:12:33.310" v="716" actId="26606"/>
          <ac:spMkLst>
            <pc:docMk/>
            <pc:sldMk cId="575803006" sldId="265"/>
            <ac:spMk id="40" creationId="{55D4142C-5077-457F-A6AD-3FECFDB39685}"/>
          </ac:spMkLst>
        </pc:spChg>
        <pc:spChg chg="add del">
          <ac:chgData name="Shubham Asabe" userId="ce341efb-3704-458f-9ae3-1492cb8a1b0d" providerId="ADAL" clId="{A2AA529B-C36E-4441-B8E2-3440B73F3260}" dt="2020-09-01T12:12:33.310" v="716" actId="26606"/>
          <ac:spMkLst>
            <pc:docMk/>
            <pc:sldMk cId="575803006" sldId="265"/>
            <ac:spMk id="41" creationId="{7A5F0580-5EE9-419F-96EE-B6529EF6E7D0}"/>
          </ac:spMkLst>
        </pc:spChg>
        <pc:spChg chg="add">
          <ac:chgData name="Shubham Asabe" userId="ce341efb-3704-458f-9ae3-1492cb8a1b0d" providerId="ADAL" clId="{A2AA529B-C36E-4441-B8E2-3440B73F3260}" dt="2020-09-01T12:12:33.335" v="717" actId="26606"/>
          <ac:spMkLst>
            <pc:docMk/>
            <pc:sldMk cId="575803006" sldId="265"/>
            <ac:spMk id="43" creationId="{2D6FBB9D-1CAA-4D05-AB33-BABDFE17B843}"/>
          </ac:spMkLst>
        </pc:spChg>
        <pc:spChg chg="add">
          <ac:chgData name="Shubham Asabe" userId="ce341efb-3704-458f-9ae3-1492cb8a1b0d" providerId="ADAL" clId="{A2AA529B-C36E-4441-B8E2-3440B73F3260}" dt="2020-09-01T12:12:33.335" v="717" actId="26606"/>
          <ac:spMkLst>
            <pc:docMk/>
            <pc:sldMk cId="575803006" sldId="265"/>
            <ac:spMk id="44" creationId="{04727B71-B4B6-4823-80A1-68C40B475118}"/>
          </ac:spMkLst>
        </pc:spChg>
        <pc:spChg chg="add">
          <ac:chgData name="Shubham Asabe" userId="ce341efb-3704-458f-9ae3-1492cb8a1b0d" providerId="ADAL" clId="{A2AA529B-C36E-4441-B8E2-3440B73F3260}" dt="2020-09-01T12:12:33.335" v="717" actId="26606"/>
          <ac:spMkLst>
            <pc:docMk/>
            <pc:sldMk cId="575803006" sldId="265"/>
            <ac:spMk id="45" creationId="{79A6DB05-9FB5-4B07-8675-74C23D4FD89D}"/>
          </ac:spMkLst>
        </pc:spChg>
        <pc:spChg chg="add">
          <ac:chgData name="Shubham Asabe" userId="ce341efb-3704-458f-9ae3-1492cb8a1b0d" providerId="ADAL" clId="{A2AA529B-C36E-4441-B8E2-3440B73F3260}" dt="2020-09-01T12:12:33.335" v="717" actId="26606"/>
          <ac:spMkLst>
            <pc:docMk/>
            <pc:sldMk cId="575803006" sldId="265"/>
            <ac:spMk id="46" creationId="{0288C6B4-AFC3-407F-A595-EFFD38D4CCAF}"/>
          </ac:spMkLst>
        </pc:spChg>
        <pc:spChg chg="add">
          <ac:chgData name="Shubham Asabe" userId="ce341efb-3704-458f-9ae3-1492cb8a1b0d" providerId="ADAL" clId="{A2AA529B-C36E-4441-B8E2-3440B73F3260}" dt="2020-09-01T12:12:33.335" v="717" actId="26606"/>
          <ac:spMkLst>
            <pc:docMk/>
            <pc:sldMk cId="575803006" sldId="265"/>
            <ac:spMk id="47" creationId="{CF236821-17FE-429B-8D2C-08E13A64EA40}"/>
          </ac:spMkLst>
        </pc:spChg>
        <pc:spChg chg="add">
          <ac:chgData name="Shubham Asabe" userId="ce341efb-3704-458f-9ae3-1492cb8a1b0d" providerId="ADAL" clId="{A2AA529B-C36E-4441-B8E2-3440B73F3260}" dt="2020-09-01T12:12:33.335" v="717" actId="26606"/>
          <ac:spMkLst>
            <pc:docMk/>
            <pc:sldMk cId="575803006" sldId="265"/>
            <ac:spMk id="48" creationId="{C0BDBCD2-E081-43AB-9119-C55465E59757}"/>
          </ac:spMkLst>
        </pc:spChg>
        <pc:spChg chg="add">
          <ac:chgData name="Shubham Asabe" userId="ce341efb-3704-458f-9ae3-1492cb8a1b0d" providerId="ADAL" clId="{A2AA529B-C36E-4441-B8E2-3440B73F3260}" dt="2020-09-01T12:12:33.335" v="717" actId="26606"/>
          <ac:spMkLst>
            <pc:docMk/>
            <pc:sldMk cId="575803006" sldId="265"/>
            <ac:spMk id="49" creationId="{98E79BE4-34FE-485A-98A5-92CE8F7C4743}"/>
          </ac:spMkLst>
        </pc:spChg>
        <pc:spChg chg="add">
          <ac:chgData name="Shubham Asabe" userId="ce341efb-3704-458f-9ae3-1492cb8a1b0d" providerId="ADAL" clId="{A2AA529B-C36E-4441-B8E2-3440B73F3260}" dt="2020-09-01T12:12:33.335" v="717" actId="26606"/>
          <ac:spMkLst>
            <pc:docMk/>
            <pc:sldMk cId="575803006" sldId="265"/>
            <ac:spMk id="50" creationId="{7A5F0580-5EE9-419F-96EE-B6529EF6E7D0}"/>
          </ac:spMkLst>
        </pc:spChg>
        <pc:picChg chg="add mod ord">
          <ac:chgData name="Shubham Asabe" userId="ce341efb-3704-458f-9ae3-1492cb8a1b0d" providerId="ADAL" clId="{A2AA529B-C36E-4441-B8E2-3440B73F3260}" dt="2020-09-01T12:13:26.243" v="718" actId="27614"/>
          <ac:picMkLst>
            <pc:docMk/>
            <pc:sldMk cId="575803006" sldId="265"/>
            <ac:picMk id="2" creationId="{256C8AC7-4805-41A3-A788-1F6B1852A26F}"/>
          </ac:picMkLst>
        </pc:picChg>
      </pc:sldChg>
      <pc:sldChg chg="addSp delSp modSp new mod">
        <pc:chgData name="Shubham Asabe" userId="ce341efb-3704-458f-9ae3-1492cb8a1b0d" providerId="ADAL" clId="{A2AA529B-C36E-4441-B8E2-3440B73F3260}" dt="2020-09-01T12:24:19.152" v="826" actId="33524"/>
        <pc:sldMkLst>
          <pc:docMk/>
          <pc:sldMk cId="2061433591" sldId="266"/>
        </pc:sldMkLst>
        <pc:spChg chg="mod">
          <ac:chgData name="Shubham Asabe" userId="ce341efb-3704-458f-9ae3-1492cb8a1b0d" providerId="ADAL" clId="{A2AA529B-C36E-4441-B8E2-3440B73F3260}" dt="2020-09-01T12:16:40.432" v="749" actId="20577"/>
          <ac:spMkLst>
            <pc:docMk/>
            <pc:sldMk cId="2061433591" sldId="266"/>
            <ac:spMk id="2" creationId="{37D44747-0585-4F4E-BA83-5247CD325DE8}"/>
          </ac:spMkLst>
        </pc:spChg>
        <pc:spChg chg="mod">
          <ac:chgData name="Shubham Asabe" userId="ce341efb-3704-458f-9ae3-1492cb8a1b0d" providerId="ADAL" clId="{A2AA529B-C36E-4441-B8E2-3440B73F3260}" dt="2020-09-01T12:24:19.152" v="826" actId="33524"/>
          <ac:spMkLst>
            <pc:docMk/>
            <pc:sldMk cId="2061433591" sldId="266"/>
            <ac:spMk id="3" creationId="{451CA96D-5E04-4E10-823F-ACE1254BD301}"/>
          </ac:spMkLst>
        </pc:spChg>
        <pc:spChg chg="add del mod">
          <ac:chgData name="Shubham Asabe" userId="ce341efb-3704-458f-9ae3-1492cb8a1b0d" providerId="ADAL" clId="{A2AA529B-C36E-4441-B8E2-3440B73F3260}" dt="2020-09-01T12:23:49.696" v="822" actId="478"/>
          <ac:spMkLst>
            <pc:docMk/>
            <pc:sldMk cId="2061433591" sldId="266"/>
            <ac:spMk id="7" creationId="{BD69753F-42CB-4E9E-B24F-8D5D3B89A345}"/>
          </ac:spMkLst>
        </pc:spChg>
        <pc:spChg chg="add del mod">
          <ac:chgData name="Shubham Asabe" userId="ce341efb-3704-458f-9ae3-1492cb8a1b0d" providerId="ADAL" clId="{A2AA529B-C36E-4441-B8E2-3440B73F3260}" dt="2020-09-01T12:22:14.750" v="811"/>
          <ac:spMkLst>
            <pc:docMk/>
            <pc:sldMk cId="2061433591" sldId="266"/>
            <ac:spMk id="8" creationId="{1028F680-BBE3-494A-A698-F6B23F8EF318}"/>
          </ac:spMkLst>
        </pc:spChg>
        <pc:picChg chg="add del mod">
          <ac:chgData name="Shubham Asabe" userId="ce341efb-3704-458f-9ae3-1492cb8a1b0d" providerId="ADAL" clId="{A2AA529B-C36E-4441-B8E2-3440B73F3260}" dt="2020-09-01T12:17:54.066" v="762" actId="478"/>
          <ac:picMkLst>
            <pc:docMk/>
            <pc:sldMk cId="2061433591" sldId="266"/>
            <ac:picMk id="4" creationId="{CB85C121-39C6-4382-B43D-B98D2A551906}"/>
          </ac:picMkLst>
        </pc:picChg>
        <pc:picChg chg="add del mod">
          <ac:chgData name="Shubham Asabe" userId="ce341efb-3704-458f-9ae3-1492cb8a1b0d" providerId="ADAL" clId="{A2AA529B-C36E-4441-B8E2-3440B73F3260}" dt="2020-09-01T12:17:45.737" v="760"/>
          <ac:picMkLst>
            <pc:docMk/>
            <pc:sldMk cId="2061433591" sldId="266"/>
            <ac:picMk id="5" creationId="{45B50BC4-425A-42F4-8A7C-D0B23B4FE662}"/>
          </ac:picMkLst>
        </pc:picChg>
        <pc:picChg chg="add mod">
          <ac:chgData name="Shubham Asabe" userId="ce341efb-3704-458f-9ae3-1492cb8a1b0d" providerId="ADAL" clId="{A2AA529B-C36E-4441-B8E2-3440B73F3260}" dt="2020-09-01T12:20:46.789" v="789" actId="167"/>
          <ac:picMkLst>
            <pc:docMk/>
            <pc:sldMk cId="2061433591" sldId="266"/>
            <ac:picMk id="6" creationId="{E118C172-F38D-491F-ABE5-31506E53C850}"/>
          </ac:picMkLst>
        </pc:picChg>
      </pc:sldChg>
      <pc:sldChg chg="addSp delSp modSp new del">
        <pc:chgData name="Shubham Asabe" userId="ce341efb-3704-458f-9ae3-1492cb8a1b0d" providerId="ADAL" clId="{A2AA529B-C36E-4441-B8E2-3440B73F3260}" dt="2020-09-01T12:22:39.080" v="812" actId="47"/>
        <pc:sldMkLst>
          <pc:docMk/>
          <pc:sldMk cId="3142920052" sldId="267"/>
        </pc:sldMkLst>
        <pc:spChg chg="add del mod">
          <ac:chgData name="Shubham Asabe" userId="ce341efb-3704-458f-9ae3-1492cb8a1b0d" providerId="ADAL" clId="{A2AA529B-C36E-4441-B8E2-3440B73F3260}" dt="2020-09-01T12:16:18.320" v="736"/>
          <ac:spMkLst>
            <pc:docMk/>
            <pc:sldMk cId="3142920052" sldId="267"/>
            <ac:spMk id="2" creationId="{5A7323E7-5A90-4454-B8BF-80F28E1060DC}"/>
          </ac:spMkLst>
        </pc:spChg>
        <pc:spChg chg="add del mod">
          <ac:chgData name="Shubham Asabe" userId="ce341efb-3704-458f-9ae3-1492cb8a1b0d" providerId="ADAL" clId="{A2AA529B-C36E-4441-B8E2-3440B73F3260}" dt="2020-09-01T12:16:18.320" v="736"/>
          <ac:spMkLst>
            <pc:docMk/>
            <pc:sldMk cId="3142920052" sldId="267"/>
            <ac:spMk id="3" creationId="{AC9D804E-745E-4CC1-97E6-8A10A4FED422}"/>
          </ac:spMkLst>
        </pc:spChg>
        <pc:spChg chg="add del mod">
          <ac:chgData name="Shubham Asabe" userId="ce341efb-3704-458f-9ae3-1492cb8a1b0d" providerId="ADAL" clId="{A2AA529B-C36E-4441-B8E2-3440B73F3260}" dt="2020-09-01T12:16:18.320" v="736"/>
          <ac:spMkLst>
            <pc:docMk/>
            <pc:sldMk cId="3142920052" sldId="267"/>
            <ac:spMk id="5" creationId="{3B0F5F25-DFA9-42BF-896E-1C2DF2296938}"/>
          </ac:spMkLst>
        </pc:spChg>
        <pc:picChg chg="add del mod">
          <ac:chgData name="Shubham Asabe" userId="ce341efb-3704-458f-9ae3-1492cb8a1b0d" providerId="ADAL" clId="{A2AA529B-C36E-4441-B8E2-3440B73F3260}" dt="2020-09-01T12:16:18.320" v="736"/>
          <ac:picMkLst>
            <pc:docMk/>
            <pc:sldMk cId="3142920052" sldId="267"/>
            <ac:picMk id="4" creationId="{C59C8477-108E-476E-842C-8D829A3C44F7}"/>
          </ac:picMkLst>
        </pc:picChg>
      </pc:sldChg>
      <pc:sldChg chg="new del">
        <pc:chgData name="Shubham Asabe" userId="ce341efb-3704-458f-9ae3-1492cb8a1b0d" providerId="ADAL" clId="{A2AA529B-C36E-4441-B8E2-3440B73F3260}" dt="2020-09-01T12:27:10.374" v="829" actId="47"/>
        <pc:sldMkLst>
          <pc:docMk/>
          <pc:sldMk cId="3320928919" sldId="267"/>
        </pc:sldMkLst>
      </pc:sldChg>
      <pc:sldChg chg="modSp new mod">
        <pc:chgData name="Shubham Asabe" userId="ce341efb-3704-458f-9ae3-1492cb8a1b0d" providerId="ADAL" clId="{A2AA529B-C36E-4441-B8E2-3440B73F3260}" dt="2020-09-01T12:27:20.736" v="846" actId="20577"/>
        <pc:sldMkLst>
          <pc:docMk/>
          <pc:sldMk cId="4236657001" sldId="268"/>
        </pc:sldMkLst>
        <pc:spChg chg="mod">
          <ac:chgData name="Shubham Asabe" userId="ce341efb-3704-458f-9ae3-1492cb8a1b0d" providerId="ADAL" clId="{A2AA529B-C36E-4441-B8E2-3440B73F3260}" dt="2020-09-01T12:27:20.736" v="846" actId="20577"/>
          <ac:spMkLst>
            <pc:docMk/>
            <pc:sldMk cId="4236657001" sldId="268"/>
            <ac:spMk id="2" creationId="{2F46B6DC-2FAF-4F6F-9934-D2CDCD3C5E97}"/>
          </ac:spMkLst>
        </pc:spChg>
      </pc:sldChg>
      <pc:sldChg chg="modSp new del mod">
        <pc:chgData name="Shubham Asabe" userId="ce341efb-3704-458f-9ae3-1492cb8a1b0d" providerId="ADAL" clId="{A2AA529B-C36E-4441-B8E2-3440B73F3260}" dt="2020-09-01T12:28:48.045" v="859" actId="2696"/>
        <pc:sldMkLst>
          <pc:docMk/>
          <pc:sldMk cId="700549076" sldId="269"/>
        </pc:sldMkLst>
        <pc:spChg chg="mod">
          <ac:chgData name="Shubham Asabe" userId="ce341efb-3704-458f-9ae3-1492cb8a1b0d" providerId="ADAL" clId="{A2AA529B-C36E-4441-B8E2-3440B73F3260}" dt="2020-09-01T12:28:43.502" v="858" actId="313"/>
          <ac:spMkLst>
            <pc:docMk/>
            <pc:sldMk cId="700549076" sldId="269"/>
            <ac:spMk id="2" creationId="{B9760799-126A-4A69-BC1F-A1ACE1ACE138}"/>
          </ac:spMkLst>
        </pc:spChg>
        <pc:spChg chg="mod">
          <ac:chgData name="Shubham Asabe" userId="ce341efb-3704-458f-9ae3-1492cb8a1b0d" providerId="ADAL" clId="{A2AA529B-C36E-4441-B8E2-3440B73F3260}" dt="2020-09-01T12:28:42.519" v="857"/>
          <ac:spMkLst>
            <pc:docMk/>
            <pc:sldMk cId="700549076" sldId="269"/>
            <ac:spMk id="3" creationId="{2E44A571-5356-4672-88CE-EA5B277F30E4}"/>
          </ac:spMkLst>
        </pc:spChg>
      </pc:sldChg>
    </pc:docChg>
  </pc:docChgLst>
  <pc:docChgLst>
    <pc:chgData name="Shubham Asabe" userId="S::shubham.asabe@indiraicem.ac.in::ce341efb-3704-458f-9ae3-1492cb8a1b0d" providerId="AD" clId="Web-{56BE92D9-AF8F-367B-88E0-D5D28EBD1B74}"/>
    <pc:docChg chg="addSld modSld addMainMaster delMainMaster">
      <pc:chgData name="Shubham Asabe" userId="S::shubham.asabe@indiraicem.ac.in::ce341efb-3704-458f-9ae3-1492cb8a1b0d" providerId="AD" clId="Web-{56BE92D9-AF8F-367B-88E0-D5D28EBD1B74}" dt="2020-09-01T07:19:36.300" v="2"/>
      <pc:docMkLst>
        <pc:docMk/>
      </pc:docMkLst>
      <pc:sldChg chg="addSp modSp mod setBg modClrScheme chgLayout">
        <pc:chgData name="Shubham Asabe" userId="S::shubham.asabe@indiraicem.ac.in::ce341efb-3704-458f-9ae3-1492cb8a1b0d" providerId="AD" clId="Web-{56BE92D9-AF8F-367B-88E0-D5D28EBD1B74}" dt="2020-09-01T07:19:19.971" v="1"/>
        <pc:sldMkLst>
          <pc:docMk/>
          <pc:sldMk cId="109857222" sldId="256"/>
        </pc:sldMkLst>
        <pc:spChg chg="mod ord">
          <ac:chgData name="Shubham Asabe" userId="S::shubham.asabe@indiraicem.ac.in::ce341efb-3704-458f-9ae3-1492cb8a1b0d" providerId="AD" clId="Web-{56BE92D9-AF8F-367B-88E0-D5D28EBD1B74}" dt="2020-09-01T07:19:19.971" v="1"/>
          <ac:spMkLst>
            <pc:docMk/>
            <pc:sldMk cId="109857222" sldId="256"/>
            <ac:spMk id="2" creationId="{00000000-0000-0000-0000-000000000000}"/>
          </ac:spMkLst>
        </pc:spChg>
        <pc:spChg chg="mod ord">
          <ac:chgData name="Shubham Asabe" userId="S::shubham.asabe@indiraicem.ac.in::ce341efb-3704-458f-9ae3-1492cb8a1b0d" providerId="AD" clId="Web-{56BE92D9-AF8F-367B-88E0-D5D28EBD1B74}" dt="2020-09-01T07:19:19.971" v="1"/>
          <ac:spMkLst>
            <pc:docMk/>
            <pc:sldMk cId="109857222" sldId="256"/>
            <ac:spMk id="3" creationId="{00000000-0000-0000-0000-000000000000}"/>
          </ac:spMkLst>
        </pc:spChg>
        <pc:spChg chg="add">
          <ac:chgData name="Shubham Asabe" userId="S::shubham.asabe@indiraicem.ac.in::ce341efb-3704-458f-9ae3-1492cb8a1b0d" providerId="AD" clId="Web-{56BE92D9-AF8F-367B-88E0-D5D28EBD1B74}" dt="2020-09-01T07:19:19.971" v="1"/>
          <ac:spMkLst>
            <pc:docMk/>
            <pc:sldMk cId="109857222" sldId="256"/>
            <ac:spMk id="9" creationId="{E91DC736-0EF8-4F87-9146-EBF1D2EE4D3D}"/>
          </ac:spMkLst>
        </pc:spChg>
        <pc:spChg chg="add">
          <ac:chgData name="Shubham Asabe" userId="S::shubham.asabe@indiraicem.ac.in::ce341efb-3704-458f-9ae3-1492cb8a1b0d" providerId="AD" clId="Web-{56BE92D9-AF8F-367B-88E0-D5D28EBD1B74}" dt="2020-09-01T07:19:19.971" v="1"/>
          <ac:spMkLst>
            <pc:docMk/>
            <pc:sldMk cId="109857222" sldId="256"/>
            <ac:spMk id="11" creationId="{097CD68E-23E3-4007-8847-CD0944C4F7BE}"/>
          </ac:spMkLst>
        </pc:spChg>
        <pc:spChg chg="add">
          <ac:chgData name="Shubham Asabe" userId="S::shubham.asabe@indiraicem.ac.in::ce341efb-3704-458f-9ae3-1492cb8a1b0d" providerId="AD" clId="Web-{56BE92D9-AF8F-367B-88E0-D5D28EBD1B74}" dt="2020-09-01T07:19:19.971" v="1"/>
          <ac:spMkLst>
            <pc:docMk/>
            <pc:sldMk cId="109857222" sldId="256"/>
            <ac:spMk id="13" creationId="{AF2F604E-43BE-4DC3-B983-E071523364F8}"/>
          </ac:spMkLst>
        </pc:spChg>
        <pc:spChg chg="add">
          <ac:chgData name="Shubham Asabe" userId="S::shubham.asabe@indiraicem.ac.in::ce341efb-3704-458f-9ae3-1492cb8a1b0d" providerId="AD" clId="Web-{56BE92D9-AF8F-367B-88E0-D5D28EBD1B74}" dt="2020-09-01T07:19:19.971" v="1"/>
          <ac:spMkLst>
            <pc:docMk/>
            <pc:sldMk cId="109857222" sldId="256"/>
            <ac:spMk id="15" creationId="{08C9B587-E65E-4B52-B37C-ABEBB6E87928}"/>
          </ac:spMkLst>
        </pc:spChg>
        <pc:picChg chg="add">
          <ac:chgData name="Shubham Asabe" userId="S::shubham.asabe@indiraicem.ac.in::ce341efb-3704-458f-9ae3-1492cb8a1b0d" providerId="AD" clId="Web-{56BE92D9-AF8F-367B-88E0-D5D28EBD1B74}" dt="2020-09-01T07:19:19.971" v="1"/>
          <ac:picMkLst>
            <pc:docMk/>
            <pc:sldMk cId="109857222" sldId="256"/>
            <ac:picMk id="4" creationId="{5AAA2C42-3DC1-459C-A08A-EC3E5E1244EA}"/>
          </ac:picMkLst>
        </pc:picChg>
      </pc:sldChg>
      <pc:sldChg chg="new">
        <pc:chgData name="Shubham Asabe" userId="S::shubham.asabe@indiraicem.ac.in::ce341efb-3704-458f-9ae3-1492cb8a1b0d" providerId="AD" clId="Web-{56BE92D9-AF8F-367B-88E0-D5D28EBD1B74}" dt="2020-09-01T07:19:36.300" v="2"/>
        <pc:sldMkLst>
          <pc:docMk/>
          <pc:sldMk cId="1960900235" sldId="257"/>
        </pc:sldMkLst>
      </pc:sldChg>
      <pc:sldMasterChg chg="del delSldLayout">
        <pc:chgData name="Shubham Asabe" userId="S::shubham.asabe@indiraicem.ac.in::ce341efb-3704-458f-9ae3-1492cb8a1b0d" providerId="AD" clId="Web-{56BE92D9-AF8F-367B-88E0-D5D28EBD1B74}" dt="2020-09-01T07:18:05.548" v="0"/>
        <pc:sldMasterMkLst>
          <pc:docMk/>
          <pc:sldMasterMk cId="2460954070" sldId="2147483660"/>
        </pc:sldMasterMkLst>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2385387890" sldId="2147483661"/>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949138452" sldId="2147483662"/>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2591524520" sldId="2147483663"/>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1203092039" sldId="2147483664"/>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3733172339" sldId="2147483665"/>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3210312558" sldId="2147483666"/>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3146388984" sldId="2147483667"/>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3171841454" sldId="2147483668"/>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1718958274" sldId="2147483669"/>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2202905451" sldId="2147483670"/>
          </pc:sldLayoutMkLst>
        </pc:sldLayoutChg>
        <pc:sldLayoutChg chg="del">
          <pc:chgData name="Shubham Asabe" userId="S::shubham.asabe@indiraicem.ac.in::ce341efb-3704-458f-9ae3-1492cb8a1b0d" providerId="AD" clId="Web-{56BE92D9-AF8F-367B-88E0-D5D28EBD1B74}" dt="2020-09-01T07:18:05.548" v="0"/>
          <pc:sldLayoutMkLst>
            <pc:docMk/>
            <pc:sldMasterMk cId="2460954070" sldId="2147483660"/>
            <pc:sldLayoutMk cId="3479445657" sldId="2147483671"/>
          </pc:sldLayoutMkLst>
        </pc:sldLayoutChg>
      </pc:sldMasterChg>
      <pc:sldMasterChg chg="add del addSldLayout delSldLayout modSldLayout">
        <pc:chgData name="Shubham Asabe" userId="S::shubham.asabe@indiraicem.ac.in::ce341efb-3704-458f-9ae3-1492cb8a1b0d" providerId="AD" clId="Web-{56BE92D9-AF8F-367B-88E0-D5D28EBD1B74}" dt="2020-09-01T07:19:19.971" v="1"/>
        <pc:sldMasterMkLst>
          <pc:docMk/>
          <pc:sldMasterMk cId="3767755834" sldId="2147483672"/>
        </pc:sldMasterMkLst>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2527083937" sldId="2147483673"/>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1867864099" sldId="2147483674"/>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4151855089" sldId="2147483675"/>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2409096449" sldId="2147483676"/>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3896480112" sldId="2147483677"/>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3960200964" sldId="2147483678"/>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989774007" sldId="2147483679"/>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676680187" sldId="2147483680"/>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370796814" sldId="2147483681"/>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3842087341" sldId="2147483682"/>
          </pc:sldLayoutMkLst>
        </pc:sldLayoutChg>
        <pc:sldLayoutChg chg="add del mod replId">
          <pc:chgData name="Shubham Asabe" userId="S::shubham.asabe@indiraicem.ac.in::ce341efb-3704-458f-9ae3-1492cb8a1b0d" providerId="AD" clId="Web-{56BE92D9-AF8F-367B-88E0-D5D28EBD1B74}" dt="2020-09-01T07:19:19.971" v="1"/>
          <pc:sldLayoutMkLst>
            <pc:docMk/>
            <pc:sldMasterMk cId="3767755834" sldId="2147483672"/>
            <pc:sldLayoutMk cId="3653064335" sldId="2147483683"/>
          </pc:sldLayoutMkLst>
        </pc:sldLayoutChg>
      </pc:sldMasterChg>
      <pc:sldMasterChg chg="add addSldLayout">
        <pc:chgData name="Shubham Asabe" userId="S::shubham.asabe@indiraicem.ac.in::ce341efb-3704-458f-9ae3-1492cb8a1b0d" providerId="AD" clId="Web-{56BE92D9-AF8F-367B-88E0-D5D28EBD1B74}" dt="2020-09-01T07:19:19.971" v="1"/>
        <pc:sldMasterMkLst>
          <pc:docMk/>
          <pc:sldMasterMk cId="1630440454" sldId="2147483697"/>
        </pc:sldMasterMkLst>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2021875646" sldId="2147483686"/>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508877568" sldId="2147483687"/>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1522371033" sldId="2147483688"/>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364236663" sldId="2147483689"/>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1356652248" sldId="2147483690"/>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4079640727" sldId="2147483691"/>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248525294" sldId="2147483692"/>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2525513218" sldId="2147483693"/>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2910143932" sldId="2147483694"/>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2167197031" sldId="2147483695"/>
          </pc:sldLayoutMkLst>
        </pc:sldLayoutChg>
        <pc:sldLayoutChg chg="add">
          <pc:chgData name="Shubham Asabe" userId="S::shubham.asabe@indiraicem.ac.in::ce341efb-3704-458f-9ae3-1492cb8a1b0d" providerId="AD" clId="Web-{56BE92D9-AF8F-367B-88E0-D5D28EBD1B74}" dt="2020-09-01T07:19:19.971" v="1"/>
          <pc:sldLayoutMkLst>
            <pc:docMk/>
            <pc:sldMasterMk cId="1630440454" sldId="2147483697"/>
            <pc:sldLayoutMk cId="2066714555" sldId="2147483696"/>
          </pc:sldLayoutMkLst>
        </pc:sldLayoutChg>
      </pc:sldMasterChg>
    </pc:docChg>
  </pc:docChgLst>
  <pc:docChgLst>
    <pc:chgData name="SANKET SHIRSE" userId="S::sanket.shirse@indiraicem.ac.in::1ed2de99-9085-4c4b-be94-128fb3d077a5" providerId="AD" clId="Web-{78B24554-0096-93F8-BA16-9939223A2A48}"/>
    <pc:docChg chg="modSld">
      <pc:chgData name="SANKET SHIRSE" userId="S::sanket.shirse@indiraicem.ac.in::1ed2de99-9085-4c4b-be94-128fb3d077a5" providerId="AD" clId="Web-{78B24554-0096-93F8-BA16-9939223A2A48}" dt="2021-05-21T17:21:29.310" v="10" actId="1076"/>
      <pc:docMkLst>
        <pc:docMk/>
      </pc:docMkLst>
      <pc:sldChg chg="modSp">
        <pc:chgData name="SANKET SHIRSE" userId="S::sanket.shirse@indiraicem.ac.in::1ed2de99-9085-4c4b-be94-128fb3d077a5" providerId="AD" clId="Web-{78B24554-0096-93F8-BA16-9939223A2A48}" dt="2021-05-21T17:21:29.310" v="10" actId="1076"/>
        <pc:sldMkLst>
          <pc:docMk/>
          <pc:sldMk cId="1637695403" sldId="276"/>
        </pc:sldMkLst>
        <pc:spChg chg="mod">
          <ac:chgData name="SANKET SHIRSE" userId="S::sanket.shirse@indiraicem.ac.in::1ed2de99-9085-4c4b-be94-128fb3d077a5" providerId="AD" clId="Web-{78B24554-0096-93F8-BA16-9939223A2A48}" dt="2021-05-21T17:19:28.917" v="0" actId="1076"/>
          <ac:spMkLst>
            <pc:docMk/>
            <pc:sldMk cId="1637695403" sldId="276"/>
            <ac:spMk id="4" creationId="{30C77B27-644C-E247-BFE8-D7FFB92BC46F}"/>
          </ac:spMkLst>
        </pc:spChg>
        <pc:spChg chg="mod">
          <ac:chgData name="SANKET SHIRSE" userId="S::sanket.shirse@indiraicem.ac.in::1ed2de99-9085-4c4b-be94-128fb3d077a5" providerId="AD" clId="Web-{78B24554-0096-93F8-BA16-9939223A2A48}" dt="2021-05-21T17:20:53.637" v="6" actId="1076"/>
          <ac:spMkLst>
            <pc:docMk/>
            <pc:sldMk cId="1637695403" sldId="276"/>
            <ac:spMk id="20" creationId="{C7E4F24D-A4BB-4F40-BAFF-8EEB1DBAACD7}"/>
          </ac:spMkLst>
        </pc:spChg>
        <pc:grpChg chg="mod">
          <ac:chgData name="SANKET SHIRSE" userId="S::sanket.shirse@indiraicem.ac.in::1ed2de99-9085-4c4b-be94-128fb3d077a5" providerId="AD" clId="Web-{78B24554-0096-93F8-BA16-9939223A2A48}" dt="2021-05-21T17:21:29.310" v="10" actId="1076"/>
          <ac:grpSpMkLst>
            <pc:docMk/>
            <pc:sldMk cId="1637695403" sldId="276"/>
            <ac:grpSpMk id="22" creationId="{980DEED5-9F3B-4A65-8F07-1F1AF60FAD83}"/>
          </ac:grpSpMkLst>
        </pc:gr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_117_C5EBB65C.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Timeline</a:t>
            </a:r>
          </a:p>
        </c:rich>
      </c:tx>
      <c:overlay val="0"/>
      <c:spPr>
        <a:noFill/>
        <a:ln>
          <a:noFill/>
        </a:ln>
        <a:effectLst/>
      </c:spPr>
    </c:title>
    <c:autoTitleDeleted val="0"/>
    <c:plotArea>
      <c:layout/>
      <c:barChart>
        <c:barDir val="bar"/>
        <c:grouping val="stacked"/>
        <c:varyColors val="0"/>
        <c:ser>
          <c:idx val="0"/>
          <c:order val="0"/>
          <c:tx>
            <c:strRef>
              <c:f>Sheet1!$B$1</c:f>
              <c:strCache>
                <c:ptCount val="1"/>
                <c:pt idx="0">
                  <c:v>0</c:v>
                </c:pt>
              </c:strCache>
            </c:strRef>
          </c:tx>
          <c:spPr>
            <a:noFill/>
            <a:ln>
              <a:noFill/>
            </a:ln>
            <a:effectLst>
              <a:outerShdw blurRad="63500" dist="38100" dir="5400000" rotWithShape="0">
                <a:srgbClr val="000000">
                  <a:alpha val="65000"/>
                </a:srgbClr>
              </a:outerShdw>
            </a:effectLst>
          </c:spPr>
          <c:invertIfNegative val="0"/>
          <c:cat>
            <c:strRef>
              <c:f>Sheet1!$A$2:$A$7</c:f>
              <c:strCache>
                <c:ptCount val="6"/>
                <c:pt idx="0">
                  <c:v>Study IEEE paper</c:v>
                </c:pt>
                <c:pt idx="1">
                  <c:v>Design Algorithm</c:v>
                </c:pt>
                <c:pt idx="2">
                  <c:v>Design GUI</c:v>
                </c:pt>
                <c:pt idx="3">
                  <c:v>Prepocessing</c:v>
                </c:pt>
                <c:pt idx="4">
                  <c:v>Detail Preprocessing</c:v>
                </c:pt>
                <c:pt idx="5">
                  <c:v>Documents</c:v>
                </c:pt>
              </c:strCache>
            </c:strRef>
          </c:cat>
          <c:val>
            <c:numRef>
              <c:f>Sheet1!$B$2:$B$7</c:f>
              <c:numCache>
                <c:formatCode>General</c:formatCode>
                <c:ptCount val="6"/>
                <c:pt idx="1">
                  <c:v>60</c:v>
                </c:pt>
                <c:pt idx="2">
                  <c:v>90</c:v>
                </c:pt>
                <c:pt idx="3">
                  <c:v>120</c:v>
                </c:pt>
                <c:pt idx="4">
                  <c:v>150</c:v>
                </c:pt>
                <c:pt idx="5">
                  <c:v>90</c:v>
                </c:pt>
              </c:numCache>
            </c:numRef>
          </c:val>
          <c:extLst>
            <c:ext xmlns:c16="http://schemas.microsoft.com/office/drawing/2014/chart" uri="{C3380CC4-5D6E-409C-BE32-E72D297353CC}">
              <c16:uniqueId val="{00000000-A67A-4F4A-801C-5A5E7E05304A}"/>
            </c:ext>
          </c:extLst>
        </c:ser>
        <c:ser>
          <c:idx val="1"/>
          <c:order val="1"/>
          <c:tx>
            <c:strRef>
              <c:f>Sheet1!$C$1</c:f>
              <c:strCache>
                <c:ptCount val="1"/>
                <c:pt idx="0">
                  <c:v>02</c:v>
                </c:pt>
              </c:strCache>
            </c:strRef>
          </c:tx>
          <c:spPr>
            <a:gradFill rotWithShape="1">
              <a:gsLst>
                <a:gs pos="0">
                  <a:schemeClr val="accent2">
                    <a:tint val="98000"/>
                    <a:lumMod val="100000"/>
                  </a:schemeClr>
                </a:gs>
                <a:gs pos="100000">
                  <a:schemeClr val="accent2">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cat>
            <c:strRef>
              <c:f>Sheet1!$A$2:$A$7</c:f>
              <c:strCache>
                <c:ptCount val="6"/>
                <c:pt idx="0">
                  <c:v>Study IEEE paper</c:v>
                </c:pt>
                <c:pt idx="1">
                  <c:v>Design Algorithm</c:v>
                </c:pt>
                <c:pt idx="2">
                  <c:v>Design GUI</c:v>
                </c:pt>
                <c:pt idx="3">
                  <c:v>Prepocessing</c:v>
                </c:pt>
                <c:pt idx="4">
                  <c:v>Detail Preprocessing</c:v>
                </c:pt>
                <c:pt idx="5">
                  <c:v>Documents</c:v>
                </c:pt>
              </c:strCache>
            </c:strRef>
          </c:cat>
          <c:val>
            <c:numRef>
              <c:f>Sheet1!$C$2:$C$7</c:f>
              <c:numCache>
                <c:formatCode>General</c:formatCode>
                <c:ptCount val="6"/>
                <c:pt idx="0">
                  <c:v>60</c:v>
                </c:pt>
                <c:pt idx="1">
                  <c:v>90</c:v>
                </c:pt>
                <c:pt idx="2">
                  <c:v>120</c:v>
                </c:pt>
                <c:pt idx="3">
                  <c:v>150</c:v>
                </c:pt>
                <c:pt idx="4">
                  <c:v>180</c:v>
                </c:pt>
                <c:pt idx="5">
                  <c:v>280</c:v>
                </c:pt>
              </c:numCache>
            </c:numRef>
          </c:val>
          <c:extLst>
            <c:ext xmlns:c16="http://schemas.microsoft.com/office/drawing/2014/chart" uri="{C3380CC4-5D6E-409C-BE32-E72D297353CC}">
              <c16:uniqueId val="{00000001-A67A-4F4A-801C-5A5E7E05304A}"/>
            </c:ext>
          </c:extLst>
        </c:ser>
        <c:dLbls>
          <c:showLegendKey val="0"/>
          <c:showVal val="0"/>
          <c:showCatName val="0"/>
          <c:showSerName val="0"/>
          <c:showPercent val="0"/>
          <c:showBubbleSize val="0"/>
        </c:dLbls>
        <c:gapWidth val="150"/>
        <c:overlap val="100"/>
        <c:axId val="929454840"/>
        <c:axId val="929457080"/>
      </c:barChart>
      <c:catAx>
        <c:axId val="929454840"/>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29457080"/>
        <c:crossesAt val="0"/>
        <c:auto val="1"/>
        <c:lblAlgn val="ctr"/>
        <c:lblOffset val="100"/>
        <c:noMultiLvlLbl val="0"/>
      </c:catAx>
      <c:valAx>
        <c:axId val="929457080"/>
        <c:scaling>
          <c:orientation val="minMax"/>
          <c:max val="180"/>
          <c:min val="1"/>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29454840"/>
        <c:crosses val="autoZero"/>
        <c:crossBetween val="between"/>
        <c:majorUnit val="4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just">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A10DA7-46FE-426C-98DB-56531773DCDC}" type="datetimeFigureOut">
              <a:rPr lang="en-US" smtClean="0"/>
              <a:pPr/>
              <a:t>5/30/2021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9E3AC0-AA16-4C2B-8E25-17883A210622}" type="slidenum">
              <a:rPr lang="en-US" smtClean="0"/>
              <a:pPr/>
              <a:t>‹#›</a:t>
            </a:fld>
            <a:endParaRPr lang="en-US"/>
          </a:p>
        </p:txBody>
      </p:sp>
    </p:spTree>
    <p:extLst>
      <p:ext uri="{BB962C8B-B14F-4D97-AF65-F5344CB8AC3E}">
        <p14:creationId xmlns:p14="http://schemas.microsoft.com/office/powerpoint/2010/main" val="2760328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D9E3AC0-AA16-4C2B-8E25-17883A210622}" type="slidenum">
              <a:rPr lang="en-US" smtClean="0"/>
              <a:pPr/>
              <a:t>1</a:t>
            </a:fld>
            <a:endParaRPr lang="en-US"/>
          </a:p>
        </p:txBody>
      </p:sp>
    </p:spTree>
    <p:extLst>
      <p:ext uri="{BB962C8B-B14F-4D97-AF65-F5344CB8AC3E}">
        <p14:creationId xmlns:p14="http://schemas.microsoft.com/office/powerpoint/2010/main" val="2419261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02124"/>
                </a:solidFill>
                <a:effectLst/>
                <a:latin typeface="arial" panose="020B0604020202020204" pitchFamily="34" charset="0"/>
              </a:rPr>
              <a:t>Support Vector Machine/</a:t>
            </a:r>
          </a:p>
          <a:p>
            <a:r>
              <a:rPr lang="en-US" b="0" i="0">
                <a:solidFill>
                  <a:srgbClr val="202124"/>
                </a:solidFill>
                <a:effectLst/>
                <a:latin typeface="arial" panose="020B0604020202020204" pitchFamily="34" charset="0"/>
              </a:rPr>
              <a:t>Mel Frequency Cepstral Coefficients feature extraction</a:t>
            </a:r>
          </a:p>
          <a:p>
            <a:r>
              <a:rPr lang="en-US" b="0" i="0">
                <a:effectLst/>
                <a:latin typeface="g_d0_f2"/>
              </a:rPr>
              <a:t>Isolation forests</a:t>
            </a:r>
            <a:r>
              <a:rPr lang="en-US" b="0" i="0">
                <a:solidFill>
                  <a:srgbClr val="202124"/>
                </a:solidFill>
                <a:effectLst/>
                <a:latin typeface="arial" panose="020B0604020202020204" pitchFamily="34" charset="0"/>
              </a:rPr>
              <a:t> </a:t>
            </a:r>
            <a:r>
              <a:rPr lang="en-US" b="0" i="0">
                <a:effectLst/>
                <a:latin typeface="g_d0_f2"/>
              </a:rPr>
              <a:t>Multivariate Gaussian</a:t>
            </a:r>
          </a:p>
          <a:p>
            <a:r>
              <a:rPr lang="en-US" b="0" i="0">
                <a:solidFill>
                  <a:srgbClr val="202124"/>
                </a:solidFill>
                <a:effectLst/>
                <a:latin typeface="arial" panose="020B0604020202020204" pitchFamily="34" charset="0"/>
              </a:rPr>
              <a:t>multilayer perceptron</a:t>
            </a:r>
            <a:endParaRPr lang="en-US"/>
          </a:p>
        </p:txBody>
      </p:sp>
      <p:sp>
        <p:nvSpPr>
          <p:cNvPr id="4" name="Slide Number Placeholder 3"/>
          <p:cNvSpPr>
            <a:spLocks noGrp="1"/>
          </p:cNvSpPr>
          <p:nvPr>
            <p:ph type="sldNum" sz="quarter" idx="5"/>
          </p:nvPr>
        </p:nvSpPr>
        <p:spPr/>
        <p:txBody>
          <a:bodyPr/>
          <a:lstStyle/>
          <a:p>
            <a:fld id="{1D9E3AC0-AA16-4C2B-8E25-17883A210622}" type="slidenum">
              <a:rPr lang="en-US" smtClean="0"/>
              <a:pPr/>
              <a:t>6</a:t>
            </a:fld>
            <a:endParaRPr lang="en-US"/>
          </a:p>
        </p:txBody>
      </p:sp>
    </p:spTree>
    <p:extLst>
      <p:ext uri="{BB962C8B-B14F-4D97-AF65-F5344CB8AC3E}">
        <p14:creationId xmlns:p14="http://schemas.microsoft.com/office/powerpoint/2010/main" val="878396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22222"/>
                </a:solidFill>
                <a:effectLst/>
                <a:latin typeface="arial" panose="020B0604020202020204" pitchFamily="34" charset="0"/>
              </a:rPr>
              <a:t>Probabilistic yin</a:t>
            </a:r>
          </a:p>
          <a:p>
            <a:r>
              <a:rPr lang="en-US" b="0" i="0">
                <a:solidFill>
                  <a:srgbClr val="202124"/>
                </a:solidFill>
                <a:effectLst/>
                <a:latin typeface="arial" panose="020B0604020202020204" pitchFamily="34" charset="0"/>
              </a:rPr>
              <a:t>Support Vector Machine/</a:t>
            </a:r>
          </a:p>
          <a:p>
            <a:r>
              <a:rPr lang="en-US" b="0" i="0">
                <a:solidFill>
                  <a:srgbClr val="202124"/>
                </a:solidFill>
                <a:effectLst/>
                <a:latin typeface="arial" panose="020B0604020202020204" pitchFamily="34" charset="0"/>
              </a:rPr>
              <a:t>Mel Frequency Cepstral Coefficients feature extraction</a:t>
            </a:r>
          </a:p>
          <a:p>
            <a:r>
              <a:rPr lang="en-US" b="0" i="0">
                <a:effectLst/>
                <a:latin typeface="g_d0_f2"/>
              </a:rPr>
              <a:t>Isolation forests</a:t>
            </a:r>
            <a:r>
              <a:rPr lang="en-US" b="0" i="0">
                <a:solidFill>
                  <a:srgbClr val="202124"/>
                </a:solidFill>
                <a:effectLst/>
                <a:latin typeface="arial" panose="020B0604020202020204" pitchFamily="34" charset="0"/>
              </a:rPr>
              <a:t> </a:t>
            </a:r>
            <a:r>
              <a:rPr lang="en-US" b="0" i="0">
                <a:effectLst/>
                <a:latin typeface="g_d0_f2"/>
              </a:rPr>
              <a:t>Multivariate Gaussian</a:t>
            </a:r>
          </a:p>
          <a:p>
            <a:r>
              <a:rPr lang="en-US" b="0" i="0">
                <a:solidFill>
                  <a:srgbClr val="202124"/>
                </a:solidFill>
                <a:effectLst/>
                <a:latin typeface="arial" panose="020B0604020202020204" pitchFamily="34" charset="0"/>
              </a:rPr>
              <a:t>multilayer perceptron</a:t>
            </a:r>
            <a:endParaRPr lang="en-US"/>
          </a:p>
          <a:p>
            <a:endParaRPr lang="en-US"/>
          </a:p>
        </p:txBody>
      </p:sp>
      <p:sp>
        <p:nvSpPr>
          <p:cNvPr id="4" name="Slide Number Placeholder 3"/>
          <p:cNvSpPr>
            <a:spLocks noGrp="1"/>
          </p:cNvSpPr>
          <p:nvPr>
            <p:ph type="sldNum" sz="quarter" idx="5"/>
          </p:nvPr>
        </p:nvSpPr>
        <p:spPr/>
        <p:txBody>
          <a:bodyPr/>
          <a:lstStyle/>
          <a:p>
            <a:fld id="{1D9E3AC0-AA16-4C2B-8E25-17883A210622}" type="slidenum">
              <a:rPr lang="en-US" smtClean="0"/>
              <a:pPr/>
              <a:t>7</a:t>
            </a:fld>
            <a:endParaRPr lang="en-US"/>
          </a:p>
        </p:txBody>
      </p:sp>
    </p:spTree>
    <p:extLst>
      <p:ext uri="{BB962C8B-B14F-4D97-AF65-F5344CB8AC3E}">
        <p14:creationId xmlns:p14="http://schemas.microsoft.com/office/powerpoint/2010/main" val="2261106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02124"/>
                </a:solidFill>
                <a:effectLst/>
                <a:latin typeface="arial" panose="020B0604020202020204" pitchFamily="34" charset="0"/>
              </a:rPr>
              <a:t> This is done by multiplying two metrics:</a:t>
            </a:r>
          </a:p>
          <a:p>
            <a:r>
              <a:rPr lang="en-US" b="0" i="0" err="1">
                <a:solidFill>
                  <a:srgbClr val="202124"/>
                </a:solidFill>
                <a:effectLst/>
                <a:latin typeface="arial" panose="020B0604020202020204" pitchFamily="34" charset="0"/>
              </a:rPr>
              <a:t>Tf</a:t>
            </a:r>
            <a:r>
              <a:rPr lang="en-US" b="0" i="0">
                <a:solidFill>
                  <a:srgbClr val="202124"/>
                </a:solidFill>
                <a:effectLst/>
                <a:latin typeface="arial" panose="020B0604020202020204" pitchFamily="34" charset="0"/>
              </a:rPr>
              <a:t> no. of occurrence of I in j</a:t>
            </a:r>
          </a:p>
          <a:p>
            <a:r>
              <a:rPr lang="en-US" b="0" i="0">
                <a:solidFill>
                  <a:srgbClr val="202124"/>
                </a:solidFill>
                <a:effectLst/>
                <a:latin typeface="arial" panose="020B0604020202020204" pitchFamily="34" charset="0"/>
              </a:rPr>
              <a:t>Df </a:t>
            </a:r>
            <a:r>
              <a:rPr lang="en-US" b="0" i="0" err="1">
                <a:solidFill>
                  <a:srgbClr val="202124"/>
                </a:solidFill>
                <a:effectLst/>
                <a:latin typeface="arial" panose="020B0604020202020204" pitchFamily="34" charset="0"/>
              </a:rPr>
              <a:t>bumber</a:t>
            </a:r>
            <a:r>
              <a:rPr lang="en-US" b="0" i="0">
                <a:solidFill>
                  <a:srgbClr val="202124"/>
                </a:solidFill>
                <a:effectLst/>
                <a:latin typeface="arial" panose="020B0604020202020204" pitchFamily="34" charset="0"/>
              </a:rPr>
              <a:t> of documents in</a:t>
            </a:r>
          </a:p>
          <a:p>
            <a:r>
              <a:rPr lang="en-US" b="0" i="0">
                <a:solidFill>
                  <a:srgbClr val="D5D6D6"/>
                </a:solidFill>
                <a:effectLst/>
                <a:latin typeface="-apple-system"/>
              </a:rPr>
              <a:t>- Easy to compute</a:t>
            </a:r>
            <a:br>
              <a:rPr lang="en-US"/>
            </a:br>
            <a:r>
              <a:rPr lang="en-US" b="0" i="0">
                <a:solidFill>
                  <a:srgbClr val="D5D6D6"/>
                </a:solidFill>
                <a:effectLst/>
                <a:latin typeface="-apple-system"/>
              </a:rPr>
              <a:t>- You have some basic metric to extract the most descriptive terms in a document</a:t>
            </a:r>
            <a:br>
              <a:rPr lang="en-US"/>
            </a:br>
            <a:r>
              <a:rPr lang="en-US" b="0" i="0">
                <a:solidFill>
                  <a:srgbClr val="D5D6D6"/>
                </a:solidFill>
                <a:effectLst/>
                <a:latin typeface="-apple-system"/>
              </a:rPr>
              <a:t>- You can easily compute the similarity between 2 documents using it</a:t>
            </a:r>
            <a:endParaRPr lang="en-US" b="0" i="0">
              <a:solidFill>
                <a:srgbClr val="202124"/>
              </a:solidFill>
              <a:effectLst/>
              <a:latin typeface="arial" panose="020B0604020202020204" pitchFamily="34" charset="0"/>
            </a:endParaRPr>
          </a:p>
          <a:p>
            <a:r>
              <a:rPr lang="en-US" b="0" i="0">
                <a:solidFill>
                  <a:srgbClr val="D5D6D6"/>
                </a:solidFill>
                <a:effectLst/>
                <a:latin typeface="-apple-system"/>
              </a:rPr>
              <a:t>TF-IDF is based on the bag-of-words (</a:t>
            </a:r>
            <a:r>
              <a:rPr lang="en-US" b="0" i="0" err="1">
                <a:solidFill>
                  <a:srgbClr val="D5D6D6"/>
                </a:solidFill>
                <a:effectLst/>
                <a:latin typeface="-apple-system"/>
              </a:rPr>
              <a:t>BoW</a:t>
            </a:r>
            <a:r>
              <a:rPr lang="en-US" b="0" i="0">
                <a:solidFill>
                  <a:srgbClr val="D5D6D6"/>
                </a:solidFill>
                <a:effectLst/>
                <a:latin typeface="-apple-system"/>
              </a:rPr>
              <a:t>) model, therefore it does not capture position in text, semantics, co-occurrences in different documents, </a:t>
            </a:r>
            <a:r>
              <a:rPr lang="en-US" b="0" i="0" err="1">
                <a:solidFill>
                  <a:srgbClr val="D5D6D6"/>
                </a:solidFill>
                <a:effectLst/>
                <a:latin typeface="-apple-system"/>
              </a:rPr>
              <a:t>etc</a:t>
            </a:r>
            <a:endParaRPr lang="en-US"/>
          </a:p>
        </p:txBody>
      </p:sp>
      <p:sp>
        <p:nvSpPr>
          <p:cNvPr id="4" name="Slide Number Placeholder 3"/>
          <p:cNvSpPr>
            <a:spLocks noGrp="1"/>
          </p:cNvSpPr>
          <p:nvPr>
            <p:ph type="sldNum" sz="quarter" idx="5"/>
          </p:nvPr>
        </p:nvSpPr>
        <p:spPr/>
        <p:txBody>
          <a:bodyPr/>
          <a:lstStyle/>
          <a:p>
            <a:fld id="{1D9E3AC0-AA16-4C2B-8E25-17883A210622}" type="slidenum">
              <a:rPr lang="en-US" smtClean="0"/>
              <a:pPr/>
              <a:t>12</a:t>
            </a:fld>
            <a:endParaRPr lang="en-US"/>
          </a:p>
        </p:txBody>
      </p:sp>
    </p:spTree>
    <p:extLst>
      <p:ext uri="{BB962C8B-B14F-4D97-AF65-F5344CB8AC3E}">
        <p14:creationId xmlns:p14="http://schemas.microsoft.com/office/powerpoint/2010/main" val="3778575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D9E3AC0-AA16-4C2B-8E25-17883A210622}" type="slidenum">
              <a:rPr lang="en-US" smtClean="0"/>
              <a:pPr/>
              <a:t>13</a:t>
            </a:fld>
            <a:endParaRPr lang="en-US"/>
          </a:p>
        </p:txBody>
      </p:sp>
    </p:spTree>
    <p:extLst>
      <p:ext uri="{BB962C8B-B14F-4D97-AF65-F5344CB8AC3E}">
        <p14:creationId xmlns:p14="http://schemas.microsoft.com/office/powerpoint/2010/main" val="38627090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5/30/2021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4730096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90770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64242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48088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04698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75416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21091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14889595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06627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09391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2611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16098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5479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2563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66736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06775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1523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5/30/2021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213879621"/>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0">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175" y="2635424"/>
            <a:ext cx="12188826" cy="793576"/>
          </a:xfrm>
        </p:spPr>
        <p:txBody>
          <a:bodyPr>
            <a:normAutofit fontScale="90000"/>
          </a:bodyPr>
          <a:lstStyle/>
          <a:p>
            <a:r>
              <a:rPr lang="en-US"/>
              <a:t>Call center voice clustering</a:t>
            </a:r>
          </a:p>
        </p:txBody>
      </p:sp>
      <p:sp>
        <p:nvSpPr>
          <p:cNvPr id="3" name="Subtitle 2"/>
          <p:cNvSpPr>
            <a:spLocks noGrp="1"/>
          </p:cNvSpPr>
          <p:nvPr>
            <p:ph type="subTitle" idx="1"/>
          </p:nvPr>
        </p:nvSpPr>
        <p:spPr>
          <a:xfrm>
            <a:off x="3483429" y="4176074"/>
            <a:ext cx="7676696" cy="2322697"/>
          </a:xfrm>
        </p:spPr>
        <p:txBody>
          <a:bodyPr>
            <a:normAutofit/>
          </a:bodyPr>
          <a:lstStyle/>
          <a:p>
            <a:pPr>
              <a:lnSpc>
                <a:spcPct val="90000"/>
              </a:lnSpc>
            </a:pPr>
            <a:r>
              <a:rPr lang="en-US"/>
              <a:t>Guide: Manisha Bharati</a:t>
            </a:r>
          </a:p>
          <a:p>
            <a:pPr>
              <a:lnSpc>
                <a:spcPct val="90000"/>
              </a:lnSpc>
            </a:pPr>
            <a:r>
              <a:rPr lang="en-US"/>
              <a:t>Rohan Salvi 24140</a:t>
            </a:r>
          </a:p>
          <a:p>
            <a:pPr>
              <a:lnSpc>
                <a:spcPct val="90000"/>
              </a:lnSpc>
            </a:pPr>
            <a:r>
              <a:rPr lang="en-US"/>
              <a:t>Shubham </a:t>
            </a:r>
            <a:r>
              <a:rPr lang="en-US" err="1"/>
              <a:t>Asabe</a:t>
            </a:r>
            <a:r>
              <a:rPr lang="en-US"/>
              <a:t> 24250 </a:t>
            </a:r>
          </a:p>
          <a:p>
            <a:pPr>
              <a:lnSpc>
                <a:spcPct val="90000"/>
              </a:lnSpc>
            </a:pPr>
            <a:r>
              <a:rPr lang="en-US" err="1"/>
              <a:t>Sanket</a:t>
            </a:r>
            <a:r>
              <a:rPr lang="en-US"/>
              <a:t> </a:t>
            </a:r>
            <a:r>
              <a:rPr lang="en-US" err="1"/>
              <a:t>Shirse</a:t>
            </a:r>
            <a:r>
              <a:rPr lang="en-US"/>
              <a:t> 24239</a:t>
            </a:r>
          </a:p>
          <a:p>
            <a:pPr>
              <a:lnSpc>
                <a:spcPct val="90000"/>
              </a:lnSpc>
            </a:pPr>
            <a:r>
              <a:rPr lang="en-US"/>
              <a:t>Vipul </a:t>
            </a:r>
            <a:r>
              <a:rPr lang="en-US" err="1"/>
              <a:t>Ahire</a:t>
            </a:r>
            <a:r>
              <a:rPr lang="en-US"/>
              <a:t> 24245</a:t>
            </a:r>
          </a:p>
        </p:txBody>
      </p:sp>
      <p:sp>
        <p:nvSpPr>
          <p:cNvPr id="8" name="Title 1">
            <a:extLst>
              <a:ext uri="{FF2B5EF4-FFF2-40B4-BE49-F238E27FC236}">
                <a16:creationId xmlns:a16="http://schemas.microsoft.com/office/drawing/2014/main" id="{4CECE3BA-F8C8-8D40-B392-FCB9DB462DFB}"/>
              </a:ext>
            </a:extLst>
          </p:cNvPr>
          <p:cNvSpPr txBox="1">
            <a:spLocks/>
          </p:cNvSpPr>
          <p:nvPr/>
        </p:nvSpPr>
        <p:spPr>
          <a:xfrm>
            <a:off x="-160110" y="152410"/>
            <a:ext cx="12188826" cy="1585366"/>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Indira college of engineering and management</a:t>
            </a:r>
          </a:p>
        </p:txBody>
      </p:sp>
      <p:pic>
        <p:nvPicPr>
          <p:cNvPr id="2050" name="Picture 2" descr="Home - Indira Group of Institutes, Pune">
            <a:extLst>
              <a:ext uri="{FF2B5EF4-FFF2-40B4-BE49-F238E27FC236}">
                <a16:creationId xmlns:a16="http://schemas.microsoft.com/office/drawing/2014/main" id="{2C65B013-3C7A-EC4C-8FBC-BAF77B36F3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6" y="0"/>
            <a:ext cx="1585366" cy="1585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screenshot of a cell phone&#10;&#10;Description automatically generated">
            <a:extLst>
              <a:ext uri="{FF2B5EF4-FFF2-40B4-BE49-F238E27FC236}">
                <a16:creationId xmlns:a16="http://schemas.microsoft.com/office/drawing/2014/main" id="{E6A248C1-ED3A-4B4A-B318-B9561EF5792A}"/>
              </a:ext>
            </a:extLst>
          </p:cNvPr>
          <p:cNvPicPr>
            <a:picLocks noChangeAspect="1"/>
          </p:cNvPicPr>
          <p:nvPr/>
        </p:nvPicPr>
        <p:blipFill>
          <a:blip r:embed="rId2"/>
          <a:stretch>
            <a:fillRect/>
          </a:stretch>
        </p:blipFill>
        <p:spPr>
          <a:xfrm>
            <a:off x="0" y="2043404"/>
            <a:ext cx="12060476" cy="4718955"/>
          </a:xfrm>
          <a:prstGeom prst="rect">
            <a:avLst/>
          </a:prstGeom>
        </p:spPr>
      </p:pic>
      <p:sp>
        <p:nvSpPr>
          <p:cNvPr id="5" name="TextBox 4">
            <a:extLst>
              <a:ext uri="{FF2B5EF4-FFF2-40B4-BE49-F238E27FC236}">
                <a16:creationId xmlns:a16="http://schemas.microsoft.com/office/drawing/2014/main" id="{A7A2994D-DA6C-4DA3-A054-2F9293CA3A8B}"/>
              </a:ext>
            </a:extLst>
          </p:cNvPr>
          <p:cNvSpPr txBox="1"/>
          <p:nvPr/>
        </p:nvSpPr>
        <p:spPr>
          <a:xfrm>
            <a:off x="141216" y="255740"/>
            <a:ext cx="60312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cs typeface="Calibri"/>
              </a:rPr>
              <a:t>System architecture</a:t>
            </a:r>
          </a:p>
        </p:txBody>
      </p:sp>
    </p:spTree>
    <p:extLst>
      <p:ext uri="{BB962C8B-B14F-4D97-AF65-F5344CB8AC3E}">
        <p14:creationId xmlns:p14="http://schemas.microsoft.com/office/powerpoint/2010/main" val="2610990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305D-79D0-495B-AD2B-FFE72BBD0C11}"/>
              </a:ext>
            </a:extLst>
          </p:cNvPr>
          <p:cNvSpPr>
            <a:spLocks noGrp="1"/>
          </p:cNvSpPr>
          <p:nvPr>
            <p:ph type="title"/>
          </p:nvPr>
        </p:nvSpPr>
        <p:spPr/>
        <p:txBody>
          <a:bodyPr/>
          <a:lstStyle/>
          <a:p>
            <a:r>
              <a:rPr lang="en-US" err="1"/>
              <a:t>AlgorithmS</a:t>
            </a:r>
            <a:endParaRPr lang="en-US"/>
          </a:p>
        </p:txBody>
      </p:sp>
      <p:sp>
        <p:nvSpPr>
          <p:cNvPr id="3" name="Content Placeholder 2">
            <a:extLst>
              <a:ext uri="{FF2B5EF4-FFF2-40B4-BE49-F238E27FC236}">
                <a16:creationId xmlns:a16="http://schemas.microsoft.com/office/drawing/2014/main" id="{ACA6793A-25FC-4B65-B5AE-E64F513A5C86}"/>
              </a:ext>
            </a:extLst>
          </p:cNvPr>
          <p:cNvSpPr>
            <a:spLocks noGrp="1"/>
          </p:cNvSpPr>
          <p:nvPr>
            <p:ph idx="1"/>
          </p:nvPr>
        </p:nvSpPr>
        <p:spPr/>
        <p:txBody>
          <a:bodyPr>
            <a:normAutofit/>
          </a:bodyPr>
          <a:lstStyle/>
          <a:p>
            <a:pPr marL="514350" indent="-514350">
              <a:buFont typeface="+mj-lt"/>
              <a:buAutoNum type="arabicPeriod"/>
            </a:pPr>
            <a:r>
              <a:rPr lang="en-US" sz="3200"/>
              <a:t>TF*IDF</a:t>
            </a:r>
          </a:p>
          <a:p>
            <a:pPr marL="514350" indent="-514350">
              <a:buFont typeface="+mj-lt"/>
              <a:buAutoNum type="arabicPeriod"/>
            </a:pPr>
            <a:r>
              <a:rPr lang="en-US" sz="3200"/>
              <a:t>K-means</a:t>
            </a:r>
          </a:p>
          <a:p>
            <a:pPr>
              <a:buNone/>
            </a:pPr>
            <a:endParaRPr lang="en-US" sz="2000"/>
          </a:p>
        </p:txBody>
      </p:sp>
    </p:spTree>
    <p:extLst>
      <p:ext uri="{BB962C8B-B14F-4D97-AF65-F5344CB8AC3E}">
        <p14:creationId xmlns:p14="http://schemas.microsoft.com/office/powerpoint/2010/main" val="881342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E118C172-F38D-491F-ABE5-31506E53C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7372" y="3188918"/>
            <a:ext cx="3333750" cy="1066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7D44747-0585-4F4E-BA83-5247CD325DE8}"/>
              </a:ext>
            </a:extLst>
          </p:cNvPr>
          <p:cNvSpPr>
            <a:spLocks noGrp="1"/>
          </p:cNvSpPr>
          <p:nvPr>
            <p:ph type="title"/>
          </p:nvPr>
        </p:nvSpPr>
        <p:spPr/>
        <p:txBody>
          <a:bodyPr/>
          <a:lstStyle/>
          <a:p>
            <a:r>
              <a:rPr lang="en-US"/>
              <a:t>TF-IDF</a:t>
            </a:r>
          </a:p>
        </p:txBody>
      </p:sp>
      <p:sp>
        <p:nvSpPr>
          <p:cNvPr id="3" name="Content Placeholder 2">
            <a:extLst>
              <a:ext uri="{FF2B5EF4-FFF2-40B4-BE49-F238E27FC236}">
                <a16:creationId xmlns:a16="http://schemas.microsoft.com/office/drawing/2014/main" id="{451CA96D-5E04-4E10-823F-ACE1254BD301}"/>
              </a:ext>
            </a:extLst>
          </p:cNvPr>
          <p:cNvSpPr>
            <a:spLocks noGrp="1"/>
          </p:cNvSpPr>
          <p:nvPr>
            <p:ph idx="1"/>
          </p:nvPr>
        </p:nvSpPr>
        <p:spPr>
          <a:xfrm>
            <a:off x="1115568" y="2478024"/>
            <a:ext cx="10168128" cy="3678936"/>
          </a:xfrm>
        </p:spPr>
        <p:txBody>
          <a:bodyPr>
            <a:normAutofit/>
          </a:bodyPr>
          <a:lstStyle/>
          <a:p>
            <a:r>
              <a:rPr lang="en-US" sz="1700"/>
              <a:t>Term frequency-inverse document frequency also called </a:t>
            </a:r>
            <a:r>
              <a:rPr lang="en-US" sz="1700" err="1"/>
              <a:t>tf-idf</a:t>
            </a:r>
            <a:r>
              <a:rPr lang="en-US" sz="1700"/>
              <a:t>, is a well-known method to evaluate how important is a word in a document. </a:t>
            </a:r>
            <a:r>
              <a:rPr lang="en-US" sz="1700" err="1"/>
              <a:t>tf-idf</a:t>
            </a:r>
            <a:r>
              <a:rPr lang="en-US" sz="1700"/>
              <a:t> are also a very interesting way to convert the textual representation of information into a Vector Space Model (VSM).</a:t>
            </a:r>
          </a:p>
          <a:p>
            <a:endParaRPr lang="en-US" sz="1700"/>
          </a:p>
          <a:p>
            <a:endParaRPr lang="en-US" sz="1700"/>
          </a:p>
          <a:p>
            <a:endParaRPr lang="en-US" sz="1700"/>
          </a:p>
          <a:p>
            <a:r>
              <a:rPr lang="en-US" sz="1800">
                <a:latin typeface="medium-content-serif-font"/>
              </a:rPr>
              <a:t>TF*IDF is an information retrieval technique that weighs a term’s frequency (TF) and its inverse document frequency (IDF). Each word or term has its respective TF and IDF score. The product of the TF and IDF scores of a term is called the TF*IDF weight of that term. We have to create vectorizer using </a:t>
            </a:r>
            <a:r>
              <a:rPr lang="en-US" sz="1800" err="1">
                <a:latin typeface="medium-content-serif-font"/>
              </a:rPr>
              <a:t>Tf-idf</a:t>
            </a:r>
            <a:r>
              <a:rPr lang="en-US" sz="1800">
                <a:latin typeface="medium-content-serif-font"/>
              </a:rPr>
              <a:t> Vectorizer class to fit and transform the document which we have created.</a:t>
            </a:r>
          </a:p>
          <a:p>
            <a:endParaRPr lang="en-US" sz="1700"/>
          </a:p>
          <a:p>
            <a:endParaRPr lang="en-US"/>
          </a:p>
        </p:txBody>
      </p:sp>
    </p:spTree>
    <p:extLst>
      <p:ext uri="{BB962C8B-B14F-4D97-AF65-F5344CB8AC3E}">
        <p14:creationId xmlns:p14="http://schemas.microsoft.com/office/powerpoint/2010/main" val="2061433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CD626-0A21-D44B-85C6-1EA145EFD912}"/>
              </a:ext>
            </a:extLst>
          </p:cNvPr>
          <p:cNvSpPr>
            <a:spLocks noGrp="1"/>
          </p:cNvSpPr>
          <p:nvPr>
            <p:ph type="title"/>
          </p:nvPr>
        </p:nvSpPr>
        <p:spPr/>
        <p:txBody>
          <a:bodyPr/>
          <a:lstStyle/>
          <a:p>
            <a:r>
              <a:rPr lang="en-US"/>
              <a:t>K-means</a:t>
            </a:r>
          </a:p>
        </p:txBody>
      </p:sp>
      <p:sp>
        <p:nvSpPr>
          <p:cNvPr id="3" name="Content Placeholder 2">
            <a:extLst>
              <a:ext uri="{FF2B5EF4-FFF2-40B4-BE49-F238E27FC236}">
                <a16:creationId xmlns:a16="http://schemas.microsoft.com/office/drawing/2014/main" id="{41351D84-BB4F-1C4B-9959-C2D248E93DF2}"/>
              </a:ext>
            </a:extLst>
          </p:cNvPr>
          <p:cNvSpPr>
            <a:spLocks noGrp="1"/>
          </p:cNvSpPr>
          <p:nvPr>
            <p:ph idx="1"/>
          </p:nvPr>
        </p:nvSpPr>
        <p:spPr/>
        <p:txBody>
          <a:bodyPr>
            <a:noAutofit/>
          </a:bodyPr>
          <a:lstStyle/>
          <a:p>
            <a:pPr algn="just">
              <a:buNone/>
            </a:pPr>
            <a:r>
              <a:rPr lang="en-US" sz="1500" b="1" i="0">
                <a:effectLst/>
                <a:latin typeface="+mj-lt"/>
                <a:cs typeface="Times New Roman" panose="02020603050405020304" pitchFamily="18" charset="0"/>
              </a:rPr>
              <a:t>K-Means</a:t>
            </a:r>
            <a:r>
              <a:rPr lang="en-US" sz="1500" i="0">
                <a:effectLst/>
                <a:latin typeface="+mj-lt"/>
                <a:cs typeface="Times New Roman" panose="02020603050405020304" pitchFamily="18" charset="0"/>
              </a:rPr>
              <a:t> algorithm is an iterative algorithm that tries to partition the dataset into K pre-defined distinct non</a:t>
            </a:r>
          </a:p>
          <a:p>
            <a:pPr algn="just">
              <a:buNone/>
            </a:pPr>
            <a:r>
              <a:rPr lang="en-US" sz="1500" i="0">
                <a:effectLst/>
                <a:latin typeface="+mj-lt"/>
                <a:cs typeface="Times New Roman" panose="02020603050405020304" pitchFamily="18" charset="0"/>
              </a:rPr>
              <a:t>overlapping subgroups (clusters) where each data point belongs to only one group. It tries to make the intra</a:t>
            </a:r>
          </a:p>
          <a:p>
            <a:pPr algn="just">
              <a:buNone/>
            </a:pPr>
            <a:r>
              <a:rPr lang="en-US" sz="1500" i="0">
                <a:effectLst/>
                <a:latin typeface="+mj-lt"/>
                <a:cs typeface="Times New Roman" panose="02020603050405020304" pitchFamily="18" charset="0"/>
              </a:rPr>
              <a:t>cluster data points as similar as possible while also keeping the clusters as different (far) as possible. It assigns data</a:t>
            </a:r>
          </a:p>
          <a:p>
            <a:pPr algn="just">
              <a:buNone/>
            </a:pPr>
            <a:r>
              <a:rPr lang="en-US" sz="1500" i="0">
                <a:effectLst/>
                <a:latin typeface="+mj-lt"/>
                <a:cs typeface="Times New Roman" panose="02020603050405020304" pitchFamily="18" charset="0"/>
              </a:rPr>
              <a:t>points to a cluster such that the sum of the squared distance between the data points and the cluster’s centroid</a:t>
            </a:r>
          </a:p>
          <a:p>
            <a:pPr algn="just">
              <a:buNone/>
            </a:pPr>
            <a:r>
              <a:rPr lang="en-US" sz="1500" i="0">
                <a:effectLst/>
                <a:latin typeface="+mj-lt"/>
                <a:cs typeface="Times New Roman" panose="02020603050405020304" pitchFamily="18" charset="0"/>
              </a:rPr>
              <a:t>(arithmetic mean of all the data points that belong to that cluster) is at the minimum. The less variation we have</a:t>
            </a:r>
          </a:p>
          <a:p>
            <a:pPr algn="just">
              <a:buNone/>
            </a:pPr>
            <a:r>
              <a:rPr lang="en-US" sz="1500" i="0">
                <a:effectLst/>
                <a:latin typeface="+mj-lt"/>
                <a:cs typeface="Times New Roman" panose="02020603050405020304" pitchFamily="18" charset="0"/>
              </a:rPr>
              <a:t>within clusters, the more homogeneous (similar) the data points are within the same cluster. </a:t>
            </a:r>
          </a:p>
          <a:p>
            <a:pPr algn="just">
              <a:buNone/>
            </a:pPr>
            <a:r>
              <a:rPr lang="en-US" sz="1500" i="0">
                <a:effectLst/>
                <a:latin typeface="+mj-lt"/>
                <a:cs typeface="Times New Roman" panose="02020603050405020304" pitchFamily="18" charset="0"/>
              </a:rPr>
              <a:t>The value of K defines the Number of clusters that is the 5 categories we are choosing. More number of clusters = more numbers of divisions</a:t>
            </a:r>
          </a:p>
          <a:p>
            <a:pPr algn="just">
              <a:buNone/>
            </a:pPr>
            <a:r>
              <a:rPr lang="en-US" sz="1500" i="0">
                <a:effectLst/>
                <a:latin typeface="+mj-lt"/>
                <a:cs typeface="Times New Roman" panose="02020603050405020304" pitchFamily="18" charset="0"/>
              </a:rPr>
              <a:t>Advantages of K-Means:</a:t>
            </a:r>
          </a:p>
          <a:p>
            <a:pPr algn="just"/>
            <a:r>
              <a:rPr lang="en-US" sz="1500" i="0">
                <a:effectLst/>
                <a:latin typeface="+mj-lt"/>
                <a:cs typeface="Times New Roman" panose="02020603050405020304" pitchFamily="18" charset="0"/>
              </a:rPr>
              <a:t>Widely used method for cluster analysis</a:t>
            </a:r>
          </a:p>
          <a:p>
            <a:pPr algn="just"/>
            <a:r>
              <a:rPr lang="en-US" sz="1500" i="0">
                <a:effectLst/>
                <a:latin typeface="+mj-lt"/>
                <a:cs typeface="Times New Roman" panose="02020603050405020304" pitchFamily="18" charset="0"/>
              </a:rPr>
              <a:t>Easy to understand</a:t>
            </a:r>
          </a:p>
          <a:p>
            <a:pPr algn="just">
              <a:buNone/>
            </a:pPr>
            <a:endParaRPr lang="en-US" sz="1500" i="0">
              <a:effectLst/>
              <a:latin typeface="+mj-lt"/>
              <a:cs typeface="Times New Roman" panose="02020603050405020304" pitchFamily="18" charset="0"/>
            </a:endParaRPr>
          </a:p>
        </p:txBody>
      </p:sp>
    </p:spTree>
    <p:extLst>
      <p:ext uri="{BB962C8B-B14F-4D97-AF65-F5344CB8AC3E}">
        <p14:creationId xmlns:p14="http://schemas.microsoft.com/office/powerpoint/2010/main" val="2267705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8752-7673-4D4E-90AF-CED70F5C496B}"/>
              </a:ext>
            </a:extLst>
          </p:cNvPr>
          <p:cNvSpPr>
            <a:spLocks noGrp="1"/>
          </p:cNvSpPr>
          <p:nvPr>
            <p:ph type="title"/>
          </p:nvPr>
        </p:nvSpPr>
        <p:spPr/>
        <p:txBody>
          <a:bodyPr/>
          <a:lstStyle/>
          <a:p>
            <a:r>
              <a:rPr lang="en-US"/>
              <a:t>DFD Level 0</a:t>
            </a:r>
          </a:p>
        </p:txBody>
      </p:sp>
      <p:sp>
        <p:nvSpPr>
          <p:cNvPr id="3" name="Rectangle 2">
            <a:extLst>
              <a:ext uri="{FF2B5EF4-FFF2-40B4-BE49-F238E27FC236}">
                <a16:creationId xmlns:a16="http://schemas.microsoft.com/office/drawing/2014/main" id="{DC1B9521-2799-4732-B462-68D97E596DFB}"/>
              </a:ext>
            </a:extLst>
          </p:cNvPr>
          <p:cNvSpPr/>
          <p:nvPr/>
        </p:nvSpPr>
        <p:spPr>
          <a:xfrm>
            <a:off x="1310324" y="2832710"/>
            <a:ext cx="2280343" cy="8766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Input</a:t>
            </a:r>
            <a:r>
              <a:rPr lang="en-US"/>
              <a:t> </a:t>
            </a:r>
            <a:endParaRPr lang="en-IN"/>
          </a:p>
        </p:txBody>
      </p:sp>
      <p:sp>
        <p:nvSpPr>
          <p:cNvPr id="4" name="Rectangle 3">
            <a:extLst>
              <a:ext uri="{FF2B5EF4-FFF2-40B4-BE49-F238E27FC236}">
                <a16:creationId xmlns:a16="http://schemas.microsoft.com/office/drawing/2014/main" id="{E900B1FA-929B-4008-91AC-3803BDD1552E}"/>
              </a:ext>
            </a:extLst>
          </p:cNvPr>
          <p:cNvSpPr/>
          <p:nvPr/>
        </p:nvSpPr>
        <p:spPr>
          <a:xfrm>
            <a:off x="7711126" y="2832709"/>
            <a:ext cx="2280344" cy="8766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Output</a:t>
            </a:r>
            <a:endParaRPr lang="en-IN">
              <a:latin typeface="Times New Roman" panose="02020603050405020304" pitchFamily="18" charset="0"/>
              <a:cs typeface="Times New Roman" panose="02020603050405020304" pitchFamily="18" charset="0"/>
            </a:endParaRPr>
          </a:p>
        </p:txBody>
      </p:sp>
      <p:sp>
        <p:nvSpPr>
          <p:cNvPr id="6" name="Flowchart: Connector 5">
            <a:extLst>
              <a:ext uri="{FF2B5EF4-FFF2-40B4-BE49-F238E27FC236}">
                <a16:creationId xmlns:a16="http://schemas.microsoft.com/office/drawing/2014/main" id="{0BCDFE18-257B-4E3D-8882-BA9AAB80D054}"/>
              </a:ext>
            </a:extLst>
          </p:cNvPr>
          <p:cNvSpPr/>
          <p:nvPr/>
        </p:nvSpPr>
        <p:spPr>
          <a:xfrm>
            <a:off x="4767920" y="2408546"/>
            <a:ext cx="1759670" cy="172501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atin typeface="Times New Roman" panose="02020603050405020304" pitchFamily="18" charset="0"/>
                <a:cs typeface="Times New Roman" panose="02020603050405020304" pitchFamily="18" charset="0"/>
              </a:rPr>
              <a:t>System</a:t>
            </a:r>
            <a:endParaRPr lang="en-IN">
              <a:latin typeface="Times New Roman" panose="02020603050405020304" pitchFamily="18"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39B22FC6-F4D0-4DFE-9108-AA1AA7F1FD4B}"/>
              </a:ext>
            </a:extLst>
          </p:cNvPr>
          <p:cNvCxnSpPr>
            <a:stCxn id="3" idx="3"/>
            <a:endCxn id="6" idx="2"/>
          </p:cNvCxnSpPr>
          <p:nvPr/>
        </p:nvCxnSpPr>
        <p:spPr>
          <a:xfrm flipV="1">
            <a:off x="3590667" y="3271055"/>
            <a:ext cx="1177253" cy="2"/>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98887031-BEF9-4195-A6A0-419D920816ED}"/>
              </a:ext>
            </a:extLst>
          </p:cNvPr>
          <p:cNvCxnSpPr>
            <a:stCxn id="6" idx="6"/>
            <a:endCxn id="4" idx="1"/>
          </p:cNvCxnSpPr>
          <p:nvPr/>
        </p:nvCxnSpPr>
        <p:spPr>
          <a:xfrm>
            <a:off x="6527590" y="3271055"/>
            <a:ext cx="1183536" cy="1"/>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5538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E8F31-6075-2F4B-AE8E-04C7FA43D41D}"/>
              </a:ext>
            </a:extLst>
          </p:cNvPr>
          <p:cNvSpPr>
            <a:spLocks noGrp="1"/>
          </p:cNvSpPr>
          <p:nvPr>
            <p:ph type="title"/>
          </p:nvPr>
        </p:nvSpPr>
        <p:spPr/>
        <p:txBody>
          <a:bodyPr/>
          <a:lstStyle/>
          <a:p>
            <a:r>
              <a:rPr lang="en-US"/>
              <a:t>DFD level 1</a:t>
            </a:r>
          </a:p>
        </p:txBody>
      </p:sp>
      <p:pic>
        <p:nvPicPr>
          <p:cNvPr id="4" name="Content Placeholder 3">
            <a:extLst>
              <a:ext uri="{FF2B5EF4-FFF2-40B4-BE49-F238E27FC236}">
                <a16:creationId xmlns:a16="http://schemas.microsoft.com/office/drawing/2014/main" id="{13B9E55B-75BC-9F48-B2A6-2486FDB0759B}"/>
              </a:ext>
            </a:extLst>
          </p:cNvPr>
          <p:cNvPicPr>
            <a:picLocks noGrp="1" noChangeAspect="1"/>
          </p:cNvPicPr>
          <p:nvPr>
            <p:ph idx="1"/>
          </p:nvPr>
        </p:nvPicPr>
        <p:blipFill>
          <a:blip r:embed="rId2"/>
          <a:stretch>
            <a:fillRect/>
          </a:stretch>
        </p:blipFill>
        <p:spPr>
          <a:xfrm>
            <a:off x="1303786" y="2220686"/>
            <a:ext cx="8895454" cy="3357676"/>
          </a:xfrm>
          <a:prstGeom prst="rect">
            <a:avLst/>
          </a:prstGeom>
        </p:spPr>
      </p:pic>
    </p:spTree>
    <p:extLst>
      <p:ext uri="{BB962C8B-B14F-4D97-AF65-F5344CB8AC3E}">
        <p14:creationId xmlns:p14="http://schemas.microsoft.com/office/powerpoint/2010/main" val="945015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53E3-B43B-7C4B-AED8-F18D31D02872}"/>
              </a:ext>
            </a:extLst>
          </p:cNvPr>
          <p:cNvSpPr>
            <a:spLocks noGrp="1"/>
          </p:cNvSpPr>
          <p:nvPr>
            <p:ph type="title"/>
          </p:nvPr>
        </p:nvSpPr>
        <p:spPr/>
        <p:txBody>
          <a:bodyPr/>
          <a:lstStyle/>
          <a:p>
            <a:r>
              <a:rPr lang="en-US"/>
              <a:t>DFD Level 2</a:t>
            </a:r>
          </a:p>
        </p:txBody>
      </p:sp>
      <p:grpSp>
        <p:nvGrpSpPr>
          <p:cNvPr id="29" name="Group 28">
            <a:extLst>
              <a:ext uri="{FF2B5EF4-FFF2-40B4-BE49-F238E27FC236}">
                <a16:creationId xmlns:a16="http://schemas.microsoft.com/office/drawing/2014/main" id="{70BDB987-D26A-47F3-9D28-3DBC143AC7C9}"/>
              </a:ext>
            </a:extLst>
          </p:cNvPr>
          <p:cNvGrpSpPr/>
          <p:nvPr/>
        </p:nvGrpSpPr>
        <p:grpSpPr>
          <a:xfrm>
            <a:off x="1629934" y="2356701"/>
            <a:ext cx="8042709" cy="3450210"/>
            <a:chOff x="1659117" y="2356701"/>
            <a:chExt cx="8042709" cy="3450210"/>
          </a:xfrm>
          <a:solidFill>
            <a:schemeClr val="tx1"/>
          </a:solidFill>
        </p:grpSpPr>
        <p:sp>
          <p:nvSpPr>
            <p:cNvPr id="3" name="Rectangle 2">
              <a:extLst>
                <a:ext uri="{FF2B5EF4-FFF2-40B4-BE49-F238E27FC236}">
                  <a16:creationId xmlns:a16="http://schemas.microsoft.com/office/drawing/2014/main" id="{52301F0F-5FDA-4427-86AC-667085342219}"/>
                </a:ext>
              </a:extLst>
            </p:cNvPr>
            <p:cNvSpPr/>
            <p:nvPr/>
          </p:nvSpPr>
          <p:spPr>
            <a:xfrm>
              <a:off x="4435348" y="2356701"/>
              <a:ext cx="2466643" cy="91979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Request speech to text or type request</a:t>
              </a:r>
            </a:p>
          </p:txBody>
        </p:sp>
        <p:sp>
          <p:nvSpPr>
            <p:cNvPr id="4" name="Rectangle 3">
              <a:extLst>
                <a:ext uri="{FF2B5EF4-FFF2-40B4-BE49-F238E27FC236}">
                  <a16:creationId xmlns:a16="http://schemas.microsoft.com/office/drawing/2014/main" id="{CEE70369-D62E-4796-90CE-C3B82C4D8938}"/>
                </a:ext>
              </a:extLst>
            </p:cNvPr>
            <p:cNvSpPr/>
            <p:nvPr/>
          </p:nvSpPr>
          <p:spPr>
            <a:xfrm>
              <a:off x="1659118" y="3529332"/>
              <a:ext cx="2490247" cy="92382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Stop words elimination </a:t>
              </a:r>
            </a:p>
          </p:txBody>
        </p:sp>
        <p:sp>
          <p:nvSpPr>
            <p:cNvPr id="5" name="Rectangle 4">
              <a:extLst>
                <a:ext uri="{FF2B5EF4-FFF2-40B4-BE49-F238E27FC236}">
                  <a16:creationId xmlns:a16="http://schemas.microsoft.com/office/drawing/2014/main" id="{79AEA495-4D9D-4435-92CE-771B33C9A4DC}"/>
                </a:ext>
              </a:extLst>
            </p:cNvPr>
            <p:cNvSpPr/>
            <p:nvPr/>
          </p:nvSpPr>
          <p:spPr>
            <a:xfrm>
              <a:off x="4435348" y="3533365"/>
              <a:ext cx="2490247" cy="91979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Customer</a:t>
              </a:r>
            </a:p>
          </p:txBody>
        </p:sp>
        <p:sp>
          <p:nvSpPr>
            <p:cNvPr id="8" name="Rectangle 7">
              <a:extLst>
                <a:ext uri="{FF2B5EF4-FFF2-40B4-BE49-F238E27FC236}">
                  <a16:creationId xmlns:a16="http://schemas.microsoft.com/office/drawing/2014/main" id="{4ED7858E-9F73-406C-840C-67E83B0C95D6}"/>
                </a:ext>
              </a:extLst>
            </p:cNvPr>
            <p:cNvSpPr/>
            <p:nvPr/>
          </p:nvSpPr>
          <p:spPr>
            <a:xfrm>
              <a:off x="1659117" y="4883085"/>
              <a:ext cx="2490247" cy="92382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Classify request types</a:t>
              </a:r>
            </a:p>
          </p:txBody>
        </p:sp>
        <p:sp>
          <p:nvSpPr>
            <p:cNvPr id="9" name="Rectangle 8">
              <a:extLst>
                <a:ext uri="{FF2B5EF4-FFF2-40B4-BE49-F238E27FC236}">
                  <a16:creationId xmlns:a16="http://schemas.microsoft.com/office/drawing/2014/main" id="{964F732F-697C-4C30-9B32-A1DDD3586E21}"/>
                </a:ext>
              </a:extLst>
            </p:cNvPr>
            <p:cNvSpPr/>
            <p:nvPr/>
          </p:nvSpPr>
          <p:spPr>
            <a:xfrm>
              <a:off x="4435348" y="4879943"/>
              <a:ext cx="2490247" cy="91979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Final output</a:t>
              </a:r>
            </a:p>
          </p:txBody>
        </p:sp>
        <p:sp>
          <p:nvSpPr>
            <p:cNvPr id="10" name="Rectangle 9">
              <a:extLst>
                <a:ext uri="{FF2B5EF4-FFF2-40B4-BE49-F238E27FC236}">
                  <a16:creationId xmlns:a16="http://schemas.microsoft.com/office/drawing/2014/main" id="{C4CD4424-075D-4376-B3AA-75B9D761F706}"/>
                </a:ext>
              </a:extLst>
            </p:cNvPr>
            <p:cNvSpPr/>
            <p:nvPr/>
          </p:nvSpPr>
          <p:spPr>
            <a:xfrm>
              <a:off x="7211579" y="4879943"/>
              <a:ext cx="2490247" cy="92696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Send request to department</a:t>
              </a:r>
            </a:p>
          </p:txBody>
        </p:sp>
        <p:cxnSp>
          <p:nvCxnSpPr>
            <p:cNvPr id="12" name="Connector: Elbow 11">
              <a:extLst>
                <a:ext uri="{FF2B5EF4-FFF2-40B4-BE49-F238E27FC236}">
                  <a16:creationId xmlns:a16="http://schemas.microsoft.com/office/drawing/2014/main" id="{E5A79CA7-7C0D-4A71-90B9-A39BEE0E517E}"/>
                </a:ext>
              </a:extLst>
            </p:cNvPr>
            <p:cNvCxnSpPr>
              <a:cxnSpLocks/>
              <a:stCxn id="3" idx="1"/>
              <a:endCxn id="4" idx="0"/>
            </p:cNvCxnSpPr>
            <p:nvPr/>
          </p:nvCxnSpPr>
          <p:spPr>
            <a:xfrm rot="10800000" flipV="1">
              <a:off x="2904242" y="2816596"/>
              <a:ext cx="1531106" cy="712735"/>
            </a:xfrm>
            <a:prstGeom prst="bentConnector2">
              <a:avLst/>
            </a:prstGeom>
            <a:grpFill/>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5FC898CB-C5A0-4AF8-B9F3-B49E9A85FF9D}"/>
                </a:ext>
              </a:extLst>
            </p:cNvPr>
            <p:cNvCxnSpPr>
              <a:cxnSpLocks/>
              <a:stCxn id="4" idx="2"/>
              <a:endCxn id="8" idx="0"/>
            </p:cNvCxnSpPr>
            <p:nvPr/>
          </p:nvCxnSpPr>
          <p:spPr>
            <a:xfrm flipH="1">
              <a:off x="2904241" y="4453157"/>
              <a:ext cx="1" cy="429928"/>
            </a:xfrm>
            <a:prstGeom prst="straightConnector1">
              <a:avLst/>
            </a:prstGeom>
            <a:grpFill/>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DC84394C-2B01-43ED-955E-2F170F263037}"/>
                </a:ext>
              </a:extLst>
            </p:cNvPr>
            <p:cNvCxnSpPr>
              <a:cxnSpLocks/>
              <a:stCxn id="5" idx="0"/>
              <a:endCxn id="3" idx="2"/>
            </p:cNvCxnSpPr>
            <p:nvPr/>
          </p:nvCxnSpPr>
          <p:spPr>
            <a:xfrm flipH="1" flipV="1">
              <a:off x="5668670" y="3276493"/>
              <a:ext cx="11802" cy="256872"/>
            </a:xfrm>
            <a:prstGeom prst="straightConnector1">
              <a:avLst/>
            </a:prstGeom>
            <a:grpFill/>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5C7A6E6B-A98C-42C8-88B7-0C6C53A3CB12}"/>
                </a:ext>
              </a:extLst>
            </p:cNvPr>
            <p:cNvCxnSpPr>
              <a:cxnSpLocks/>
              <a:stCxn id="8" idx="3"/>
              <a:endCxn id="9" idx="1"/>
            </p:cNvCxnSpPr>
            <p:nvPr/>
          </p:nvCxnSpPr>
          <p:spPr>
            <a:xfrm flipV="1">
              <a:off x="4149364" y="5339839"/>
              <a:ext cx="285984" cy="5159"/>
            </a:xfrm>
            <a:prstGeom prst="straightConnector1">
              <a:avLst/>
            </a:prstGeom>
            <a:grpFill/>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8CD967B0-386C-40C3-9CFC-76178CDF3DAB}"/>
                </a:ext>
              </a:extLst>
            </p:cNvPr>
            <p:cNvCxnSpPr>
              <a:cxnSpLocks/>
              <a:stCxn id="9" idx="3"/>
              <a:endCxn id="10" idx="1"/>
            </p:cNvCxnSpPr>
            <p:nvPr/>
          </p:nvCxnSpPr>
          <p:spPr>
            <a:xfrm>
              <a:off x="6925595" y="5339839"/>
              <a:ext cx="285984" cy="3588"/>
            </a:xfrm>
            <a:prstGeom prst="straightConnector1">
              <a:avLst/>
            </a:prstGeom>
            <a:grpFill/>
            <a:ln>
              <a:solidFill>
                <a:schemeClr val="tx1"/>
              </a:solidFill>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3415637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2187C50-9D4F-284F-BF9F-D8A1C28D1FF6}"/>
              </a:ext>
            </a:extLst>
          </p:cNvPr>
          <p:cNvSpPr>
            <a:spLocks noGrp="1"/>
          </p:cNvSpPr>
          <p:nvPr>
            <p:ph type="title"/>
          </p:nvPr>
        </p:nvSpPr>
        <p:spPr>
          <a:xfrm>
            <a:off x="174171" y="304801"/>
            <a:ext cx="10087884" cy="762000"/>
          </a:xfrm>
        </p:spPr>
        <p:txBody>
          <a:bodyPr/>
          <a:lstStyle/>
          <a:p>
            <a:r>
              <a:rPr lang="en-US" err="1"/>
              <a:t>uml</a:t>
            </a:r>
            <a:endParaRPr lang="en-US"/>
          </a:p>
        </p:txBody>
      </p:sp>
      <p:sp>
        <p:nvSpPr>
          <p:cNvPr id="4" name="Title 1">
            <a:extLst>
              <a:ext uri="{FF2B5EF4-FFF2-40B4-BE49-F238E27FC236}">
                <a16:creationId xmlns:a16="http://schemas.microsoft.com/office/drawing/2014/main" id="{5CC90778-35BF-5847-9454-EE93403AD1DD}"/>
              </a:ext>
            </a:extLst>
          </p:cNvPr>
          <p:cNvSpPr txBox="1">
            <a:spLocks/>
          </p:cNvSpPr>
          <p:nvPr/>
        </p:nvSpPr>
        <p:spPr>
          <a:xfrm>
            <a:off x="174171" y="880534"/>
            <a:ext cx="10087884" cy="762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t>Class diagram</a:t>
            </a:r>
          </a:p>
        </p:txBody>
      </p:sp>
      <p:pic>
        <p:nvPicPr>
          <p:cNvPr id="5" name="Picture 4">
            <a:extLst>
              <a:ext uri="{FF2B5EF4-FFF2-40B4-BE49-F238E27FC236}">
                <a16:creationId xmlns:a16="http://schemas.microsoft.com/office/drawing/2014/main" id="{CF3081F9-88A7-2443-8380-B5E3DA87A875}"/>
              </a:ext>
            </a:extLst>
          </p:cNvPr>
          <p:cNvPicPr>
            <a:picLocks noChangeAspect="1"/>
          </p:cNvPicPr>
          <p:nvPr/>
        </p:nvPicPr>
        <p:blipFill rotWithShape="1">
          <a:blip r:embed="rId2"/>
          <a:srcRect l="7727" r="15877" b="14825"/>
          <a:stretch/>
        </p:blipFill>
        <p:spPr>
          <a:xfrm>
            <a:off x="1571134" y="1541534"/>
            <a:ext cx="9049732" cy="4435932"/>
          </a:xfrm>
          <a:prstGeom prst="rect">
            <a:avLst/>
          </a:prstGeom>
        </p:spPr>
      </p:pic>
    </p:spTree>
    <p:extLst>
      <p:ext uri="{BB962C8B-B14F-4D97-AF65-F5344CB8AC3E}">
        <p14:creationId xmlns:p14="http://schemas.microsoft.com/office/powerpoint/2010/main" val="3610617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C3507-66BB-FE41-B94F-F5819E596028}"/>
              </a:ext>
            </a:extLst>
          </p:cNvPr>
          <p:cNvSpPr>
            <a:spLocks noGrp="1"/>
          </p:cNvSpPr>
          <p:nvPr>
            <p:ph type="title"/>
          </p:nvPr>
        </p:nvSpPr>
        <p:spPr>
          <a:xfrm>
            <a:off x="174171" y="304801"/>
            <a:ext cx="10087884" cy="762000"/>
          </a:xfrm>
        </p:spPr>
        <p:txBody>
          <a:bodyPr/>
          <a:lstStyle/>
          <a:p>
            <a:r>
              <a:rPr lang="en-US" err="1"/>
              <a:t>uml</a:t>
            </a:r>
            <a:endParaRPr lang="en-US"/>
          </a:p>
        </p:txBody>
      </p:sp>
      <p:pic>
        <p:nvPicPr>
          <p:cNvPr id="4" name="Picture 3">
            <a:extLst>
              <a:ext uri="{FF2B5EF4-FFF2-40B4-BE49-F238E27FC236}">
                <a16:creationId xmlns:a16="http://schemas.microsoft.com/office/drawing/2014/main" id="{8D1564FF-E726-FD4B-B6BD-ECB351522FE5}"/>
              </a:ext>
            </a:extLst>
          </p:cNvPr>
          <p:cNvPicPr>
            <a:picLocks noChangeAspect="1"/>
          </p:cNvPicPr>
          <p:nvPr/>
        </p:nvPicPr>
        <p:blipFill>
          <a:blip r:embed="rId2"/>
          <a:stretch>
            <a:fillRect/>
          </a:stretch>
        </p:blipFill>
        <p:spPr>
          <a:xfrm>
            <a:off x="3106510" y="1456267"/>
            <a:ext cx="5097342" cy="5301343"/>
          </a:xfrm>
          <a:prstGeom prst="rect">
            <a:avLst/>
          </a:prstGeom>
        </p:spPr>
      </p:pic>
      <p:sp>
        <p:nvSpPr>
          <p:cNvPr id="7" name="Title 1">
            <a:extLst>
              <a:ext uri="{FF2B5EF4-FFF2-40B4-BE49-F238E27FC236}">
                <a16:creationId xmlns:a16="http://schemas.microsoft.com/office/drawing/2014/main" id="{EF38E651-5F27-064B-879E-A3A0D609858C}"/>
              </a:ext>
            </a:extLst>
          </p:cNvPr>
          <p:cNvSpPr txBox="1">
            <a:spLocks/>
          </p:cNvSpPr>
          <p:nvPr/>
        </p:nvSpPr>
        <p:spPr>
          <a:xfrm>
            <a:off x="174171" y="880534"/>
            <a:ext cx="10087884" cy="762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t>Use case diagram</a:t>
            </a:r>
          </a:p>
        </p:txBody>
      </p:sp>
    </p:spTree>
    <p:extLst>
      <p:ext uri="{BB962C8B-B14F-4D97-AF65-F5344CB8AC3E}">
        <p14:creationId xmlns:p14="http://schemas.microsoft.com/office/powerpoint/2010/main" val="1942187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C77B27-644C-E247-BFE8-D7FFB92BC46F}"/>
              </a:ext>
            </a:extLst>
          </p:cNvPr>
          <p:cNvSpPr>
            <a:spLocks noGrp="1"/>
          </p:cNvSpPr>
          <p:nvPr>
            <p:ph type="title"/>
          </p:nvPr>
        </p:nvSpPr>
        <p:spPr>
          <a:xfrm>
            <a:off x="78921" y="304801"/>
            <a:ext cx="10087884" cy="762000"/>
          </a:xfrm>
        </p:spPr>
        <p:txBody>
          <a:bodyPr/>
          <a:lstStyle/>
          <a:p>
            <a:r>
              <a:rPr lang="en-US" err="1"/>
              <a:t>uml</a:t>
            </a:r>
            <a:endParaRPr lang="en-US"/>
          </a:p>
        </p:txBody>
      </p:sp>
      <p:sp>
        <p:nvSpPr>
          <p:cNvPr id="5" name="Title 1">
            <a:extLst>
              <a:ext uri="{FF2B5EF4-FFF2-40B4-BE49-F238E27FC236}">
                <a16:creationId xmlns:a16="http://schemas.microsoft.com/office/drawing/2014/main" id="{92778793-7808-EA4A-A1D6-0A703E5A122D}"/>
              </a:ext>
            </a:extLst>
          </p:cNvPr>
          <p:cNvSpPr txBox="1">
            <a:spLocks/>
          </p:cNvSpPr>
          <p:nvPr/>
        </p:nvSpPr>
        <p:spPr>
          <a:xfrm>
            <a:off x="174171" y="880534"/>
            <a:ext cx="10087884" cy="762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t>activity diagram</a:t>
            </a:r>
          </a:p>
        </p:txBody>
      </p:sp>
      <p:sp>
        <p:nvSpPr>
          <p:cNvPr id="2" name="Rectangle: Rounded Corners 1">
            <a:extLst>
              <a:ext uri="{FF2B5EF4-FFF2-40B4-BE49-F238E27FC236}">
                <a16:creationId xmlns:a16="http://schemas.microsoft.com/office/drawing/2014/main" id="{5F3C2CFA-843D-4244-AB19-45D2B6D8679E}"/>
              </a:ext>
            </a:extLst>
          </p:cNvPr>
          <p:cNvSpPr/>
          <p:nvPr/>
        </p:nvSpPr>
        <p:spPr>
          <a:xfrm>
            <a:off x="4712983" y="684963"/>
            <a:ext cx="2233250" cy="704088"/>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400">
                <a:latin typeface="Times New Roman"/>
                <a:cs typeface="Times New Roman"/>
              </a:rPr>
              <a:t>Customer</a:t>
            </a:r>
          </a:p>
        </p:txBody>
      </p:sp>
      <p:sp>
        <p:nvSpPr>
          <p:cNvPr id="6" name="Rounded Rectangle 5">
            <a:extLst>
              <a:ext uri="{FF2B5EF4-FFF2-40B4-BE49-F238E27FC236}">
                <a16:creationId xmlns:a16="http://schemas.microsoft.com/office/drawing/2014/main" id="{99E331CA-044C-4694-B584-90118618161F}"/>
              </a:ext>
            </a:extLst>
          </p:cNvPr>
          <p:cNvSpPr/>
          <p:nvPr/>
        </p:nvSpPr>
        <p:spPr>
          <a:xfrm>
            <a:off x="4712983" y="1548083"/>
            <a:ext cx="2233250" cy="704088"/>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400">
                <a:latin typeface="Times New Roman"/>
                <a:cs typeface="Times New Roman"/>
              </a:rPr>
              <a:t>Requested speech to text or type request</a:t>
            </a:r>
          </a:p>
        </p:txBody>
      </p:sp>
      <p:sp>
        <p:nvSpPr>
          <p:cNvPr id="8" name="Rounded Rectangle 7">
            <a:extLst>
              <a:ext uri="{FF2B5EF4-FFF2-40B4-BE49-F238E27FC236}">
                <a16:creationId xmlns:a16="http://schemas.microsoft.com/office/drawing/2014/main" id="{FA1AA3CF-E779-44D1-9B0F-98B6B785167E}"/>
              </a:ext>
            </a:extLst>
          </p:cNvPr>
          <p:cNvSpPr/>
          <p:nvPr/>
        </p:nvSpPr>
        <p:spPr>
          <a:xfrm>
            <a:off x="4711066" y="2508391"/>
            <a:ext cx="2235167" cy="693494"/>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600">
                <a:latin typeface="Times New Roman"/>
                <a:cs typeface="Times New Roman"/>
              </a:rPr>
              <a:t>Stop words elimination that are not excellent for analysis</a:t>
            </a:r>
          </a:p>
        </p:txBody>
      </p:sp>
      <p:sp>
        <p:nvSpPr>
          <p:cNvPr id="9" name="Rounded Rectangle 8">
            <a:extLst>
              <a:ext uri="{FF2B5EF4-FFF2-40B4-BE49-F238E27FC236}">
                <a16:creationId xmlns:a16="http://schemas.microsoft.com/office/drawing/2014/main" id="{A1AD7008-26EA-4ADB-AFC7-5385EA5F5D5A}"/>
              </a:ext>
            </a:extLst>
          </p:cNvPr>
          <p:cNvSpPr/>
          <p:nvPr/>
        </p:nvSpPr>
        <p:spPr>
          <a:xfrm>
            <a:off x="4707663" y="3485171"/>
            <a:ext cx="2243888" cy="704088"/>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400">
                <a:latin typeface="Times New Roman"/>
                <a:cs typeface="Calibri"/>
              </a:rPr>
              <a:t>Classify the request types </a:t>
            </a:r>
          </a:p>
        </p:txBody>
      </p:sp>
      <p:sp>
        <p:nvSpPr>
          <p:cNvPr id="11" name="Rounded Rectangle 10">
            <a:extLst>
              <a:ext uri="{FF2B5EF4-FFF2-40B4-BE49-F238E27FC236}">
                <a16:creationId xmlns:a16="http://schemas.microsoft.com/office/drawing/2014/main" id="{92DA5418-A2D8-41C1-8D9B-A5EB1E50279C}"/>
              </a:ext>
            </a:extLst>
          </p:cNvPr>
          <p:cNvSpPr/>
          <p:nvPr/>
        </p:nvSpPr>
        <p:spPr>
          <a:xfrm>
            <a:off x="4702955" y="4472545"/>
            <a:ext cx="2231136" cy="704088"/>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400">
                <a:latin typeface="Times New Roman"/>
                <a:cs typeface="Calibri"/>
              </a:rPr>
              <a:t>Final output</a:t>
            </a:r>
            <a:r>
              <a:rPr lang="en-US" sz="1400">
                <a:cs typeface="Calibri"/>
              </a:rPr>
              <a:t> </a:t>
            </a:r>
          </a:p>
        </p:txBody>
      </p:sp>
      <p:sp>
        <p:nvSpPr>
          <p:cNvPr id="12" name="Rounded Rectangle 11">
            <a:extLst>
              <a:ext uri="{FF2B5EF4-FFF2-40B4-BE49-F238E27FC236}">
                <a16:creationId xmlns:a16="http://schemas.microsoft.com/office/drawing/2014/main" id="{8E92B3BF-94E9-4053-B681-6E8438D5BE25}"/>
              </a:ext>
            </a:extLst>
          </p:cNvPr>
          <p:cNvSpPr/>
          <p:nvPr/>
        </p:nvSpPr>
        <p:spPr>
          <a:xfrm>
            <a:off x="4711924" y="5388412"/>
            <a:ext cx="2213198" cy="704088"/>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400">
                <a:latin typeface="Times New Roman"/>
                <a:cs typeface="Calibri"/>
              </a:rPr>
              <a:t>Send request to department</a:t>
            </a:r>
          </a:p>
        </p:txBody>
      </p:sp>
      <p:sp>
        <p:nvSpPr>
          <p:cNvPr id="19" name="Oval 18">
            <a:extLst>
              <a:ext uri="{FF2B5EF4-FFF2-40B4-BE49-F238E27FC236}">
                <a16:creationId xmlns:a16="http://schemas.microsoft.com/office/drawing/2014/main" id="{C80A9569-552B-4DED-A343-45265ECA3007}"/>
              </a:ext>
            </a:extLst>
          </p:cNvPr>
          <p:cNvSpPr/>
          <p:nvPr/>
        </p:nvSpPr>
        <p:spPr>
          <a:xfrm>
            <a:off x="5571069" y="116687"/>
            <a:ext cx="515160" cy="44305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3F463E9B-A731-4186-856C-DB1C61DD7560}"/>
              </a:ext>
            </a:extLst>
          </p:cNvPr>
          <p:cNvCxnSpPr>
            <a:cxnSpLocks/>
            <a:stCxn id="19" idx="4"/>
            <a:endCxn id="2" idx="0"/>
          </p:cNvCxnSpPr>
          <p:nvPr/>
        </p:nvCxnSpPr>
        <p:spPr>
          <a:xfrm>
            <a:off x="5828649" y="559746"/>
            <a:ext cx="959" cy="125217"/>
          </a:xfrm>
          <a:prstGeom prst="straightConnector1">
            <a:avLst/>
          </a:prstGeom>
          <a:ln>
            <a:solidFill>
              <a:schemeClr val="accent6">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3577B85C-1255-4F9B-B2CA-9B583269E16A}"/>
              </a:ext>
            </a:extLst>
          </p:cNvPr>
          <p:cNvCxnSpPr>
            <a:cxnSpLocks/>
            <a:stCxn id="2" idx="2"/>
          </p:cNvCxnSpPr>
          <p:nvPr/>
        </p:nvCxnSpPr>
        <p:spPr>
          <a:xfrm>
            <a:off x="5829608" y="1389051"/>
            <a:ext cx="0" cy="159032"/>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FD191ED3-CB72-4FC8-8917-570D141E8F70}"/>
              </a:ext>
            </a:extLst>
          </p:cNvPr>
          <p:cNvCxnSpPr>
            <a:cxnSpLocks/>
          </p:cNvCxnSpPr>
          <p:nvPr/>
        </p:nvCxnSpPr>
        <p:spPr>
          <a:xfrm flipH="1">
            <a:off x="5828650" y="2252171"/>
            <a:ext cx="958" cy="256220"/>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32F4386C-C0A6-4E02-9A7B-12DCE708EF2A}"/>
              </a:ext>
            </a:extLst>
          </p:cNvPr>
          <p:cNvCxnSpPr>
            <a:cxnSpLocks/>
          </p:cNvCxnSpPr>
          <p:nvPr/>
        </p:nvCxnSpPr>
        <p:spPr>
          <a:xfrm>
            <a:off x="5828650" y="3201885"/>
            <a:ext cx="957" cy="283286"/>
          </a:xfrm>
          <a:prstGeom prst="straightConnector1">
            <a:avLst/>
          </a:prstGeom>
          <a:ln>
            <a:solidFill>
              <a:schemeClr val="bg1"/>
            </a:solidFill>
            <a:tailEnd type="triangle"/>
          </a:ln>
        </p:spPr>
        <p:style>
          <a:lnRef idx="3">
            <a:schemeClr val="accent1"/>
          </a:lnRef>
          <a:fillRef idx="0">
            <a:schemeClr val="accent1"/>
          </a:fillRef>
          <a:effectRef idx="2">
            <a:schemeClr val="accent1"/>
          </a:effectRef>
          <a:fontRef idx="minor">
            <a:schemeClr val="tx1"/>
          </a:fontRef>
        </p:style>
      </p:cxnSp>
      <p:grpSp>
        <p:nvGrpSpPr>
          <p:cNvPr id="3" name="Group 2">
            <a:extLst>
              <a:ext uri="{FF2B5EF4-FFF2-40B4-BE49-F238E27FC236}">
                <a16:creationId xmlns:a16="http://schemas.microsoft.com/office/drawing/2014/main" id="{376A7243-B0F8-4228-B780-4B635C2E0E28}"/>
              </a:ext>
            </a:extLst>
          </p:cNvPr>
          <p:cNvGrpSpPr/>
          <p:nvPr/>
        </p:nvGrpSpPr>
        <p:grpSpPr>
          <a:xfrm>
            <a:off x="5547078" y="6284710"/>
            <a:ext cx="563143" cy="536978"/>
            <a:chOff x="1792127" y="3635928"/>
            <a:chExt cx="769961" cy="762000"/>
          </a:xfrm>
        </p:grpSpPr>
        <p:grpSp>
          <p:nvGrpSpPr>
            <p:cNvPr id="14" name="Group 13">
              <a:extLst>
                <a:ext uri="{FF2B5EF4-FFF2-40B4-BE49-F238E27FC236}">
                  <a16:creationId xmlns:a16="http://schemas.microsoft.com/office/drawing/2014/main" id="{F48EE76A-69B2-4D15-BF9D-C7BC112C4793}"/>
                </a:ext>
              </a:extLst>
            </p:cNvPr>
            <p:cNvGrpSpPr/>
            <p:nvPr/>
          </p:nvGrpSpPr>
          <p:grpSpPr>
            <a:xfrm>
              <a:off x="1840046" y="3664884"/>
              <a:ext cx="674122" cy="704088"/>
              <a:chOff x="1257355" y="2564351"/>
              <a:chExt cx="843877" cy="786081"/>
            </a:xfrm>
          </p:grpSpPr>
          <p:sp>
            <p:nvSpPr>
              <p:cNvPr id="25" name="Oval 24">
                <a:extLst>
                  <a:ext uri="{FF2B5EF4-FFF2-40B4-BE49-F238E27FC236}">
                    <a16:creationId xmlns:a16="http://schemas.microsoft.com/office/drawing/2014/main" id="{397E0F88-CB7C-47FD-AD2A-B24F4A0DC6F4}"/>
                  </a:ext>
                </a:extLst>
              </p:cNvPr>
              <p:cNvSpPr/>
              <p:nvPr/>
            </p:nvSpPr>
            <p:spPr>
              <a:xfrm>
                <a:off x="1257355" y="2564351"/>
                <a:ext cx="843877" cy="78608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5CD96155-045C-4814-B9A9-24143B324FBA}"/>
                  </a:ext>
                </a:extLst>
              </p:cNvPr>
              <p:cNvSpPr/>
              <p:nvPr/>
            </p:nvSpPr>
            <p:spPr>
              <a:xfrm>
                <a:off x="1302830" y="2602615"/>
                <a:ext cx="755912" cy="67525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7" name="Oval 26">
              <a:extLst>
                <a:ext uri="{FF2B5EF4-FFF2-40B4-BE49-F238E27FC236}">
                  <a16:creationId xmlns:a16="http://schemas.microsoft.com/office/drawing/2014/main" id="{D3172651-549E-4D65-BD5C-E77315A4994E}"/>
                </a:ext>
              </a:extLst>
            </p:cNvPr>
            <p:cNvSpPr/>
            <p:nvPr/>
          </p:nvSpPr>
          <p:spPr>
            <a:xfrm>
              <a:off x="1792127" y="3635928"/>
              <a:ext cx="769961" cy="76200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7" name="Straight Arrow Connector 6">
            <a:extLst>
              <a:ext uri="{FF2B5EF4-FFF2-40B4-BE49-F238E27FC236}">
                <a16:creationId xmlns:a16="http://schemas.microsoft.com/office/drawing/2014/main" id="{693EDCE0-C61B-44AC-9B98-BA028443010E}"/>
              </a:ext>
            </a:extLst>
          </p:cNvPr>
          <p:cNvCxnSpPr>
            <a:cxnSpLocks/>
          </p:cNvCxnSpPr>
          <p:nvPr/>
        </p:nvCxnSpPr>
        <p:spPr>
          <a:xfrm flipH="1">
            <a:off x="5818523" y="4189259"/>
            <a:ext cx="11084" cy="283286"/>
          </a:xfrm>
          <a:prstGeom prst="straightConnector1">
            <a:avLst/>
          </a:prstGeom>
          <a:ln>
            <a:solidFill>
              <a:schemeClr val="bg1">
                <a:lumMod val="95000"/>
                <a:lumOff val="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DDC76138-45E4-4B07-8430-128BBCF852F3}"/>
              </a:ext>
            </a:extLst>
          </p:cNvPr>
          <p:cNvCxnSpPr>
            <a:cxnSpLocks/>
          </p:cNvCxnSpPr>
          <p:nvPr/>
        </p:nvCxnSpPr>
        <p:spPr>
          <a:xfrm>
            <a:off x="5818523" y="5176633"/>
            <a:ext cx="0" cy="211779"/>
          </a:xfrm>
          <a:prstGeom prst="straightConnector1">
            <a:avLst/>
          </a:prstGeom>
          <a:ln>
            <a:solidFill>
              <a:schemeClr val="bg1">
                <a:lumMod val="95000"/>
                <a:lumOff val="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a:extLst>
              <a:ext uri="{FF2B5EF4-FFF2-40B4-BE49-F238E27FC236}">
                <a16:creationId xmlns:a16="http://schemas.microsoft.com/office/drawing/2014/main" id="{B26544DD-5D18-41CA-84F5-AA116458B948}"/>
              </a:ext>
            </a:extLst>
          </p:cNvPr>
          <p:cNvCxnSpPr>
            <a:cxnSpLocks/>
          </p:cNvCxnSpPr>
          <p:nvPr/>
        </p:nvCxnSpPr>
        <p:spPr>
          <a:xfrm>
            <a:off x="5818523" y="6092500"/>
            <a:ext cx="0" cy="192210"/>
          </a:xfrm>
          <a:prstGeom prst="straightConnector1">
            <a:avLst/>
          </a:prstGeom>
          <a:ln>
            <a:solidFill>
              <a:schemeClr val="bg1">
                <a:lumMod val="95000"/>
                <a:lumOff val="5000"/>
              </a:schemeClr>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7695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AC90D-750F-4AC9-B5E4-B487C7EFE81D}"/>
              </a:ext>
            </a:extLst>
          </p:cNvPr>
          <p:cNvSpPr>
            <a:spLocks noGrp="1"/>
          </p:cNvSpPr>
          <p:nvPr>
            <p:ph type="title"/>
          </p:nvPr>
        </p:nvSpPr>
        <p:spPr/>
        <p:txBody>
          <a:bodyPr/>
          <a:lstStyle/>
          <a:p>
            <a:r>
              <a:rPr lang="en-US" i="0">
                <a:effectLst/>
                <a:latin typeface="din-2014"/>
              </a:rPr>
              <a:t>Problem Statement </a:t>
            </a:r>
            <a:endParaRPr lang="en-US"/>
          </a:p>
        </p:txBody>
      </p:sp>
      <p:sp>
        <p:nvSpPr>
          <p:cNvPr id="3" name="Content Placeholder 2">
            <a:extLst>
              <a:ext uri="{FF2B5EF4-FFF2-40B4-BE49-F238E27FC236}">
                <a16:creationId xmlns:a16="http://schemas.microsoft.com/office/drawing/2014/main" id="{2CEA4323-D8D4-4386-BF16-BEDB35624022}"/>
              </a:ext>
            </a:extLst>
          </p:cNvPr>
          <p:cNvSpPr>
            <a:spLocks noGrp="1"/>
          </p:cNvSpPr>
          <p:nvPr>
            <p:ph idx="1"/>
          </p:nvPr>
        </p:nvSpPr>
        <p:spPr/>
        <p:txBody>
          <a:bodyPr/>
          <a:lstStyle/>
          <a:p>
            <a:pPr algn="l"/>
            <a:r>
              <a:rPr lang="en-US" b="0" i="0">
                <a:effectLst/>
              </a:rPr>
              <a:t>To evaluate Customer Request  To Service Call Center in Text Format for classify the Request into different categories;</a:t>
            </a:r>
          </a:p>
          <a:p>
            <a:pPr algn="l">
              <a:buFont typeface="+mj-lt"/>
              <a:buAutoNum type="arabicPeriod"/>
            </a:pPr>
            <a:r>
              <a:rPr lang="en-US" sz="2000" b="0" i="0">
                <a:effectLst/>
              </a:rPr>
              <a:t>New vehicle purchase</a:t>
            </a:r>
          </a:p>
          <a:p>
            <a:pPr algn="l">
              <a:buFont typeface="+mj-lt"/>
              <a:buAutoNum type="arabicPeriod"/>
            </a:pPr>
            <a:r>
              <a:rPr lang="en-US" sz="2000" b="0" i="0">
                <a:effectLst/>
              </a:rPr>
              <a:t>Test drive requests</a:t>
            </a:r>
          </a:p>
          <a:p>
            <a:pPr algn="l">
              <a:buFont typeface="+mj-lt"/>
              <a:buAutoNum type="arabicPeriod"/>
            </a:pPr>
            <a:r>
              <a:rPr lang="en-US" sz="2000" b="0" i="0">
                <a:effectLst/>
              </a:rPr>
              <a:t>Breakdown</a:t>
            </a:r>
          </a:p>
          <a:p>
            <a:pPr algn="l">
              <a:buFont typeface="+mj-lt"/>
              <a:buAutoNum type="arabicPeriod"/>
            </a:pPr>
            <a:r>
              <a:rPr lang="en-US" sz="2000" b="0" i="0">
                <a:effectLst/>
              </a:rPr>
              <a:t>Feedback</a:t>
            </a:r>
          </a:p>
          <a:p>
            <a:pPr algn="l">
              <a:buFont typeface="+mj-lt"/>
              <a:buAutoNum type="arabicPeriod"/>
            </a:pPr>
            <a:r>
              <a:rPr lang="en-IN" sz="2000"/>
              <a:t>Insurance</a:t>
            </a:r>
          </a:p>
          <a:p>
            <a:pPr algn="l">
              <a:buFont typeface="+mj-lt"/>
              <a:buAutoNum type="arabicPeriod"/>
            </a:pPr>
            <a:endParaRPr lang="en-US" b="0" i="0">
              <a:effectLst/>
            </a:endParaRPr>
          </a:p>
          <a:p>
            <a:endParaRPr lang="en-US"/>
          </a:p>
        </p:txBody>
      </p:sp>
    </p:spTree>
    <p:extLst>
      <p:ext uri="{BB962C8B-B14F-4D97-AF65-F5344CB8AC3E}">
        <p14:creationId xmlns:p14="http://schemas.microsoft.com/office/powerpoint/2010/main" val="994891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4F85F63-AF22-2647-A822-F57B94EB0EE2}"/>
              </a:ext>
            </a:extLst>
          </p:cNvPr>
          <p:cNvSpPr>
            <a:spLocks noGrp="1"/>
          </p:cNvSpPr>
          <p:nvPr>
            <p:ph type="title"/>
          </p:nvPr>
        </p:nvSpPr>
        <p:spPr>
          <a:xfrm>
            <a:off x="174171" y="304801"/>
            <a:ext cx="10087884" cy="762000"/>
          </a:xfrm>
        </p:spPr>
        <p:txBody>
          <a:bodyPr/>
          <a:lstStyle/>
          <a:p>
            <a:r>
              <a:rPr lang="en-US" err="1"/>
              <a:t>uml</a:t>
            </a:r>
            <a:endParaRPr lang="en-US"/>
          </a:p>
        </p:txBody>
      </p:sp>
      <p:sp>
        <p:nvSpPr>
          <p:cNvPr id="4" name="Title 1">
            <a:extLst>
              <a:ext uri="{FF2B5EF4-FFF2-40B4-BE49-F238E27FC236}">
                <a16:creationId xmlns:a16="http://schemas.microsoft.com/office/drawing/2014/main" id="{0D2D74BF-07C5-3243-A38B-76C0134B5F4A}"/>
              </a:ext>
            </a:extLst>
          </p:cNvPr>
          <p:cNvSpPr txBox="1">
            <a:spLocks/>
          </p:cNvSpPr>
          <p:nvPr/>
        </p:nvSpPr>
        <p:spPr>
          <a:xfrm>
            <a:off x="174171" y="880534"/>
            <a:ext cx="10087884" cy="762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t>Sequence diagram</a:t>
            </a:r>
          </a:p>
        </p:txBody>
      </p:sp>
      <p:pic>
        <p:nvPicPr>
          <p:cNvPr id="5" name="Picture 4">
            <a:extLst>
              <a:ext uri="{FF2B5EF4-FFF2-40B4-BE49-F238E27FC236}">
                <a16:creationId xmlns:a16="http://schemas.microsoft.com/office/drawing/2014/main" id="{622A2EF8-D5FA-9346-91D5-0209F092A289}"/>
              </a:ext>
            </a:extLst>
          </p:cNvPr>
          <p:cNvPicPr>
            <a:picLocks noChangeAspect="1"/>
          </p:cNvPicPr>
          <p:nvPr/>
        </p:nvPicPr>
        <p:blipFill>
          <a:blip r:embed="rId2"/>
          <a:stretch>
            <a:fillRect/>
          </a:stretch>
        </p:blipFill>
        <p:spPr>
          <a:xfrm>
            <a:off x="3738922" y="0"/>
            <a:ext cx="4714155" cy="6858000"/>
          </a:xfrm>
          <a:prstGeom prst="rect">
            <a:avLst/>
          </a:prstGeom>
        </p:spPr>
      </p:pic>
    </p:spTree>
    <p:extLst>
      <p:ext uri="{BB962C8B-B14F-4D97-AF65-F5344CB8AC3E}">
        <p14:creationId xmlns:p14="http://schemas.microsoft.com/office/powerpoint/2010/main" val="2140483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0586D0-075F-EB47-9B6B-1249D44F770C}"/>
              </a:ext>
            </a:extLst>
          </p:cNvPr>
          <p:cNvPicPr>
            <a:picLocks noChangeAspect="1"/>
          </p:cNvPicPr>
          <p:nvPr/>
        </p:nvPicPr>
        <p:blipFill>
          <a:blip r:embed="rId2"/>
          <a:stretch>
            <a:fillRect/>
          </a:stretch>
        </p:blipFill>
        <p:spPr>
          <a:xfrm>
            <a:off x="2341728" y="1771650"/>
            <a:ext cx="7508545" cy="5054533"/>
          </a:xfrm>
          <a:prstGeom prst="rect">
            <a:avLst/>
          </a:prstGeom>
        </p:spPr>
      </p:pic>
      <p:sp>
        <p:nvSpPr>
          <p:cNvPr id="4" name="Title 1">
            <a:extLst>
              <a:ext uri="{FF2B5EF4-FFF2-40B4-BE49-F238E27FC236}">
                <a16:creationId xmlns:a16="http://schemas.microsoft.com/office/drawing/2014/main" id="{98ED276E-07EF-2845-921E-BB5087CDAE7E}"/>
              </a:ext>
            </a:extLst>
          </p:cNvPr>
          <p:cNvSpPr>
            <a:spLocks noGrp="1"/>
          </p:cNvSpPr>
          <p:nvPr>
            <p:ph type="title"/>
          </p:nvPr>
        </p:nvSpPr>
        <p:spPr>
          <a:xfrm>
            <a:off x="174171" y="304801"/>
            <a:ext cx="10087884" cy="762000"/>
          </a:xfrm>
        </p:spPr>
        <p:txBody>
          <a:bodyPr/>
          <a:lstStyle/>
          <a:p>
            <a:r>
              <a:rPr lang="en-US" err="1"/>
              <a:t>uml</a:t>
            </a:r>
            <a:endParaRPr lang="en-US"/>
          </a:p>
        </p:txBody>
      </p:sp>
      <p:sp>
        <p:nvSpPr>
          <p:cNvPr id="5" name="Title 1">
            <a:extLst>
              <a:ext uri="{FF2B5EF4-FFF2-40B4-BE49-F238E27FC236}">
                <a16:creationId xmlns:a16="http://schemas.microsoft.com/office/drawing/2014/main" id="{CDECB4C5-1D69-CD40-BAD2-F8886F98ABD5}"/>
              </a:ext>
            </a:extLst>
          </p:cNvPr>
          <p:cNvSpPr txBox="1">
            <a:spLocks/>
          </p:cNvSpPr>
          <p:nvPr/>
        </p:nvSpPr>
        <p:spPr>
          <a:xfrm>
            <a:off x="174171" y="880534"/>
            <a:ext cx="10087884" cy="7620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t>Component diagram</a:t>
            </a:r>
          </a:p>
        </p:txBody>
      </p:sp>
    </p:spTree>
    <p:extLst>
      <p:ext uri="{BB962C8B-B14F-4D97-AF65-F5344CB8AC3E}">
        <p14:creationId xmlns:p14="http://schemas.microsoft.com/office/powerpoint/2010/main" val="1357924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C2DBFCA-9067-AD4C-BA8E-2371C4CC979A}"/>
              </a:ext>
            </a:extLst>
          </p:cNvPr>
          <p:cNvSpPr>
            <a:spLocks noGrp="1"/>
          </p:cNvSpPr>
          <p:nvPr>
            <p:ph type="title"/>
          </p:nvPr>
        </p:nvSpPr>
        <p:spPr>
          <a:xfrm>
            <a:off x="188458" y="132429"/>
            <a:ext cx="10087884" cy="762000"/>
          </a:xfrm>
        </p:spPr>
        <p:txBody>
          <a:bodyPr/>
          <a:lstStyle/>
          <a:p>
            <a:r>
              <a:rPr lang="en-US"/>
              <a:t>Timeline</a:t>
            </a:r>
          </a:p>
        </p:txBody>
      </p:sp>
      <p:graphicFrame>
        <p:nvGraphicFramePr>
          <p:cNvPr id="6" name="Chart 5">
            <a:extLst>
              <a:ext uri="{FF2B5EF4-FFF2-40B4-BE49-F238E27FC236}">
                <a16:creationId xmlns:a16="http://schemas.microsoft.com/office/drawing/2014/main" id="{072F9946-011D-4283-B652-B4FF1B303D28}"/>
              </a:ext>
            </a:extLst>
          </p:cNvPr>
          <p:cNvGraphicFramePr/>
          <p:nvPr>
            <p:extLst>
              <p:ext uri="{D42A27DB-BD31-4B8C-83A1-F6EECF244321}">
                <p14:modId xmlns:p14="http://schemas.microsoft.com/office/powerpoint/2010/main" val="2128524204"/>
              </p:ext>
            </p:extLst>
          </p:nvPr>
        </p:nvGraphicFramePr>
        <p:xfrm>
          <a:off x="2032000" y="59320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20559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E5FBF-0298-1745-9B2D-9B40B3D4823B}"/>
              </a:ext>
            </a:extLst>
          </p:cNvPr>
          <p:cNvSpPr>
            <a:spLocks noGrp="1"/>
          </p:cNvSpPr>
          <p:nvPr>
            <p:ph type="title"/>
          </p:nvPr>
        </p:nvSpPr>
        <p:spPr/>
        <p:txBody>
          <a:bodyPr/>
          <a:lstStyle/>
          <a:p>
            <a:r>
              <a:rPr lang="en-US"/>
              <a:t>Outputs</a:t>
            </a:r>
          </a:p>
        </p:txBody>
      </p:sp>
      <p:pic>
        <p:nvPicPr>
          <p:cNvPr id="4" name="Picture 3" descr="Graphical user interface&#10;&#10;Description automatically generated">
            <a:extLst>
              <a:ext uri="{FF2B5EF4-FFF2-40B4-BE49-F238E27FC236}">
                <a16:creationId xmlns:a16="http://schemas.microsoft.com/office/drawing/2014/main" id="{CF936B14-38C9-FD4F-B753-F6BDECD81D38}"/>
              </a:ext>
            </a:extLst>
          </p:cNvPr>
          <p:cNvPicPr>
            <a:picLocks noChangeAspect="1"/>
          </p:cNvPicPr>
          <p:nvPr/>
        </p:nvPicPr>
        <p:blipFill rotWithShape="1">
          <a:blip r:embed="rId2">
            <a:extLst>
              <a:ext uri="{28A0092B-C50C-407E-A947-70E740481C1C}">
                <a14:useLocalDpi xmlns:a14="http://schemas.microsoft.com/office/drawing/2010/main" val="0"/>
              </a:ext>
            </a:extLst>
          </a:blip>
          <a:srcRect l="5002" t="11309" r="1080" b="10272"/>
          <a:stretch/>
        </p:blipFill>
        <p:spPr>
          <a:xfrm>
            <a:off x="1564080" y="2375554"/>
            <a:ext cx="9063840" cy="3996965"/>
          </a:xfrm>
          <a:prstGeom prst="rect">
            <a:avLst/>
          </a:prstGeom>
        </p:spPr>
      </p:pic>
    </p:spTree>
    <p:extLst>
      <p:ext uri="{BB962C8B-B14F-4D97-AF65-F5344CB8AC3E}">
        <p14:creationId xmlns:p14="http://schemas.microsoft.com/office/powerpoint/2010/main" val="2770487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C662-B35E-2F4E-80F8-AA7491970DF4}"/>
              </a:ext>
            </a:extLst>
          </p:cNvPr>
          <p:cNvSpPr>
            <a:spLocks noGrp="1"/>
          </p:cNvSpPr>
          <p:nvPr>
            <p:ph type="title"/>
          </p:nvPr>
        </p:nvSpPr>
        <p:spPr/>
        <p:txBody>
          <a:bodyPr/>
          <a:lstStyle/>
          <a:p>
            <a:r>
              <a:rPr lang="en-US"/>
              <a:t>Output</a:t>
            </a:r>
          </a:p>
        </p:txBody>
      </p:sp>
      <p:pic>
        <p:nvPicPr>
          <p:cNvPr id="4" name="Picture 3" descr="Graphical user interface, website&#10;&#10;Description automatically generated">
            <a:extLst>
              <a:ext uri="{FF2B5EF4-FFF2-40B4-BE49-F238E27FC236}">
                <a16:creationId xmlns:a16="http://schemas.microsoft.com/office/drawing/2014/main" id="{2DC5C6B4-9120-364C-90D1-0806C04FF70F}"/>
              </a:ext>
            </a:extLst>
          </p:cNvPr>
          <p:cNvPicPr>
            <a:picLocks noChangeAspect="1"/>
          </p:cNvPicPr>
          <p:nvPr/>
        </p:nvPicPr>
        <p:blipFill rotWithShape="1">
          <a:blip r:embed="rId2">
            <a:extLst>
              <a:ext uri="{28A0092B-C50C-407E-A947-70E740481C1C}">
                <a14:useLocalDpi xmlns:a14="http://schemas.microsoft.com/office/drawing/2010/main" val="0"/>
              </a:ext>
            </a:extLst>
          </a:blip>
          <a:srcRect l="4872" t="11870" r="659" b="10385"/>
          <a:stretch/>
        </p:blipFill>
        <p:spPr>
          <a:xfrm>
            <a:off x="1877505" y="2488676"/>
            <a:ext cx="8436990" cy="3667027"/>
          </a:xfrm>
          <a:prstGeom prst="rect">
            <a:avLst/>
          </a:prstGeom>
        </p:spPr>
      </p:pic>
    </p:spTree>
    <p:extLst>
      <p:ext uri="{BB962C8B-B14F-4D97-AF65-F5344CB8AC3E}">
        <p14:creationId xmlns:p14="http://schemas.microsoft.com/office/powerpoint/2010/main" val="1720905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718DE-ABDF-2B4D-83D3-08D1B44E94B8}"/>
              </a:ext>
            </a:extLst>
          </p:cNvPr>
          <p:cNvSpPr>
            <a:spLocks noGrp="1"/>
          </p:cNvSpPr>
          <p:nvPr>
            <p:ph type="title"/>
          </p:nvPr>
        </p:nvSpPr>
        <p:spPr>
          <a:xfrm>
            <a:off x="250372" y="239486"/>
            <a:ext cx="10131425" cy="1456267"/>
          </a:xfrm>
        </p:spPr>
        <p:txBody>
          <a:bodyPr/>
          <a:lstStyle/>
          <a:p>
            <a:r>
              <a:rPr lang="en-US"/>
              <a:t>output</a:t>
            </a:r>
          </a:p>
        </p:txBody>
      </p:sp>
      <p:pic>
        <p:nvPicPr>
          <p:cNvPr id="4" name="Picture 3" descr="Graphical user interface, application&#10;&#10;Description automatically generated">
            <a:extLst>
              <a:ext uri="{FF2B5EF4-FFF2-40B4-BE49-F238E27FC236}">
                <a16:creationId xmlns:a16="http://schemas.microsoft.com/office/drawing/2014/main" id="{4857ED32-12B5-BA46-9E39-23C71B9F7089}"/>
              </a:ext>
            </a:extLst>
          </p:cNvPr>
          <p:cNvPicPr>
            <a:picLocks noChangeAspect="1"/>
          </p:cNvPicPr>
          <p:nvPr/>
        </p:nvPicPr>
        <p:blipFill rotWithShape="1">
          <a:blip r:embed="rId2">
            <a:extLst>
              <a:ext uri="{28A0092B-C50C-407E-A947-70E740481C1C}">
                <a14:useLocalDpi xmlns:a14="http://schemas.microsoft.com/office/drawing/2010/main" val="0"/>
              </a:ext>
            </a:extLst>
          </a:blip>
          <a:srcRect l="5093" t="11628" r="513" b="10339"/>
          <a:stretch/>
        </p:blipFill>
        <p:spPr>
          <a:xfrm>
            <a:off x="1229742" y="1695753"/>
            <a:ext cx="9152055" cy="4254969"/>
          </a:xfrm>
          <a:prstGeom prst="rect">
            <a:avLst/>
          </a:prstGeom>
        </p:spPr>
      </p:pic>
    </p:spTree>
    <p:extLst>
      <p:ext uri="{BB962C8B-B14F-4D97-AF65-F5344CB8AC3E}">
        <p14:creationId xmlns:p14="http://schemas.microsoft.com/office/powerpoint/2010/main" val="588718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7207D-7554-E947-B4B2-8BE992753429}"/>
              </a:ext>
            </a:extLst>
          </p:cNvPr>
          <p:cNvSpPr>
            <a:spLocks noGrp="1"/>
          </p:cNvSpPr>
          <p:nvPr>
            <p:ph type="title"/>
          </p:nvPr>
        </p:nvSpPr>
        <p:spPr>
          <a:xfrm>
            <a:off x="300039" y="338138"/>
            <a:ext cx="10131425" cy="1456267"/>
          </a:xfrm>
        </p:spPr>
        <p:txBody>
          <a:bodyPr/>
          <a:lstStyle/>
          <a:p>
            <a:r>
              <a:rPr lang="en-US"/>
              <a:t>output</a:t>
            </a:r>
          </a:p>
        </p:txBody>
      </p:sp>
      <p:pic>
        <p:nvPicPr>
          <p:cNvPr id="4" name="Picture 3" descr="Graphical user interface, text, application&#10;&#10;Description automatically generated">
            <a:extLst>
              <a:ext uri="{FF2B5EF4-FFF2-40B4-BE49-F238E27FC236}">
                <a16:creationId xmlns:a16="http://schemas.microsoft.com/office/drawing/2014/main" id="{5A290CB4-41DE-F542-B3E6-77958AC80914}"/>
              </a:ext>
            </a:extLst>
          </p:cNvPr>
          <p:cNvPicPr>
            <a:picLocks noChangeAspect="1"/>
          </p:cNvPicPr>
          <p:nvPr/>
        </p:nvPicPr>
        <p:blipFill rotWithShape="1">
          <a:blip r:embed="rId2">
            <a:extLst>
              <a:ext uri="{28A0092B-C50C-407E-A947-70E740481C1C}">
                <a14:useLocalDpi xmlns:a14="http://schemas.microsoft.com/office/drawing/2010/main" val="0"/>
              </a:ext>
            </a:extLst>
          </a:blip>
          <a:srcRect l="4794"/>
          <a:stretch/>
        </p:blipFill>
        <p:spPr>
          <a:xfrm>
            <a:off x="1567543" y="1879863"/>
            <a:ext cx="8714978" cy="4834355"/>
          </a:xfrm>
          <a:prstGeom prst="rect">
            <a:avLst/>
          </a:prstGeom>
        </p:spPr>
      </p:pic>
    </p:spTree>
    <p:extLst>
      <p:ext uri="{BB962C8B-B14F-4D97-AF65-F5344CB8AC3E}">
        <p14:creationId xmlns:p14="http://schemas.microsoft.com/office/powerpoint/2010/main" val="2369058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9D5B2-1BEC-7E4D-99C9-6BC360E31CCF}"/>
              </a:ext>
            </a:extLst>
          </p:cNvPr>
          <p:cNvSpPr>
            <a:spLocks noGrp="1"/>
          </p:cNvSpPr>
          <p:nvPr>
            <p:ph type="title"/>
          </p:nvPr>
        </p:nvSpPr>
        <p:spPr/>
        <p:txBody>
          <a:bodyPr/>
          <a:lstStyle/>
          <a:p>
            <a:r>
              <a:rPr lang="en-US"/>
              <a:t>Future applications </a:t>
            </a:r>
          </a:p>
        </p:txBody>
      </p:sp>
      <p:sp>
        <p:nvSpPr>
          <p:cNvPr id="3" name="Rectangle 2">
            <a:extLst>
              <a:ext uri="{FF2B5EF4-FFF2-40B4-BE49-F238E27FC236}">
                <a16:creationId xmlns:a16="http://schemas.microsoft.com/office/drawing/2014/main" id="{F357C2CF-03E6-8D40-9C71-811E7E1C51DA}"/>
              </a:ext>
            </a:extLst>
          </p:cNvPr>
          <p:cNvSpPr/>
          <p:nvPr/>
        </p:nvSpPr>
        <p:spPr>
          <a:xfrm>
            <a:off x="685801" y="2065867"/>
            <a:ext cx="8458199" cy="3970318"/>
          </a:xfrm>
          <a:prstGeom prst="rect">
            <a:avLst/>
          </a:prstGeom>
        </p:spPr>
        <p:txBody>
          <a:bodyPr wrap="square">
            <a:spAutoFit/>
          </a:bodyPr>
          <a:lstStyle/>
          <a:p>
            <a:pPr marL="342900" indent="-342900">
              <a:buAutoNum type="arabicPeriod"/>
            </a:pPr>
            <a:r>
              <a:rPr lang="en-IN">
                <a:latin typeface="CMBX12"/>
              </a:rPr>
              <a:t>Call </a:t>
            </a:r>
            <a:r>
              <a:rPr lang="en-IN" err="1">
                <a:latin typeface="CMBX12"/>
              </a:rPr>
              <a:t>Center</a:t>
            </a:r>
            <a:r>
              <a:rPr lang="en-IN">
                <a:latin typeface="CMBX12"/>
              </a:rPr>
              <a:t> Speech Analytics</a:t>
            </a:r>
          </a:p>
          <a:p>
            <a:r>
              <a:rPr lang="en-IN"/>
              <a:t>Speech Analytics is a fairly new and relatively rare field, but one that many early adopters are finding significant success with. </a:t>
            </a:r>
          </a:p>
          <a:p>
            <a:pPr marL="342900" indent="-342900">
              <a:buAutoNum type="arabicPeriod"/>
            </a:pPr>
            <a:endParaRPr lang="en-IN">
              <a:latin typeface="CMBX12"/>
            </a:endParaRPr>
          </a:p>
          <a:p>
            <a:r>
              <a:rPr lang="en-IN"/>
              <a:t>2. Call </a:t>
            </a:r>
            <a:r>
              <a:rPr lang="en-IN" err="1"/>
              <a:t>Center</a:t>
            </a:r>
            <a:r>
              <a:rPr lang="en-IN"/>
              <a:t> Text Analytics</a:t>
            </a:r>
          </a:p>
          <a:p>
            <a:r>
              <a:rPr lang="en-IN"/>
              <a:t>Text analytics can review and monitor not only the messages sent to customers, but also the message they are sending to the company. This is vital in seeing any potential issues through the customer lens. </a:t>
            </a:r>
          </a:p>
          <a:p>
            <a:endParaRPr lang="en-IN"/>
          </a:p>
          <a:p>
            <a:r>
              <a:rPr lang="en-IN"/>
              <a:t>3. Predictive Analytics</a:t>
            </a:r>
          </a:p>
          <a:p>
            <a:r>
              <a:rPr lang="en-IN"/>
              <a:t>The modern predictive analysis engine is an invaluable tool in the call </a:t>
            </a:r>
            <a:r>
              <a:rPr lang="en-IN" err="1"/>
              <a:t>center</a:t>
            </a:r>
            <a:r>
              <a:rPr lang="en-IN"/>
              <a:t> environment. </a:t>
            </a:r>
          </a:p>
          <a:p>
            <a:endParaRPr lang="en-IN"/>
          </a:p>
          <a:p>
            <a:endParaRPr lang="en-IN"/>
          </a:p>
        </p:txBody>
      </p:sp>
      <p:pic>
        <p:nvPicPr>
          <p:cNvPr id="4098" name="Picture 2" descr="SpeechLog Analytics - Speech Analytics - Globitel">
            <a:extLst>
              <a:ext uri="{FF2B5EF4-FFF2-40B4-BE49-F238E27FC236}">
                <a16:creationId xmlns:a16="http://schemas.microsoft.com/office/drawing/2014/main" id="{208A6821-C3F0-E248-9EA7-F46EAA991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1363532"/>
            <a:ext cx="2662238" cy="147463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AS : Text Analytics for Executives - Express Computer">
            <a:extLst>
              <a:ext uri="{FF2B5EF4-FFF2-40B4-BE49-F238E27FC236}">
                <a16:creationId xmlns:a16="http://schemas.microsoft.com/office/drawing/2014/main" id="{595BAAF4-B91B-B348-A6D2-D2C8412618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3615" y="2883808"/>
            <a:ext cx="2177368" cy="187824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Predictive Analytics and How it Works| Villanova University">
            <a:extLst>
              <a:ext uri="{FF2B5EF4-FFF2-40B4-BE49-F238E27FC236}">
                <a16:creationId xmlns:a16="http://schemas.microsoft.com/office/drawing/2014/main" id="{D8938970-783A-7944-A6A1-39A6028ECB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5848" y="4807694"/>
            <a:ext cx="3120390"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07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93E17-7995-714F-988D-A6E873187382}"/>
              </a:ext>
            </a:extLst>
          </p:cNvPr>
          <p:cNvSpPr>
            <a:spLocks noGrp="1"/>
          </p:cNvSpPr>
          <p:nvPr>
            <p:ph type="title"/>
          </p:nvPr>
        </p:nvSpPr>
        <p:spPr>
          <a:xfrm>
            <a:off x="685801" y="609600"/>
            <a:ext cx="10131425" cy="947057"/>
          </a:xfrm>
        </p:spPr>
        <p:txBody>
          <a:bodyPr>
            <a:normAutofit fontScale="90000"/>
          </a:bodyPr>
          <a:lstStyle/>
          <a:p>
            <a:r>
              <a:rPr lang="en-IN"/>
              <a:t>Conclusion </a:t>
            </a:r>
            <a:br>
              <a:rPr lang="en-IN"/>
            </a:br>
            <a:endParaRPr lang="en-US"/>
          </a:p>
        </p:txBody>
      </p:sp>
      <p:sp>
        <p:nvSpPr>
          <p:cNvPr id="3" name="Rectangle 2">
            <a:extLst>
              <a:ext uri="{FF2B5EF4-FFF2-40B4-BE49-F238E27FC236}">
                <a16:creationId xmlns:a16="http://schemas.microsoft.com/office/drawing/2014/main" id="{F99C57DC-C41A-C140-9CD0-671F130143F9}"/>
              </a:ext>
            </a:extLst>
          </p:cNvPr>
          <p:cNvSpPr/>
          <p:nvPr/>
        </p:nvSpPr>
        <p:spPr>
          <a:xfrm>
            <a:off x="790724" y="1648048"/>
            <a:ext cx="10026502" cy="923330"/>
          </a:xfrm>
          <a:prstGeom prst="rect">
            <a:avLst/>
          </a:prstGeom>
        </p:spPr>
        <p:txBody>
          <a:bodyPr wrap="square">
            <a:spAutoFit/>
          </a:bodyPr>
          <a:lstStyle/>
          <a:p>
            <a:r>
              <a:rPr lang="en-IN">
                <a:latin typeface="Times New Roman" panose="02020603050405020304" pitchFamily="18" charset="0"/>
                <a:cs typeface="Times New Roman" panose="02020603050405020304" pitchFamily="18" charset="0"/>
              </a:rPr>
              <a:t>So, we have reached to a stage where our output is ready for processing of further application of ML algorithms . The outputs we are currently generating are in form of words ,these words do not have any special symbols or stops words that might create a confusion in further processing of machine learning.</a:t>
            </a:r>
            <a:endParaRPr lang="en-US"/>
          </a:p>
        </p:txBody>
      </p:sp>
    </p:spTree>
    <p:extLst>
      <p:ext uri="{BB962C8B-B14F-4D97-AF65-F5344CB8AC3E}">
        <p14:creationId xmlns:p14="http://schemas.microsoft.com/office/powerpoint/2010/main" val="3095506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6B6DC-2FAF-4F6F-9934-D2CDCD3C5E97}"/>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4236657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288F2-C19C-486C-9852-DA0BB1AAF4F9}"/>
              </a:ext>
            </a:extLst>
          </p:cNvPr>
          <p:cNvSpPr>
            <a:spLocks noGrp="1"/>
          </p:cNvSpPr>
          <p:nvPr>
            <p:ph type="title"/>
          </p:nvPr>
        </p:nvSpPr>
        <p:spPr>
          <a:xfrm>
            <a:off x="337458" y="-95174"/>
            <a:ext cx="10131425" cy="1456267"/>
          </a:xfrm>
        </p:spPr>
        <p:txBody>
          <a:bodyPr/>
          <a:lstStyle/>
          <a:p>
            <a:pPr algn="just"/>
            <a:r>
              <a:rPr lang="en-US"/>
              <a:t>Aim</a:t>
            </a:r>
          </a:p>
        </p:txBody>
      </p:sp>
      <p:sp>
        <p:nvSpPr>
          <p:cNvPr id="3" name="Content Placeholder 2">
            <a:extLst>
              <a:ext uri="{FF2B5EF4-FFF2-40B4-BE49-F238E27FC236}">
                <a16:creationId xmlns:a16="http://schemas.microsoft.com/office/drawing/2014/main" id="{79B3AC56-54A5-40AA-9F0E-D96986304C0D}"/>
              </a:ext>
            </a:extLst>
          </p:cNvPr>
          <p:cNvSpPr>
            <a:spLocks noGrp="1"/>
          </p:cNvSpPr>
          <p:nvPr>
            <p:ph idx="1"/>
          </p:nvPr>
        </p:nvSpPr>
        <p:spPr>
          <a:xfrm>
            <a:off x="609601" y="978505"/>
            <a:ext cx="10131425" cy="4900990"/>
          </a:xfrm>
        </p:spPr>
        <p:txBody>
          <a:bodyPr vert="horz" lIns="91440" tIns="45720" rIns="91440" bIns="45720" rtlCol="0" anchor="t">
            <a:noAutofit/>
          </a:bodyPr>
          <a:lstStyle/>
          <a:p>
            <a:pPr algn="just"/>
            <a:r>
              <a:rPr lang="en-US">
                <a:ea typeface="+mn-lt"/>
                <a:cs typeface="+mn-lt"/>
              </a:rPr>
              <a:t>Currently, call center agents interact with customers and try to facilitate and fulfill the customer needs. As part of the solution, we need to classify the customer Request in Text Format To Service Call Center into different categories of Request linked with automotive industry (i.e., new vehicle purchase enquiries, test drive request, breakdown assistance, roadside assistance, Insurance, Servicing etc.) for necessary action by the business.</a:t>
            </a:r>
          </a:p>
          <a:p>
            <a:r>
              <a:rPr lang="en-US">
                <a:ea typeface="+mn-lt"/>
                <a:cs typeface="+mn-lt"/>
              </a:rPr>
              <a:t>We need to Customer Request in Text Format To Service Call Center for classify the Request into different categories listed below:</a:t>
            </a:r>
            <a:endParaRPr lang="en-US">
              <a:cs typeface="Calibri" panose="020F0502020204030204"/>
            </a:endParaRPr>
          </a:p>
          <a:p>
            <a:r>
              <a:rPr lang="en-US">
                <a:ea typeface="+mn-lt"/>
                <a:cs typeface="+mn-lt"/>
              </a:rPr>
              <a:t>1. New vehicle purchase enquiries ( i.e., Enquiry on latest or future or existing product features, price, availability, closest showroom to drop in for purchase or exchange, etc.)</a:t>
            </a:r>
            <a:endParaRPr lang="en-US">
              <a:cs typeface="Calibri" panose="020F0502020204030204"/>
            </a:endParaRPr>
          </a:p>
          <a:p>
            <a:r>
              <a:rPr lang="en-US">
                <a:ea typeface="+mn-lt"/>
                <a:cs typeface="+mn-lt"/>
              </a:rPr>
              <a:t>2. Test drive requests ( i.e., Request for booking test drives, follow up Request with customers to schedule the same, confirmation that test drive has been done as per schedule or with delayed schedule, etc.)</a:t>
            </a:r>
            <a:endParaRPr lang="en-US">
              <a:cs typeface="Calibri" panose="020F0502020204030204"/>
            </a:endParaRPr>
          </a:p>
          <a:p>
            <a:r>
              <a:rPr lang="en-US">
                <a:ea typeface="+mn-lt"/>
                <a:cs typeface="+mn-lt"/>
              </a:rPr>
              <a:t>3. Breakdown ( i.e., Customer Send Request TO  contact center to report vehicle break down and providing his location details for repair or breakdown assistance, Road assistance mechanic reaching out to customer and reaching location with preliminary input on vehicle condition )</a:t>
            </a:r>
            <a:endParaRPr lang="en-US">
              <a:cs typeface="Calibri" panose="020F0502020204030204"/>
            </a:endParaRPr>
          </a:p>
          <a:p>
            <a:r>
              <a:rPr lang="en-US">
                <a:ea typeface="+mn-lt"/>
                <a:cs typeface="+mn-lt"/>
              </a:rPr>
              <a:t>4. Feedback ( Feedback collected post sales /service on vehicle delivery on customer sales/ service experience)</a:t>
            </a:r>
            <a:endParaRPr lang="en-US">
              <a:cs typeface="Calibri" panose="020F0502020204030204"/>
            </a:endParaRPr>
          </a:p>
          <a:p>
            <a:pPr algn="just"/>
            <a:endParaRPr lang="en-US"/>
          </a:p>
        </p:txBody>
      </p:sp>
    </p:spTree>
    <p:extLst>
      <p:ext uri="{BB962C8B-B14F-4D97-AF65-F5344CB8AC3E}">
        <p14:creationId xmlns:p14="http://schemas.microsoft.com/office/powerpoint/2010/main" val="1960900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8611D-1ABC-FB4A-8C43-CAF356F1FF82}"/>
              </a:ext>
            </a:extLst>
          </p:cNvPr>
          <p:cNvSpPr>
            <a:spLocks noGrp="1"/>
          </p:cNvSpPr>
          <p:nvPr>
            <p:ph type="title"/>
          </p:nvPr>
        </p:nvSpPr>
        <p:spPr/>
        <p:txBody>
          <a:bodyPr/>
          <a:lstStyle/>
          <a:p>
            <a:r>
              <a:rPr lang="en-US"/>
              <a:t>objectives</a:t>
            </a:r>
          </a:p>
        </p:txBody>
      </p:sp>
      <p:sp>
        <p:nvSpPr>
          <p:cNvPr id="3" name="Content Placeholder 2">
            <a:extLst>
              <a:ext uri="{FF2B5EF4-FFF2-40B4-BE49-F238E27FC236}">
                <a16:creationId xmlns:a16="http://schemas.microsoft.com/office/drawing/2014/main" id="{9D7313A2-0C4F-47AE-A731-0FB276A4A191}"/>
              </a:ext>
            </a:extLst>
          </p:cNvPr>
          <p:cNvSpPr>
            <a:spLocks noGrp="1"/>
          </p:cNvSpPr>
          <p:nvPr>
            <p:ph sz="half" idx="1"/>
          </p:nvPr>
        </p:nvSpPr>
        <p:spPr/>
        <p:txBody>
          <a:bodyPr>
            <a:noAutofit/>
          </a:bodyPr>
          <a:lstStyle/>
          <a:p>
            <a:r>
              <a:rPr lang="en-IN" sz="1600">
                <a:latin typeface="Times New Roman" panose="02020603050405020304" pitchFamily="18" charset="0"/>
                <a:cs typeface="Times New Roman" panose="02020603050405020304" pitchFamily="18" charset="0"/>
              </a:rPr>
              <a:t>Objectives 40-50 %</a:t>
            </a:r>
          </a:p>
          <a:p>
            <a:r>
              <a:rPr lang="en-IN" sz="1600">
                <a:latin typeface="Times New Roman" panose="02020603050405020304" pitchFamily="18" charset="0"/>
                <a:cs typeface="Times New Roman" panose="02020603050405020304" pitchFamily="18" charset="0"/>
              </a:rPr>
              <a:t>1.GUI User End Module </a:t>
            </a:r>
          </a:p>
          <a:p>
            <a:r>
              <a:rPr lang="en-IN" sz="1600">
                <a:latin typeface="Times New Roman" panose="02020603050405020304" pitchFamily="18" charset="0"/>
                <a:cs typeface="Times New Roman" panose="02020603050405020304" pitchFamily="18" charset="0"/>
              </a:rPr>
              <a:t>2.Database connection module -Record Store in DB module</a:t>
            </a:r>
          </a:p>
          <a:p>
            <a:r>
              <a:rPr lang="en-IN" sz="1600">
                <a:latin typeface="Times New Roman" panose="02020603050405020304" pitchFamily="18" charset="0"/>
                <a:cs typeface="Times New Roman" panose="02020603050405020304" pitchFamily="18" charset="0"/>
              </a:rPr>
              <a:t>3.OTP verify module </a:t>
            </a:r>
          </a:p>
          <a:p>
            <a:r>
              <a:rPr lang="en-IN" sz="1600">
                <a:latin typeface="Times New Roman" panose="02020603050405020304" pitchFamily="18" charset="0"/>
                <a:cs typeface="Times New Roman" panose="02020603050405020304" pitchFamily="18" charset="0"/>
              </a:rPr>
              <a:t>4.Login Authentication module </a:t>
            </a:r>
          </a:p>
          <a:p>
            <a:r>
              <a:rPr lang="en-IN" sz="1600">
                <a:latin typeface="Times New Roman" panose="02020603050405020304" pitchFamily="18" charset="0"/>
                <a:cs typeface="Times New Roman" panose="02020603050405020304" pitchFamily="18" charset="0"/>
              </a:rPr>
              <a:t>5.Voice to input module </a:t>
            </a:r>
          </a:p>
          <a:p>
            <a:r>
              <a:rPr lang="en-IN" sz="1600">
                <a:latin typeface="Times New Roman" panose="02020603050405020304" pitchFamily="18" charset="0"/>
                <a:cs typeface="Times New Roman" panose="02020603050405020304" pitchFamily="18" charset="0"/>
              </a:rPr>
              <a:t>6.Extract token from Sentence module </a:t>
            </a:r>
          </a:p>
          <a:p>
            <a:r>
              <a:rPr lang="en-IN" sz="1600">
                <a:latin typeface="Times New Roman" panose="02020603050405020304" pitchFamily="18" charset="0"/>
                <a:cs typeface="Times New Roman" panose="02020603050405020304" pitchFamily="18" charset="0"/>
              </a:rPr>
              <a:t>7.Special Symbol remove module</a:t>
            </a:r>
          </a:p>
          <a:p>
            <a:r>
              <a:rPr lang="en-IN" sz="1600">
                <a:latin typeface="Times New Roman" panose="02020603050405020304" pitchFamily="18" charset="0"/>
                <a:cs typeface="Times New Roman" panose="02020603050405020304" pitchFamily="18" charset="0"/>
              </a:rPr>
              <a:t>8.Remove stop words, Keep keywords module</a:t>
            </a:r>
          </a:p>
          <a:p>
            <a:r>
              <a:rPr lang="en-IN" sz="1600">
                <a:latin typeface="Times New Roman" panose="02020603050405020304" pitchFamily="18" charset="0"/>
                <a:cs typeface="Times New Roman" panose="02020603050405020304" pitchFamily="18" charset="0"/>
              </a:rPr>
              <a:t>(conclusion: Data ready for further process)</a:t>
            </a:r>
            <a:endParaRPr lang="en-IN" sz="1600">
              <a:effectLst/>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D048D96D-0A9A-4A37-B8EB-4695424FC957}"/>
              </a:ext>
            </a:extLst>
          </p:cNvPr>
          <p:cNvSpPr>
            <a:spLocks noGrp="1"/>
          </p:cNvSpPr>
          <p:nvPr>
            <p:ph sz="half" idx="2"/>
          </p:nvPr>
        </p:nvSpPr>
        <p:spPr/>
        <p:txBody>
          <a:bodyPr>
            <a:noAutofit/>
          </a:bodyPr>
          <a:lstStyle/>
          <a:p>
            <a:r>
              <a:rPr lang="en-IN" sz="1600">
                <a:latin typeface="Times New Roman" panose="02020603050405020304" pitchFamily="18" charset="0"/>
                <a:cs typeface="Times New Roman" panose="02020603050405020304" pitchFamily="18" charset="0"/>
              </a:rPr>
              <a:t>Remaining</a:t>
            </a:r>
          </a:p>
          <a:p>
            <a:r>
              <a:rPr lang="en-IN" sz="1600">
                <a:latin typeface="Times New Roman" panose="02020603050405020304" pitchFamily="18" charset="0"/>
                <a:cs typeface="Times New Roman" panose="02020603050405020304" pitchFamily="18" charset="0"/>
              </a:rPr>
              <a:t>1.Detecting the keywords which department they belong.</a:t>
            </a:r>
          </a:p>
          <a:p>
            <a:r>
              <a:rPr lang="en-IN" sz="1600">
                <a:latin typeface="Times New Roman" panose="02020603050405020304" pitchFamily="18" charset="0"/>
                <a:cs typeface="Times New Roman" panose="02020603050405020304" pitchFamily="18" charset="0"/>
              </a:rPr>
              <a:t>2.apply machine learning on updating stop words.</a:t>
            </a:r>
          </a:p>
          <a:p>
            <a:r>
              <a:rPr lang="en-IN" sz="1600">
                <a:latin typeface="Times New Roman" panose="02020603050405020304" pitchFamily="18" charset="0"/>
                <a:cs typeface="Times New Roman" panose="02020603050405020304" pitchFamily="18" charset="0"/>
              </a:rPr>
              <a:t>3.The data bank of specific department words will also generate and add new words on the basis of machine learning to its data bank.</a:t>
            </a:r>
          </a:p>
          <a:p>
            <a:r>
              <a:rPr lang="en-IN" sz="1600">
                <a:latin typeface="Times New Roman" panose="02020603050405020304" pitchFamily="18" charset="0"/>
                <a:cs typeface="Times New Roman" panose="02020603050405020304" pitchFamily="18" charset="0"/>
              </a:rPr>
              <a:t>4.Output of every user relating to the specific department will be shown on admin portal.</a:t>
            </a:r>
          </a:p>
          <a:p>
            <a:r>
              <a:rPr lang="en-IN" sz="1600">
                <a:latin typeface="Times New Roman" panose="02020603050405020304" pitchFamily="18" charset="0"/>
                <a:cs typeface="Times New Roman" panose="02020603050405020304" pitchFamily="18" charset="0"/>
              </a:rPr>
              <a:t>5. and can be downloaded in csv format. Frontend Analytics</a:t>
            </a:r>
          </a:p>
          <a:p>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407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1B06-FD76-4DD2-9CF3-A5ECB749B508}"/>
              </a:ext>
            </a:extLst>
          </p:cNvPr>
          <p:cNvSpPr>
            <a:spLocks noGrp="1"/>
          </p:cNvSpPr>
          <p:nvPr>
            <p:ph type="title"/>
          </p:nvPr>
        </p:nvSpPr>
        <p:spPr/>
        <p:txBody>
          <a:bodyPr/>
          <a:lstStyle/>
          <a:p>
            <a:r>
              <a:rPr lang="en-US">
                <a:cs typeface="Calibri Light"/>
              </a:rPr>
              <a:t>Motivation</a:t>
            </a:r>
            <a:endParaRPr lang="en-US"/>
          </a:p>
        </p:txBody>
      </p:sp>
      <p:sp>
        <p:nvSpPr>
          <p:cNvPr id="3" name="Content Placeholder 2">
            <a:extLst>
              <a:ext uri="{FF2B5EF4-FFF2-40B4-BE49-F238E27FC236}">
                <a16:creationId xmlns:a16="http://schemas.microsoft.com/office/drawing/2014/main" id="{FB1D44E5-6EBC-4B21-A933-4DBADDD809C1}"/>
              </a:ext>
            </a:extLst>
          </p:cNvPr>
          <p:cNvSpPr>
            <a:spLocks noGrp="1"/>
          </p:cNvSpPr>
          <p:nvPr>
            <p:ph idx="1"/>
          </p:nvPr>
        </p:nvSpPr>
        <p:spPr>
          <a:xfrm>
            <a:off x="685801" y="2142067"/>
            <a:ext cx="10809918" cy="1446640"/>
          </a:xfrm>
        </p:spPr>
        <p:txBody>
          <a:bodyPr/>
          <a:lstStyle/>
          <a:p>
            <a:pPr algn="just"/>
            <a:r>
              <a:rPr lang="en-US">
                <a:ea typeface="+mn-lt"/>
                <a:cs typeface="+mn-lt"/>
              </a:rPr>
              <a:t>In today's world , many customer send request to call center there is a lot of waiting for thousands of people at a time ,to make this quick and efficient we are going to work on this project</a:t>
            </a:r>
            <a:endParaRPr lang="en-US">
              <a:cs typeface="Calibri" panose="020F0502020204030204"/>
            </a:endParaRPr>
          </a:p>
          <a:p>
            <a:pPr algn="just"/>
            <a:r>
              <a:rPr lang="en-US">
                <a:ea typeface="+mn-lt"/>
                <a:cs typeface="+mn-lt"/>
              </a:rPr>
              <a:t>This was the problem statement given by TCS in their hackathon.</a:t>
            </a:r>
            <a:endParaRPr lang="en-US">
              <a:cs typeface="Calibri"/>
            </a:endParaRPr>
          </a:p>
        </p:txBody>
      </p:sp>
    </p:spTree>
    <p:extLst>
      <p:ext uri="{BB962C8B-B14F-4D97-AF65-F5344CB8AC3E}">
        <p14:creationId xmlns:p14="http://schemas.microsoft.com/office/powerpoint/2010/main" val="1924373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0B7F-2EB1-4C9D-8CD3-000B4CAFB14B}"/>
              </a:ext>
            </a:extLst>
          </p:cNvPr>
          <p:cNvSpPr>
            <a:spLocks noGrp="1"/>
          </p:cNvSpPr>
          <p:nvPr>
            <p:ph type="title"/>
          </p:nvPr>
        </p:nvSpPr>
        <p:spPr>
          <a:xfrm>
            <a:off x="0" y="-1"/>
            <a:ext cx="12192000" cy="970825"/>
          </a:xfrm>
        </p:spPr>
        <p:txBody>
          <a:bodyPr>
            <a:normAutofit/>
          </a:bodyPr>
          <a:lstStyle/>
          <a:p>
            <a:pPr algn="ctr"/>
            <a:r>
              <a:rPr lang="en-US"/>
              <a:t>Literature survey</a:t>
            </a:r>
          </a:p>
        </p:txBody>
      </p:sp>
      <p:graphicFrame>
        <p:nvGraphicFramePr>
          <p:cNvPr id="4" name="Content Placeholder 3">
            <a:extLst>
              <a:ext uri="{FF2B5EF4-FFF2-40B4-BE49-F238E27FC236}">
                <a16:creationId xmlns:a16="http://schemas.microsoft.com/office/drawing/2014/main" id="{274CF99A-1ECF-451B-BC8D-BA39E3C03EF9}"/>
              </a:ext>
            </a:extLst>
          </p:cNvPr>
          <p:cNvGraphicFramePr>
            <a:graphicFrameLocks noGrp="1"/>
          </p:cNvGraphicFramePr>
          <p:nvPr>
            <p:ph idx="1"/>
            <p:extLst>
              <p:ext uri="{D42A27DB-BD31-4B8C-83A1-F6EECF244321}">
                <p14:modId xmlns:p14="http://schemas.microsoft.com/office/powerpoint/2010/main" val="4215974137"/>
              </p:ext>
            </p:extLst>
          </p:nvPr>
        </p:nvGraphicFramePr>
        <p:xfrm>
          <a:off x="0" y="970825"/>
          <a:ext cx="12213015" cy="5887175"/>
        </p:xfrm>
        <a:graphic>
          <a:graphicData uri="http://schemas.openxmlformats.org/drawingml/2006/table">
            <a:tbl>
              <a:tblPr/>
              <a:tblGrid>
                <a:gridCol w="892990">
                  <a:extLst>
                    <a:ext uri="{9D8B030D-6E8A-4147-A177-3AD203B41FA5}">
                      <a16:colId xmlns:a16="http://schemas.microsoft.com/office/drawing/2014/main" val="3383951569"/>
                    </a:ext>
                  </a:extLst>
                </a:gridCol>
                <a:gridCol w="5173564">
                  <a:extLst>
                    <a:ext uri="{9D8B030D-6E8A-4147-A177-3AD203B41FA5}">
                      <a16:colId xmlns:a16="http://schemas.microsoft.com/office/drawing/2014/main" val="108668187"/>
                    </a:ext>
                  </a:extLst>
                </a:gridCol>
                <a:gridCol w="3305723">
                  <a:extLst>
                    <a:ext uri="{9D8B030D-6E8A-4147-A177-3AD203B41FA5}">
                      <a16:colId xmlns:a16="http://schemas.microsoft.com/office/drawing/2014/main" val="1682957671"/>
                    </a:ext>
                  </a:extLst>
                </a:gridCol>
                <a:gridCol w="2840738">
                  <a:extLst>
                    <a:ext uri="{9D8B030D-6E8A-4147-A177-3AD203B41FA5}">
                      <a16:colId xmlns:a16="http://schemas.microsoft.com/office/drawing/2014/main" val="1917664033"/>
                    </a:ext>
                  </a:extLst>
                </a:gridCol>
              </a:tblGrid>
              <a:tr h="664225">
                <a:tc>
                  <a:txBody>
                    <a:bodyPr/>
                    <a:lstStyle/>
                    <a:p>
                      <a:pPr algn="ctr" rtl="0" fontAlgn="base"/>
                      <a:r>
                        <a:rPr lang="en-US" sz="1800" b="1" i="0" err="1">
                          <a:solidFill>
                            <a:srgbClr val="FFFFFF"/>
                          </a:solidFill>
                          <a:effectLst/>
                          <a:latin typeface="Calibri" panose="020F0502020204030204" pitchFamily="34" charset="0"/>
                        </a:rPr>
                        <a:t>Sr</a:t>
                      </a:r>
                      <a:r>
                        <a:rPr lang="en-US" sz="1800" b="1" i="0">
                          <a:solidFill>
                            <a:srgbClr val="FFFFFF"/>
                          </a:solidFill>
                          <a:effectLst/>
                          <a:latin typeface="Calibri" panose="020F0502020204030204" pitchFamily="34" charset="0"/>
                        </a:rPr>
                        <a:t> no.​</a:t>
                      </a:r>
                      <a:endParaRPr lang="en-US" sz="1800" b="1" i="0">
                        <a:solidFill>
                          <a:srgbClr val="FFFFFF"/>
                        </a:solidFill>
                        <a:effectLst/>
                      </a:endParaRPr>
                    </a:p>
                  </a:txBody>
                  <a:tcPr marL="41950" marR="41950" marT="20975" marB="20975" anchor="ctr">
                    <a:lnL>
                      <a:noFill/>
                    </a:lnL>
                    <a:lnR>
                      <a:noFill/>
                    </a:lnR>
                    <a:lnT>
                      <a:noFill/>
                    </a:lnT>
                    <a:lnB>
                      <a:noFill/>
                    </a:lnB>
                    <a:solidFill>
                      <a:srgbClr val="AC3EC1"/>
                    </a:solidFill>
                  </a:tcPr>
                </a:tc>
                <a:tc>
                  <a:txBody>
                    <a:bodyPr/>
                    <a:lstStyle/>
                    <a:p>
                      <a:pPr algn="ctr" rtl="0" fontAlgn="base"/>
                      <a:r>
                        <a:rPr lang="en-US" sz="1800" b="1" i="0">
                          <a:solidFill>
                            <a:srgbClr val="FFFFFF"/>
                          </a:solidFill>
                          <a:effectLst/>
                          <a:latin typeface="Calibri" panose="020F0502020204030204" pitchFamily="34" charset="0"/>
                        </a:rPr>
                        <a:t>Paper Title​</a:t>
                      </a:r>
                      <a:endParaRPr lang="en-US" sz="1800" b="1" i="0">
                        <a:solidFill>
                          <a:srgbClr val="FFFFFF"/>
                        </a:solidFill>
                        <a:effectLst/>
                      </a:endParaRPr>
                    </a:p>
                  </a:txBody>
                  <a:tcPr marL="41950" marR="41950" marT="20975" marB="20975" anchor="ctr">
                    <a:lnL>
                      <a:noFill/>
                    </a:lnL>
                    <a:lnR>
                      <a:noFill/>
                    </a:lnR>
                    <a:lnT>
                      <a:noFill/>
                    </a:lnT>
                    <a:lnB>
                      <a:noFill/>
                    </a:lnB>
                    <a:solidFill>
                      <a:srgbClr val="AC3EC1"/>
                    </a:solidFill>
                  </a:tcPr>
                </a:tc>
                <a:tc>
                  <a:txBody>
                    <a:bodyPr/>
                    <a:lstStyle/>
                    <a:p>
                      <a:pPr algn="ctr" rtl="0" fontAlgn="base"/>
                      <a:r>
                        <a:rPr lang="en-US" sz="1800" b="1" i="0">
                          <a:solidFill>
                            <a:srgbClr val="FFFFFF"/>
                          </a:solidFill>
                          <a:effectLst/>
                          <a:latin typeface="Calibri" panose="020F0502020204030204" pitchFamily="34" charset="0"/>
                        </a:rPr>
                        <a:t>Idea/Algorithm description​</a:t>
                      </a:r>
                      <a:endParaRPr lang="en-US" sz="1800" b="1" i="0">
                        <a:solidFill>
                          <a:srgbClr val="FFFFFF"/>
                        </a:solidFill>
                        <a:effectLst/>
                      </a:endParaRPr>
                    </a:p>
                  </a:txBody>
                  <a:tcPr marL="41950" marR="41950" marT="20975" marB="20975" anchor="ctr">
                    <a:lnL>
                      <a:noFill/>
                    </a:lnL>
                    <a:lnR>
                      <a:noFill/>
                    </a:lnR>
                    <a:lnT>
                      <a:noFill/>
                    </a:lnT>
                    <a:lnB>
                      <a:noFill/>
                    </a:lnB>
                    <a:solidFill>
                      <a:srgbClr val="AC3EC1"/>
                    </a:solidFill>
                  </a:tcPr>
                </a:tc>
                <a:tc>
                  <a:txBody>
                    <a:bodyPr/>
                    <a:lstStyle/>
                    <a:p>
                      <a:pPr algn="ctr" rtl="0" fontAlgn="base"/>
                      <a:r>
                        <a:rPr lang="en-US" sz="1800" b="1" i="0">
                          <a:solidFill>
                            <a:srgbClr val="FFFFFF"/>
                          </a:solidFill>
                          <a:effectLst/>
                          <a:latin typeface="Calibri" panose="020F0502020204030204" pitchFamily="34" charset="0"/>
                        </a:rPr>
                        <a:t>Problem found​</a:t>
                      </a:r>
                      <a:endParaRPr lang="en-US" sz="1800" b="1" i="0">
                        <a:solidFill>
                          <a:srgbClr val="FFFFFF"/>
                        </a:solidFill>
                        <a:effectLst/>
                      </a:endParaRPr>
                    </a:p>
                  </a:txBody>
                  <a:tcPr marL="41950" marR="41950" marT="20975" marB="20975" anchor="ctr">
                    <a:lnL>
                      <a:noFill/>
                    </a:lnL>
                    <a:lnR>
                      <a:noFill/>
                    </a:lnR>
                    <a:lnT>
                      <a:noFill/>
                    </a:lnT>
                    <a:lnB>
                      <a:noFill/>
                    </a:lnB>
                    <a:solidFill>
                      <a:srgbClr val="AC3EC1"/>
                    </a:solidFill>
                  </a:tcPr>
                </a:tc>
                <a:extLst>
                  <a:ext uri="{0D108BD9-81ED-4DB2-BD59-A6C34878D82A}">
                    <a16:rowId xmlns:a16="http://schemas.microsoft.com/office/drawing/2014/main" val="1259201845"/>
                  </a:ext>
                </a:extLst>
              </a:tr>
              <a:tr h="1369027">
                <a:tc>
                  <a:txBody>
                    <a:bodyPr/>
                    <a:lstStyle/>
                    <a:p>
                      <a:pPr algn="ctr" rtl="0" fontAlgn="base"/>
                      <a:r>
                        <a:rPr lang="en-US" sz="1800" b="0" i="0">
                          <a:solidFill>
                            <a:srgbClr val="000000"/>
                          </a:solidFill>
                          <a:effectLst/>
                          <a:latin typeface="Calibri" panose="020F0502020204030204" pitchFamily="34" charset="0"/>
                        </a:rPr>
                        <a:t>​1</a:t>
                      </a:r>
                      <a:endParaRPr lang="en-US" sz="1800" b="0" i="0">
                        <a:solidFill>
                          <a:srgbClr val="000000"/>
                        </a:solidFill>
                        <a:effectLst/>
                      </a:endParaRPr>
                    </a:p>
                  </a:txBody>
                  <a:tcPr marL="41950" marR="41950" marT="20975" marB="20975" anchor="ctr">
                    <a:lnL>
                      <a:noFill/>
                    </a:lnL>
                    <a:lnR>
                      <a:noFill/>
                    </a:lnR>
                    <a:lnT>
                      <a:noFill/>
                    </a:lnT>
                    <a:lnB>
                      <a:noFill/>
                    </a:lnB>
                    <a:solidFill>
                      <a:srgbClr val="E3CEE9"/>
                    </a:solidFill>
                  </a:tcPr>
                </a:tc>
                <a:tc>
                  <a:txBody>
                    <a:bodyPr/>
                    <a:lstStyle/>
                    <a:p>
                      <a:pPr algn="ctr" rtl="0" fontAlgn="base"/>
                      <a:r>
                        <a:rPr lang="en-US" sz="1800" b="0" i="0">
                          <a:solidFill>
                            <a:srgbClr val="000000"/>
                          </a:solidFill>
                          <a:effectLst/>
                          <a:latin typeface="Calibri" panose="020F0502020204030204" pitchFamily="34" charset="0"/>
                        </a:rPr>
                        <a:t>Multiclass Digital Audio Segmentation with MFCC​</a:t>
                      </a:r>
                      <a:endParaRPr lang="en-US" sz="1800" b="0" i="0">
                        <a:solidFill>
                          <a:srgbClr val="000000"/>
                        </a:solidFill>
                        <a:effectLst/>
                      </a:endParaRPr>
                    </a:p>
                    <a:p>
                      <a:pPr algn="ctr" rtl="0" fontAlgn="base"/>
                      <a:r>
                        <a:rPr lang="en-US" sz="1800" b="0" i="0">
                          <a:solidFill>
                            <a:srgbClr val="000000"/>
                          </a:solidFill>
                          <a:effectLst/>
                          <a:latin typeface="Calibri" panose="020F0502020204030204" pitchFamily="34" charset="0"/>
                        </a:rPr>
                        <a:t>Features using Naive Bayes and SVM Classifiers(2019)(ASYU)​</a:t>
                      </a:r>
                      <a:endParaRPr lang="en-US" sz="1800" b="0" i="0">
                        <a:solidFill>
                          <a:srgbClr val="000000"/>
                        </a:solidFill>
                        <a:effectLst/>
                      </a:endParaRP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rgbClr val="000000"/>
                          </a:solidFill>
                          <a:effectLst/>
                          <a:latin typeface="Calibri" panose="020F0502020204030204" pitchFamily="34" charset="0"/>
                        </a:rPr>
                        <a:t>​Detects Silence, Speech and Music</a:t>
                      </a: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rgbClr val="000000"/>
                          </a:solidFill>
                          <a:effectLst/>
                          <a:latin typeface="Calibri" panose="020F0502020204030204" pitchFamily="34" charset="0"/>
                        </a:rPr>
                        <a:t>Detects only audio segments​</a:t>
                      </a:r>
                    </a:p>
                  </a:txBody>
                  <a:tcPr marL="41950" marR="41950" marT="20975" marB="20975" anchor="ctr">
                    <a:lnL>
                      <a:noFill/>
                    </a:lnL>
                    <a:lnR>
                      <a:noFill/>
                    </a:lnR>
                    <a:lnT>
                      <a:noFill/>
                    </a:lnT>
                    <a:lnB>
                      <a:noFill/>
                    </a:lnB>
                    <a:solidFill>
                      <a:srgbClr val="E3CEE9"/>
                    </a:solidFill>
                  </a:tcPr>
                </a:tc>
                <a:extLst>
                  <a:ext uri="{0D108BD9-81ED-4DB2-BD59-A6C34878D82A}">
                    <a16:rowId xmlns:a16="http://schemas.microsoft.com/office/drawing/2014/main" val="4239231185"/>
                  </a:ext>
                </a:extLst>
              </a:tr>
              <a:tr h="1262027">
                <a:tc>
                  <a:txBody>
                    <a:bodyPr/>
                    <a:lstStyle/>
                    <a:p>
                      <a:pPr algn="ctr" rtl="0" fontAlgn="base"/>
                      <a:r>
                        <a:rPr lang="en-US" sz="1800" b="0" i="0">
                          <a:solidFill>
                            <a:srgbClr val="000000"/>
                          </a:solidFill>
                          <a:effectLst/>
                          <a:latin typeface="Calibri" panose="020F0502020204030204" pitchFamily="34" charset="0"/>
                        </a:rPr>
                        <a:t>2</a:t>
                      </a:r>
                      <a:endParaRPr lang="en-US" sz="1800" b="0" i="0">
                        <a:solidFill>
                          <a:srgbClr val="000000"/>
                        </a:solidFill>
                        <a:effectLst/>
                      </a:endParaRPr>
                    </a:p>
                  </a:txBody>
                  <a:tcPr marL="41950" marR="41950" marT="20975" marB="20975" anchor="ctr">
                    <a:lnL>
                      <a:noFill/>
                    </a:lnL>
                    <a:lnR>
                      <a:noFill/>
                    </a:lnR>
                    <a:lnT>
                      <a:noFill/>
                    </a:lnT>
                    <a:lnB>
                      <a:noFill/>
                    </a:lnB>
                    <a:solidFill>
                      <a:srgbClr val="F1E8F4"/>
                    </a:solidFill>
                  </a:tcPr>
                </a:tc>
                <a:tc>
                  <a:txBody>
                    <a:bodyPr/>
                    <a:lstStyle/>
                    <a:p>
                      <a:pPr algn="ctr" rtl="0" fontAlgn="base"/>
                      <a:r>
                        <a:rPr lang="en-US" sz="1800" b="0" i="0">
                          <a:solidFill>
                            <a:srgbClr val="000000"/>
                          </a:solidFill>
                          <a:effectLst/>
                          <a:latin typeface="Calibri" panose="020F0502020204030204" pitchFamily="34" charset="0"/>
                        </a:rPr>
                        <a:t>Analysis of Detected Silent Segments in Call​</a:t>
                      </a:r>
                      <a:endParaRPr lang="en-US" sz="1800" b="0" i="0">
                        <a:solidFill>
                          <a:srgbClr val="000000"/>
                        </a:solidFill>
                        <a:effectLst/>
                      </a:endParaRPr>
                    </a:p>
                    <a:p>
                      <a:pPr algn="ctr" rtl="0" fontAlgn="base"/>
                      <a:r>
                        <a:rPr lang="en-US" sz="1800" b="0" i="0">
                          <a:solidFill>
                            <a:srgbClr val="000000"/>
                          </a:solidFill>
                          <a:effectLst/>
                          <a:latin typeface="Calibri" panose="020F0502020204030204" pitchFamily="34" charset="0"/>
                        </a:rPr>
                        <a:t>Center Recordings(2019)(IDAP)​</a:t>
                      </a:r>
                      <a:endParaRPr lang="en-US" sz="1800" b="0" i="0">
                        <a:solidFill>
                          <a:srgbClr val="000000"/>
                        </a:solidFill>
                        <a:effectLst/>
                      </a:endParaRPr>
                    </a:p>
                  </a:txBody>
                  <a:tcPr marL="41950" marR="41950" marT="20975" marB="20975" anchor="ctr">
                    <a:lnL>
                      <a:noFill/>
                    </a:lnL>
                    <a:lnR>
                      <a:noFill/>
                    </a:lnR>
                    <a:lnT>
                      <a:noFill/>
                    </a:lnT>
                    <a:lnB>
                      <a:noFill/>
                    </a:lnB>
                    <a:solidFill>
                      <a:srgbClr val="F1E8F4"/>
                    </a:solidFill>
                  </a:tcPr>
                </a:tc>
                <a:tc>
                  <a:txBody>
                    <a:bodyPr/>
                    <a:lstStyle/>
                    <a:p>
                      <a:pPr algn="ctr" rtl="0" fontAlgn="base"/>
                      <a:r>
                        <a:rPr lang="en-US" sz="1800" b="0" i="0">
                          <a:solidFill>
                            <a:srgbClr val="000000"/>
                          </a:solidFill>
                          <a:effectLst/>
                          <a:latin typeface="Calibri" panose="020F0502020204030204" pitchFamily="34" charset="0"/>
                        </a:rPr>
                        <a:t>Adaptive amplitude Threshold, Entropy and variance, RNN​</a:t>
                      </a:r>
                      <a:endParaRPr lang="en-US" sz="1800" b="0" i="0">
                        <a:solidFill>
                          <a:srgbClr val="000000"/>
                        </a:solidFill>
                        <a:effectLst/>
                      </a:endParaRPr>
                    </a:p>
                  </a:txBody>
                  <a:tcPr marL="41950" marR="41950" marT="20975" marB="20975" anchor="ctr">
                    <a:lnL>
                      <a:noFill/>
                    </a:lnL>
                    <a:lnR>
                      <a:noFill/>
                    </a:lnR>
                    <a:lnT>
                      <a:noFill/>
                    </a:lnT>
                    <a:lnB>
                      <a:noFill/>
                    </a:lnB>
                    <a:solidFill>
                      <a:srgbClr val="F1E8F4"/>
                    </a:solidFill>
                  </a:tcPr>
                </a:tc>
                <a:tc>
                  <a:txBody>
                    <a:bodyPr/>
                    <a:lstStyle/>
                    <a:p>
                      <a:pPr algn="ctr" rtl="0" fontAlgn="base"/>
                      <a:r>
                        <a:rPr lang="en-US" sz="1800" b="0" i="0">
                          <a:solidFill>
                            <a:srgbClr val="000000"/>
                          </a:solidFill>
                          <a:effectLst/>
                          <a:latin typeface="Calibri" panose="020F0502020204030204" pitchFamily="34" charset="0"/>
                        </a:rPr>
                        <a:t>Solution for audio processing​</a:t>
                      </a:r>
                      <a:endParaRPr lang="en-US" sz="1800" b="0" i="0">
                        <a:solidFill>
                          <a:srgbClr val="000000"/>
                        </a:solidFill>
                        <a:effectLst/>
                      </a:endParaRPr>
                    </a:p>
                  </a:txBody>
                  <a:tcPr marL="41950" marR="41950" marT="20975" marB="20975" anchor="ctr">
                    <a:lnL>
                      <a:noFill/>
                    </a:lnL>
                    <a:lnR>
                      <a:noFill/>
                    </a:lnR>
                    <a:lnT>
                      <a:noFill/>
                    </a:lnT>
                    <a:lnB>
                      <a:noFill/>
                    </a:lnB>
                    <a:solidFill>
                      <a:srgbClr val="F1E8F4"/>
                    </a:solidFill>
                  </a:tcPr>
                </a:tc>
                <a:extLst>
                  <a:ext uri="{0D108BD9-81ED-4DB2-BD59-A6C34878D82A}">
                    <a16:rowId xmlns:a16="http://schemas.microsoft.com/office/drawing/2014/main" val="1060658695"/>
                  </a:ext>
                </a:extLst>
              </a:tr>
              <a:tr h="863493">
                <a:tc>
                  <a:txBody>
                    <a:bodyPr/>
                    <a:lstStyle/>
                    <a:p>
                      <a:pPr algn="ctr" rtl="0" fontAlgn="base"/>
                      <a:r>
                        <a:rPr lang="en-US" sz="1800" b="0" i="0">
                          <a:solidFill>
                            <a:srgbClr val="000000"/>
                          </a:solidFill>
                          <a:effectLst/>
                          <a:latin typeface="Calibri" panose="020F0502020204030204" pitchFamily="34" charset="0"/>
                        </a:rPr>
                        <a:t>3​</a:t>
                      </a:r>
                      <a:endParaRPr lang="en-US" sz="1800" b="0" i="0">
                        <a:solidFill>
                          <a:srgbClr val="000000"/>
                        </a:solidFill>
                        <a:effectLst/>
                      </a:endParaRPr>
                    </a:p>
                  </a:txBody>
                  <a:tcPr marL="41950" marR="41950" marT="20975" marB="20975" anchor="ctr">
                    <a:lnL>
                      <a:noFill/>
                    </a:lnL>
                    <a:lnR>
                      <a:noFill/>
                    </a:lnR>
                    <a:lnT>
                      <a:noFill/>
                    </a:lnT>
                    <a:lnB>
                      <a:noFill/>
                    </a:lnB>
                    <a:solidFill>
                      <a:srgbClr val="E3CEE9"/>
                    </a:solidFill>
                  </a:tcPr>
                </a:tc>
                <a:tc>
                  <a:txBody>
                    <a:bodyPr/>
                    <a:lstStyle/>
                    <a:p>
                      <a:pPr algn="ctr" rtl="0" fontAlgn="base"/>
                      <a:r>
                        <a:rPr lang="en-US" sz="1800" b="0" i="0">
                          <a:solidFill>
                            <a:srgbClr val="000000"/>
                          </a:solidFill>
                          <a:effectLst/>
                          <a:latin typeface="Calibri" panose="020F0502020204030204" pitchFamily="34" charset="0"/>
                        </a:rPr>
                        <a:t>Feature Selection for Anomaly Detection in Call Center Data(2019) (ELECO)​</a:t>
                      </a:r>
                      <a:endParaRPr lang="en-US" sz="1800" b="0" i="0">
                        <a:solidFill>
                          <a:srgbClr val="000000"/>
                        </a:solidFill>
                        <a:effectLst/>
                      </a:endParaRP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rgbClr val="000000"/>
                          </a:solidFill>
                          <a:effectLst/>
                          <a:latin typeface="Calibri" panose="020F0502020204030204" pitchFamily="34" charset="0"/>
                        </a:rPr>
                        <a:t>O-SVM, IF and a MG​</a:t>
                      </a: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rgbClr val="000000"/>
                          </a:solidFill>
                          <a:effectLst/>
                          <a:latin typeface="Calibri" panose="020F0502020204030204" pitchFamily="34" charset="0"/>
                        </a:rPr>
                        <a:t>Did not cluster the data</a:t>
                      </a:r>
                    </a:p>
                  </a:txBody>
                  <a:tcPr marL="41950" marR="41950" marT="20975" marB="20975" anchor="ctr">
                    <a:lnL>
                      <a:noFill/>
                    </a:lnL>
                    <a:lnR>
                      <a:noFill/>
                    </a:lnR>
                    <a:lnT>
                      <a:noFill/>
                    </a:lnT>
                    <a:lnB>
                      <a:noFill/>
                    </a:lnB>
                    <a:solidFill>
                      <a:srgbClr val="E3CEE9"/>
                    </a:solidFill>
                  </a:tcPr>
                </a:tc>
                <a:extLst>
                  <a:ext uri="{0D108BD9-81ED-4DB2-BD59-A6C34878D82A}">
                    <a16:rowId xmlns:a16="http://schemas.microsoft.com/office/drawing/2014/main" val="2979411863"/>
                  </a:ext>
                </a:extLst>
              </a:tr>
              <a:tr h="863493">
                <a:tc>
                  <a:txBody>
                    <a:bodyPr/>
                    <a:lstStyle/>
                    <a:p>
                      <a:pPr algn="ctr" rtl="0" fontAlgn="base"/>
                      <a:r>
                        <a:rPr lang="en-US" sz="1800" b="0" i="0">
                          <a:solidFill>
                            <a:srgbClr val="000000"/>
                          </a:solidFill>
                          <a:effectLst/>
                          <a:latin typeface="Calibri" panose="020F0502020204030204" pitchFamily="34" charset="0"/>
                        </a:rPr>
                        <a:t>4​</a:t>
                      </a:r>
                      <a:endParaRPr lang="en-US" sz="1800" b="0" i="0">
                        <a:solidFill>
                          <a:srgbClr val="000000"/>
                        </a:solidFill>
                        <a:effectLst/>
                      </a:endParaRPr>
                    </a:p>
                  </a:txBody>
                  <a:tcPr marL="41950" marR="41950" marT="20975" marB="20975" anchor="ctr">
                    <a:lnL>
                      <a:noFill/>
                    </a:lnL>
                    <a:lnR>
                      <a:noFill/>
                    </a:lnR>
                    <a:lnT>
                      <a:noFill/>
                    </a:lnT>
                    <a:lnB>
                      <a:noFill/>
                    </a:lnB>
                    <a:solidFill>
                      <a:srgbClr val="E3CEE9"/>
                    </a:solidFill>
                  </a:tcPr>
                </a:tc>
                <a:tc>
                  <a:txBody>
                    <a:bodyPr/>
                    <a:lstStyle/>
                    <a:p>
                      <a:pPr algn="ctr" rtl="0" fontAlgn="base"/>
                      <a:r>
                        <a:rPr lang="en-US" sz="1800" b="0" i="0">
                          <a:solidFill>
                            <a:srgbClr val="000000"/>
                          </a:solidFill>
                          <a:effectLst/>
                          <a:latin typeface="Calibri" panose="020F0502020204030204" pitchFamily="34" charset="0"/>
                        </a:rPr>
                        <a:t>Text clustering algorithm based on deep​</a:t>
                      </a:r>
                      <a:endParaRPr lang="en-US" sz="1800" b="0" i="0">
                        <a:solidFill>
                          <a:srgbClr val="000000"/>
                        </a:solidFill>
                        <a:effectLst/>
                      </a:endParaRPr>
                    </a:p>
                    <a:p>
                      <a:pPr algn="ctr" rtl="0" fontAlgn="base"/>
                      <a:r>
                        <a:rPr lang="en-US" sz="1800" b="0" i="0">
                          <a:solidFill>
                            <a:srgbClr val="000000"/>
                          </a:solidFill>
                          <a:effectLst/>
                          <a:latin typeface="Calibri" panose="020F0502020204030204" pitchFamily="34" charset="0"/>
                        </a:rPr>
                        <a:t>representation learning(2018 )(The Journal of Engineering)​</a:t>
                      </a:r>
                      <a:endParaRPr lang="en-US" sz="1800" b="0" i="0">
                        <a:solidFill>
                          <a:srgbClr val="000000"/>
                        </a:solidFill>
                        <a:effectLst/>
                      </a:endParaRP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rgbClr val="000000"/>
                          </a:solidFill>
                          <a:effectLst/>
                          <a:latin typeface="Calibri" panose="020F0502020204030204" pitchFamily="34" charset="0"/>
                        </a:rPr>
                        <a:t>K-means,</a:t>
                      </a:r>
                      <a:r>
                        <a:rPr lang="en-US"/>
                        <a:t> </a:t>
                      </a:r>
                      <a:r>
                        <a:rPr lang="en-US">
                          <a:solidFill>
                            <a:schemeClr val="bg1"/>
                          </a:solidFill>
                        </a:rPr>
                        <a:t>VSM (TF-TDF),CNN</a:t>
                      </a:r>
                      <a:r>
                        <a:rPr lang="en-US"/>
                        <a:t>)</a:t>
                      </a:r>
                      <a:r>
                        <a:rPr lang="en-US" sz="1800" b="0" i="0">
                          <a:solidFill>
                            <a:srgbClr val="000000"/>
                          </a:solidFill>
                          <a:effectLst/>
                          <a:latin typeface="Calibri" panose="020F0502020204030204" pitchFamily="34" charset="0"/>
                        </a:rPr>
                        <a:t>​</a:t>
                      </a: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rgbClr val="000000"/>
                          </a:solidFill>
                          <a:effectLst/>
                          <a:latin typeface="Calibri" panose="020F0502020204030204" pitchFamily="34" charset="0"/>
                        </a:rPr>
                        <a:t>Did not deal with audio data set​</a:t>
                      </a:r>
                    </a:p>
                  </a:txBody>
                  <a:tcPr marL="41950" marR="41950" marT="20975" marB="20975" anchor="ctr">
                    <a:lnL>
                      <a:noFill/>
                    </a:lnL>
                    <a:lnR>
                      <a:noFill/>
                    </a:lnR>
                    <a:lnT>
                      <a:noFill/>
                    </a:lnT>
                    <a:lnB>
                      <a:noFill/>
                    </a:lnB>
                    <a:solidFill>
                      <a:srgbClr val="E3CEE9"/>
                    </a:solidFill>
                  </a:tcPr>
                </a:tc>
                <a:extLst>
                  <a:ext uri="{0D108BD9-81ED-4DB2-BD59-A6C34878D82A}">
                    <a16:rowId xmlns:a16="http://schemas.microsoft.com/office/drawing/2014/main" val="2111331204"/>
                  </a:ext>
                </a:extLst>
              </a:tr>
              <a:tr h="863493">
                <a:tc>
                  <a:txBody>
                    <a:bodyPr/>
                    <a:lstStyle/>
                    <a:p>
                      <a:pPr algn="ctr" rtl="0" fontAlgn="base"/>
                      <a:r>
                        <a:rPr lang="en-US" sz="1800" b="0" i="0">
                          <a:solidFill>
                            <a:srgbClr val="000000"/>
                          </a:solidFill>
                          <a:effectLst/>
                          <a:latin typeface="Calibri" panose="020F0502020204030204" pitchFamily="34" charset="0"/>
                        </a:rPr>
                        <a:t>5​</a:t>
                      </a:r>
                      <a:endParaRPr lang="en-US" sz="1800" b="0" i="0">
                        <a:solidFill>
                          <a:srgbClr val="000000"/>
                        </a:solidFill>
                        <a:effectLst/>
                      </a:endParaRPr>
                    </a:p>
                  </a:txBody>
                  <a:tcPr marL="41950" marR="41950" marT="20975" marB="20975" anchor="ctr">
                    <a:lnL>
                      <a:noFill/>
                    </a:lnL>
                    <a:lnR>
                      <a:noFill/>
                    </a:lnR>
                    <a:lnT>
                      <a:noFill/>
                    </a:lnT>
                    <a:lnB>
                      <a:noFill/>
                    </a:lnB>
                    <a:solidFill>
                      <a:srgbClr val="E3CEE9"/>
                    </a:solidFill>
                  </a:tcPr>
                </a:tc>
                <a:tc>
                  <a:txBody>
                    <a:bodyPr/>
                    <a:lstStyle/>
                    <a:p>
                      <a:pPr algn="ctr" rtl="0" fontAlgn="base"/>
                      <a:r>
                        <a:rPr lang="en-US" sz="1800" b="0" i="0">
                          <a:solidFill>
                            <a:srgbClr val="000000"/>
                          </a:solidFill>
                          <a:effectLst/>
                          <a:latin typeface="Calibri" panose="020F0502020204030204" pitchFamily="34" charset="0"/>
                        </a:rPr>
                        <a:t>Artificial Neural Networks in Customer Segmentation(2019)(SIU)​</a:t>
                      </a:r>
                      <a:endParaRPr lang="en-US" sz="1800" b="0" i="0">
                        <a:solidFill>
                          <a:srgbClr val="000000"/>
                        </a:solidFill>
                        <a:effectLst/>
                      </a:endParaRP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kern="1200">
                          <a:solidFill>
                            <a:schemeClr val="bg1"/>
                          </a:solidFill>
                          <a:effectLst/>
                          <a:latin typeface="+mn-lt"/>
                          <a:ea typeface="+mn-ea"/>
                          <a:cs typeface="+mn-cs"/>
                        </a:rPr>
                        <a:t>MLP​</a:t>
                      </a:r>
                      <a:r>
                        <a:rPr lang="en-US" sz="1800" b="0" i="0">
                          <a:solidFill>
                            <a:schemeClr val="bg1"/>
                          </a:solidFill>
                          <a:effectLst/>
                          <a:latin typeface="+mn-lt"/>
                        </a:rPr>
                        <a:t>​</a:t>
                      </a: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kern="1200">
                          <a:solidFill>
                            <a:schemeClr val="bg1"/>
                          </a:solidFill>
                          <a:effectLst/>
                          <a:latin typeface="+mn-lt"/>
                          <a:ea typeface="+mn-ea"/>
                          <a:cs typeface="+mn-cs"/>
                        </a:rPr>
                        <a:t>More into visualization, Don’t deal with audio data​</a:t>
                      </a:r>
                      <a:r>
                        <a:rPr lang="en-US" sz="1800" b="0" i="0">
                          <a:solidFill>
                            <a:schemeClr val="bg1"/>
                          </a:solidFill>
                          <a:effectLst/>
                          <a:latin typeface="Calibri" panose="020F0502020204030204" pitchFamily="34" charset="0"/>
                        </a:rPr>
                        <a:t>​</a:t>
                      </a:r>
                    </a:p>
                  </a:txBody>
                  <a:tcPr marL="41950" marR="41950" marT="20975" marB="20975" anchor="ctr">
                    <a:lnL>
                      <a:noFill/>
                    </a:lnL>
                    <a:lnR>
                      <a:noFill/>
                    </a:lnR>
                    <a:lnT>
                      <a:noFill/>
                    </a:lnT>
                    <a:lnB>
                      <a:noFill/>
                    </a:lnB>
                    <a:solidFill>
                      <a:srgbClr val="E3CEE9"/>
                    </a:solidFill>
                  </a:tcPr>
                </a:tc>
                <a:extLst>
                  <a:ext uri="{0D108BD9-81ED-4DB2-BD59-A6C34878D82A}">
                    <a16:rowId xmlns:a16="http://schemas.microsoft.com/office/drawing/2014/main" val="485139395"/>
                  </a:ext>
                </a:extLst>
              </a:tr>
            </a:tbl>
          </a:graphicData>
        </a:graphic>
      </p:graphicFrame>
    </p:spTree>
    <p:extLst>
      <p:ext uri="{BB962C8B-B14F-4D97-AF65-F5344CB8AC3E}">
        <p14:creationId xmlns:p14="http://schemas.microsoft.com/office/powerpoint/2010/main" val="1870991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0B7F-2EB1-4C9D-8CD3-000B4CAFB14B}"/>
              </a:ext>
            </a:extLst>
          </p:cNvPr>
          <p:cNvSpPr>
            <a:spLocks noGrp="1"/>
          </p:cNvSpPr>
          <p:nvPr>
            <p:ph type="title"/>
          </p:nvPr>
        </p:nvSpPr>
        <p:spPr>
          <a:xfrm>
            <a:off x="0" y="-1"/>
            <a:ext cx="12192000" cy="970825"/>
          </a:xfrm>
        </p:spPr>
        <p:txBody>
          <a:bodyPr>
            <a:normAutofit/>
          </a:bodyPr>
          <a:lstStyle/>
          <a:p>
            <a:pPr algn="ctr"/>
            <a:r>
              <a:rPr lang="en-US"/>
              <a:t>Literature survey</a:t>
            </a:r>
          </a:p>
        </p:txBody>
      </p:sp>
      <p:graphicFrame>
        <p:nvGraphicFramePr>
          <p:cNvPr id="4" name="Content Placeholder 3">
            <a:extLst>
              <a:ext uri="{FF2B5EF4-FFF2-40B4-BE49-F238E27FC236}">
                <a16:creationId xmlns:a16="http://schemas.microsoft.com/office/drawing/2014/main" id="{274CF99A-1ECF-451B-BC8D-BA39E3C03EF9}"/>
              </a:ext>
            </a:extLst>
          </p:cNvPr>
          <p:cNvGraphicFramePr>
            <a:graphicFrameLocks noGrp="1"/>
          </p:cNvGraphicFramePr>
          <p:nvPr>
            <p:ph idx="1"/>
            <p:extLst>
              <p:ext uri="{D42A27DB-BD31-4B8C-83A1-F6EECF244321}">
                <p14:modId xmlns:p14="http://schemas.microsoft.com/office/powerpoint/2010/main" val="3031427982"/>
              </p:ext>
            </p:extLst>
          </p:nvPr>
        </p:nvGraphicFramePr>
        <p:xfrm>
          <a:off x="0" y="970825"/>
          <a:ext cx="12213015" cy="5887175"/>
        </p:xfrm>
        <a:graphic>
          <a:graphicData uri="http://schemas.openxmlformats.org/drawingml/2006/table">
            <a:tbl>
              <a:tblPr/>
              <a:tblGrid>
                <a:gridCol w="892990">
                  <a:extLst>
                    <a:ext uri="{9D8B030D-6E8A-4147-A177-3AD203B41FA5}">
                      <a16:colId xmlns:a16="http://schemas.microsoft.com/office/drawing/2014/main" val="3383951569"/>
                    </a:ext>
                  </a:extLst>
                </a:gridCol>
                <a:gridCol w="5173564">
                  <a:extLst>
                    <a:ext uri="{9D8B030D-6E8A-4147-A177-3AD203B41FA5}">
                      <a16:colId xmlns:a16="http://schemas.microsoft.com/office/drawing/2014/main" val="108668187"/>
                    </a:ext>
                  </a:extLst>
                </a:gridCol>
                <a:gridCol w="3305723">
                  <a:extLst>
                    <a:ext uri="{9D8B030D-6E8A-4147-A177-3AD203B41FA5}">
                      <a16:colId xmlns:a16="http://schemas.microsoft.com/office/drawing/2014/main" val="1682957671"/>
                    </a:ext>
                  </a:extLst>
                </a:gridCol>
                <a:gridCol w="2840738">
                  <a:extLst>
                    <a:ext uri="{9D8B030D-6E8A-4147-A177-3AD203B41FA5}">
                      <a16:colId xmlns:a16="http://schemas.microsoft.com/office/drawing/2014/main" val="1917664033"/>
                    </a:ext>
                  </a:extLst>
                </a:gridCol>
              </a:tblGrid>
              <a:tr h="664225">
                <a:tc>
                  <a:txBody>
                    <a:bodyPr/>
                    <a:lstStyle/>
                    <a:p>
                      <a:pPr algn="ctr" rtl="0" fontAlgn="base"/>
                      <a:r>
                        <a:rPr lang="en-US" sz="1800" b="1" i="0">
                          <a:solidFill>
                            <a:srgbClr val="FFFFFF"/>
                          </a:solidFill>
                          <a:effectLst/>
                          <a:latin typeface="Calibri"/>
                        </a:rPr>
                        <a:t>Sr no.​</a:t>
                      </a:r>
                    </a:p>
                  </a:txBody>
                  <a:tcPr marL="41950" marR="41950" marT="20975" marB="20975" anchor="ctr">
                    <a:lnL>
                      <a:noFill/>
                    </a:lnL>
                    <a:lnR>
                      <a:noFill/>
                    </a:lnR>
                    <a:lnT>
                      <a:noFill/>
                    </a:lnT>
                    <a:lnB>
                      <a:noFill/>
                    </a:lnB>
                    <a:solidFill>
                      <a:srgbClr val="AC3EC1"/>
                    </a:solidFill>
                  </a:tcPr>
                </a:tc>
                <a:tc>
                  <a:txBody>
                    <a:bodyPr/>
                    <a:lstStyle/>
                    <a:p>
                      <a:pPr algn="ctr" rtl="0" fontAlgn="base"/>
                      <a:r>
                        <a:rPr lang="en-US" sz="1800" b="1" i="0">
                          <a:solidFill>
                            <a:srgbClr val="FFFFFF"/>
                          </a:solidFill>
                          <a:effectLst/>
                          <a:latin typeface="Calibri"/>
                        </a:rPr>
                        <a:t>Paper Title​</a:t>
                      </a:r>
                    </a:p>
                  </a:txBody>
                  <a:tcPr marL="41950" marR="41950" marT="20975" marB="20975" anchor="ctr">
                    <a:lnL>
                      <a:noFill/>
                    </a:lnL>
                    <a:lnR>
                      <a:noFill/>
                    </a:lnR>
                    <a:lnT>
                      <a:noFill/>
                    </a:lnT>
                    <a:lnB>
                      <a:noFill/>
                    </a:lnB>
                    <a:solidFill>
                      <a:srgbClr val="AC3EC1"/>
                    </a:solidFill>
                  </a:tcPr>
                </a:tc>
                <a:tc>
                  <a:txBody>
                    <a:bodyPr/>
                    <a:lstStyle/>
                    <a:p>
                      <a:pPr algn="ctr" rtl="0" fontAlgn="base"/>
                      <a:r>
                        <a:rPr lang="en-US" sz="1800" b="1" i="0">
                          <a:solidFill>
                            <a:srgbClr val="FFFFFF"/>
                          </a:solidFill>
                          <a:effectLst/>
                          <a:latin typeface="Calibri"/>
                        </a:rPr>
                        <a:t>Idea/Algorithm description​</a:t>
                      </a:r>
                    </a:p>
                  </a:txBody>
                  <a:tcPr marL="41950" marR="41950" marT="20975" marB="20975" anchor="ctr">
                    <a:lnL>
                      <a:noFill/>
                    </a:lnL>
                    <a:lnR>
                      <a:noFill/>
                    </a:lnR>
                    <a:lnT>
                      <a:noFill/>
                    </a:lnT>
                    <a:lnB>
                      <a:noFill/>
                    </a:lnB>
                    <a:solidFill>
                      <a:srgbClr val="AC3EC1"/>
                    </a:solidFill>
                  </a:tcPr>
                </a:tc>
                <a:tc>
                  <a:txBody>
                    <a:bodyPr/>
                    <a:lstStyle/>
                    <a:p>
                      <a:pPr algn="ctr" rtl="0" fontAlgn="base"/>
                      <a:r>
                        <a:rPr lang="en-US" sz="1800" b="1" i="0">
                          <a:solidFill>
                            <a:srgbClr val="FFFFFF"/>
                          </a:solidFill>
                          <a:effectLst/>
                          <a:latin typeface="Calibri"/>
                        </a:rPr>
                        <a:t>Problem found​</a:t>
                      </a:r>
                    </a:p>
                  </a:txBody>
                  <a:tcPr marL="41950" marR="41950" marT="20975" marB="20975" anchor="ctr">
                    <a:lnL>
                      <a:noFill/>
                    </a:lnL>
                    <a:lnR>
                      <a:noFill/>
                    </a:lnR>
                    <a:lnT>
                      <a:noFill/>
                    </a:lnT>
                    <a:lnB>
                      <a:noFill/>
                    </a:lnB>
                    <a:solidFill>
                      <a:srgbClr val="AC3EC1"/>
                    </a:solidFill>
                  </a:tcPr>
                </a:tc>
                <a:extLst>
                  <a:ext uri="{0D108BD9-81ED-4DB2-BD59-A6C34878D82A}">
                    <a16:rowId xmlns:a16="http://schemas.microsoft.com/office/drawing/2014/main" val="1259201845"/>
                  </a:ext>
                </a:extLst>
              </a:tr>
              <a:tr h="1369027">
                <a:tc>
                  <a:txBody>
                    <a:bodyPr/>
                    <a:lstStyle/>
                    <a:p>
                      <a:pPr algn="ctr" rtl="0" fontAlgn="base"/>
                      <a:r>
                        <a:rPr lang="en-US" sz="1800" b="0" i="0">
                          <a:solidFill>
                            <a:srgbClr val="000000"/>
                          </a:solidFill>
                          <a:effectLst/>
                          <a:latin typeface="Calibri"/>
                        </a:rPr>
                        <a:t>​6</a:t>
                      </a:r>
                    </a:p>
                  </a:txBody>
                  <a:tcPr marL="41950" marR="41950" marT="20975" marB="20975" anchor="ctr">
                    <a:lnL>
                      <a:noFill/>
                    </a:lnL>
                    <a:lnR>
                      <a:noFill/>
                    </a:lnR>
                    <a:lnT>
                      <a:noFill/>
                    </a:lnT>
                    <a:lnB>
                      <a:noFill/>
                    </a:lnB>
                    <a:solidFill>
                      <a:srgbClr val="E3CEE9"/>
                    </a:solidFill>
                  </a:tcPr>
                </a:tc>
                <a:tc>
                  <a:txBody>
                    <a:bodyPr/>
                    <a:lstStyle/>
                    <a:p>
                      <a:pPr algn="ctr" rtl="0" fontAlgn="base"/>
                      <a:r>
                        <a:rPr lang="en-US" sz="1800" b="0" i="0">
                          <a:solidFill>
                            <a:srgbClr val="000000"/>
                          </a:solidFill>
                          <a:effectLst/>
                        </a:rPr>
                        <a:t>Mobile Phone Clustering From Speech Recordings</a:t>
                      </a:r>
                    </a:p>
                    <a:p>
                      <a:pPr algn="ctr" rtl="0" fontAlgn="base"/>
                      <a:r>
                        <a:rPr lang="en-US" sz="1800" b="0" i="0">
                          <a:solidFill>
                            <a:srgbClr val="000000"/>
                          </a:solidFill>
                          <a:effectLst/>
                        </a:rPr>
                        <a:t>Using Deep Representation and Spectral Clustering(2018)</a:t>
                      </a: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rgbClr val="000000"/>
                          </a:solidFill>
                          <a:effectLst/>
                          <a:latin typeface="Calibri"/>
                        </a:rPr>
                        <a:t>MFCC,SVM</a:t>
                      </a:r>
                    </a:p>
                  </a:txBody>
                  <a:tcPr marL="41950" marR="41950" marT="20975" marB="20975" anchor="ctr">
                    <a:lnL>
                      <a:noFill/>
                    </a:lnL>
                    <a:lnR>
                      <a:noFill/>
                    </a:lnR>
                    <a:lnT>
                      <a:noFill/>
                    </a:lnT>
                    <a:lnB>
                      <a:noFill/>
                    </a:lnB>
                    <a:solidFill>
                      <a:srgbClr val="E3CEE9"/>
                    </a:solidFill>
                  </a:tcPr>
                </a:tc>
                <a:tc>
                  <a:txBody>
                    <a:bodyPr/>
                    <a:lstStyle/>
                    <a:p>
                      <a:pPr algn="ctr" rtl="0" fontAlgn="auto"/>
                      <a:endParaRPr lang="en-US" sz="1800" b="0" i="0">
                        <a:solidFill>
                          <a:srgbClr val="000000"/>
                        </a:solidFill>
                        <a:effectLst/>
                        <a:latin typeface="Calibri" panose="020F0502020204030204" pitchFamily="34" charset="0"/>
                      </a:endParaRPr>
                    </a:p>
                  </a:txBody>
                  <a:tcPr marL="41950" marR="41950" marT="20975" marB="20975" anchor="ctr">
                    <a:lnL>
                      <a:noFill/>
                    </a:lnL>
                    <a:lnR>
                      <a:noFill/>
                    </a:lnR>
                    <a:lnT>
                      <a:noFill/>
                    </a:lnT>
                    <a:lnB>
                      <a:noFill/>
                    </a:lnB>
                    <a:solidFill>
                      <a:srgbClr val="E3CEE9"/>
                    </a:solidFill>
                  </a:tcPr>
                </a:tc>
                <a:extLst>
                  <a:ext uri="{0D108BD9-81ED-4DB2-BD59-A6C34878D82A}">
                    <a16:rowId xmlns:a16="http://schemas.microsoft.com/office/drawing/2014/main" val="4239231185"/>
                  </a:ext>
                </a:extLst>
              </a:tr>
              <a:tr h="1262027">
                <a:tc>
                  <a:txBody>
                    <a:bodyPr/>
                    <a:lstStyle/>
                    <a:p>
                      <a:pPr algn="ctr" rtl="0" fontAlgn="base"/>
                      <a:r>
                        <a:rPr lang="en-US" sz="1800" b="0" i="0">
                          <a:solidFill>
                            <a:srgbClr val="000000"/>
                          </a:solidFill>
                          <a:effectLst/>
                          <a:latin typeface="Calibri"/>
                        </a:rPr>
                        <a:t>7</a:t>
                      </a:r>
                    </a:p>
                  </a:txBody>
                  <a:tcPr marL="41950" marR="41950" marT="20975" marB="20975" anchor="ctr">
                    <a:lnL>
                      <a:noFill/>
                    </a:lnL>
                    <a:lnR>
                      <a:noFill/>
                    </a:lnR>
                    <a:lnT>
                      <a:noFill/>
                    </a:lnT>
                    <a:lnB>
                      <a:noFill/>
                    </a:lnB>
                    <a:solidFill>
                      <a:srgbClr val="F1E8F4"/>
                    </a:solidFill>
                  </a:tcPr>
                </a:tc>
                <a:tc>
                  <a:txBody>
                    <a:bodyPr/>
                    <a:lstStyle/>
                    <a:p>
                      <a:pPr lvl="0" algn="ctr">
                        <a:lnSpc>
                          <a:spcPct val="100000"/>
                        </a:lnSpc>
                        <a:spcBef>
                          <a:spcPts val="0"/>
                        </a:spcBef>
                        <a:spcAft>
                          <a:spcPts val="0"/>
                        </a:spcAft>
                        <a:buNone/>
                      </a:pPr>
                      <a:r>
                        <a:rPr lang="en-US" sz="1800" b="0" i="0" u="none" strike="noStrike" noProof="0">
                          <a:solidFill>
                            <a:schemeClr val="bg1"/>
                          </a:solidFill>
                          <a:effectLst/>
                          <a:latin typeface="Calibri"/>
                        </a:rPr>
                        <a:t>A Hybrid Approach for Mobile Phone Clustering With Speech Recordings(2019)</a:t>
                      </a:r>
                      <a:endParaRPr lang="en-US"/>
                    </a:p>
                  </a:txBody>
                  <a:tcPr marL="41950" marR="41950" marT="20975" marB="20975" anchor="ctr">
                    <a:lnL>
                      <a:noFill/>
                    </a:lnL>
                    <a:lnR>
                      <a:noFill/>
                    </a:lnR>
                    <a:lnT>
                      <a:noFill/>
                    </a:lnT>
                    <a:lnB>
                      <a:noFill/>
                    </a:lnB>
                    <a:solidFill>
                      <a:srgbClr val="F1E8F4"/>
                    </a:solidFill>
                  </a:tcPr>
                </a:tc>
                <a:tc>
                  <a:txBody>
                    <a:bodyPr/>
                    <a:lstStyle/>
                    <a:p>
                      <a:pPr algn="ctr" rtl="0" fontAlgn="base"/>
                      <a:r>
                        <a:rPr lang="en-US" sz="1800" b="0" i="0">
                          <a:solidFill>
                            <a:srgbClr val="000000"/>
                          </a:solidFill>
                          <a:effectLst/>
                        </a:rPr>
                        <a:t>MFCCs, MPC</a:t>
                      </a:r>
                    </a:p>
                  </a:txBody>
                  <a:tcPr marL="41950" marR="41950" marT="20975" marB="20975" anchor="ctr">
                    <a:lnL>
                      <a:noFill/>
                    </a:lnL>
                    <a:lnR>
                      <a:noFill/>
                    </a:lnR>
                    <a:lnT>
                      <a:noFill/>
                    </a:lnT>
                    <a:lnB>
                      <a:noFill/>
                    </a:lnB>
                    <a:solidFill>
                      <a:srgbClr val="F1E8F4"/>
                    </a:solidFill>
                  </a:tcPr>
                </a:tc>
                <a:tc>
                  <a:txBody>
                    <a:bodyPr/>
                    <a:lstStyle/>
                    <a:p>
                      <a:pPr algn="ctr" rtl="0" fontAlgn="base"/>
                      <a:r>
                        <a:rPr lang="en-US" sz="1800" b="0" i="0">
                          <a:solidFill>
                            <a:srgbClr val="000000"/>
                          </a:solidFill>
                          <a:effectLst/>
                        </a:rPr>
                        <a:t>Speech recording over mobile phones</a:t>
                      </a:r>
                    </a:p>
                  </a:txBody>
                  <a:tcPr marL="41950" marR="41950" marT="20975" marB="20975" anchor="ctr">
                    <a:lnL>
                      <a:noFill/>
                    </a:lnL>
                    <a:lnR>
                      <a:noFill/>
                    </a:lnR>
                    <a:lnT>
                      <a:noFill/>
                    </a:lnT>
                    <a:lnB>
                      <a:noFill/>
                    </a:lnB>
                    <a:solidFill>
                      <a:srgbClr val="F1E8F4"/>
                    </a:solidFill>
                  </a:tcPr>
                </a:tc>
                <a:extLst>
                  <a:ext uri="{0D108BD9-81ED-4DB2-BD59-A6C34878D82A}">
                    <a16:rowId xmlns:a16="http://schemas.microsoft.com/office/drawing/2014/main" val="1060658695"/>
                  </a:ext>
                </a:extLst>
              </a:tr>
              <a:tr h="863493">
                <a:tc>
                  <a:txBody>
                    <a:bodyPr/>
                    <a:lstStyle/>
                    <a:p>
                      <a:pPr algn="ctr" rtl="0" fontAlgn="base"/>
                      <a:r>
                        <a:rPr lang="en-US" sz="1800" b="0" i="0">
                          <a:solidFill>
                            <a:srgbClr val="000000"/>
                          </a:solidFill>
                          <a:effectLst/>
                          <a:latin typeface="Calibri"/>
                        </a:rPr>
                        <a:t>8</a:t>
                      </a:r>
                    </a:p>
                  </a:txBody>
                  <a:tcPr marL="41950" marR="41950" marT="20975" marB="20975" anchor="ctr">
                    <a:lnL>
                      <a:noFill/>
                    </a:lnL>
                    <a:lnR>
                      <a:noFill/>
                    </a:lnR>
                    <a:lnT>
                      <a:noFill/>
                    </a:lnT>
                    <a:lnB>
                      <a:noFill/>
                    </a:lnB>
                    <a:solidFill>
                      <a:srgbClr val="E3CEE9"/>
                    </a:solidFill>
                  </a:tcPr>
                </a:tc>
                <a:tc>
                  <a:txBody>
                    <a:bodyPr/>
                    <a:lstStyle/>
                    <a:p>
                      <a:pPr algn="ctr" rtl="0" fontAlgn="base"/>
                      <a:r>
                        <a:rPr lang="en-US" sz="1800" b="0" i="0">
                          <a:solidFill>
                            <a:srgbClr val="000000"/>
                          </a:solidFill>
                          <a:effectLst/>
                        </a:rPr>
                        <a:t>Machine Learning-based Silence Detection in Call</a:t>
                      </a:r>
                    </a:p>
                    <a:p>
                      <a:pPr algn="ctr" rtl="0" fontAlgn="base"/>
                      <a:r>
                        <a:rPr lang="en-US" sz="1800" b="0" i="0">
                          <a:solidFill>
                            <a:srgbClr val="000000"/>
                          </a:solidFill>
                          <a:effectLst/>
                        </a:rPr>
                        <a:t>Center Telephone Conversations(2019)</a:t>
                      </a: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rgbClr val="000000"/>
                          </a:solidFill>
                          <a:effectLst/>
                          <a:latin typeface="Calibri"/>
                        </a:rPr>
                        <a:t> Naive Bayes, MFCC, K means</a:t>
                      </a:r>
                    </a:p>
                  </a:txBody>
                  <a:tcPr marL="41950" marR="41950" marT="20975" marB="20975" anchor="ctr">
                    <a:lnL>
                      <a:noFill/>
                    </a:lnL>
                    <a:lnR>
                      <a:noFill/>
                    </a:lnR>
                    <a:lnT>
                      <a:noFill/>
                    </a:lnT>
                    <a:lnB>
                      <a:noFill/>
                    </a:lnB>
                    <a:solidFill>
                      <a:srgbClr val="E3CEE9"/>
                    </a:solidFill>
                  </a:tcPr>
                </a:tc>
                <a:tc>
                  <a:txBody>
                    <a:bodyPr/>
                    <a:lstStyle/>
                    <a:p>
                      <a:pPr algn="ctr" rtl="0" fontAlgn="auto"/>
                      <a:endParaRPr lang="en-US" sz="1800" b="0" i="0">
                        <a:solidFill>
                          <a:srgbClr val="000000"/>
                        </a:solidFill>
                        <a:effectLst/>
                        <a:latin typeface="Calibri" panose="020F0502020204030204" pitchFamily="34" charset="0"/>
                      </a:endParaRPr>
                    </a:p>
                  </a:txBody>
                  <a:tcPr marL="41950" marR="41950" marT="20975" marB="20975" anchor="ctr">
                    <a:lnL>
                      <a:noFill/>
                    </a:lnL>
                    <a:lnR>
                      <a:noFill/>
                    </a:lnR>
                    <a:lnT>
                      <a:noFill/>
                    </a:lnT>
                    <a:lnB>
                      <a:noFill/>
                    </a:lnB>
                    <a:solidFill>
                      <a:srgbClr val="E3CEE9"/>
                    </a:solidFill>
                  </a:tcPr>
                </a:tc>
                <a:extLst>
                  <a:ext uri="{0D108BD9-81ED-4DB2-BD59-A6C34878D82A}">
                    <a16:rowId xmlns:a16="http://schemas.microsoft.com/office/drawing/2014/main" val="2979411863"/>
                  </a:ext>
                </a:extLst>
              </a:tr>
              <a:tr h="863493">
                <a:tc>
                  <a:txBody>
                    <a:bodyPr/>
                    <a:lstStyle/>
                    <a:p>
                      <a:pPr algn="ctr" rtl="0" fontAlgn="base"/>
                      <a:r>
                        <a:rPr lang="en-US" sz="1800" b="0" i="0">
                          <a:solidFill>
                            <a:srgbClr val="000000"/>
                          </a:solidFill>
                          <a:effectLst/>
                          <a:latin typeface="Calibri"/>
                        </a:rPr>
                        <a:t>9</a:t>
                      </a:r>
                    </a:p>
                  </a:txBody>
                  <a:tcPr marL="41950" marR="41950" marT="20975" marB="20975" anchor="ctr">
                    <a:lnL>
                      <a:noFill/>
                    </a:lnL>
                    <a:lnR>
                      <a:noFill/>
                    </a:lnR>
                    <a:lnT>
                      <a:noFill/>
                    </a:lnT>
                    <a:lnB>
                      <a:noFill/>
                    </a:lnB>
                    <a:solidFill>
                      <a:srgbClr val="E3CEE9"/>
                    </a:solidFill>
                  </a:tcPr>
                </a:tc>
                <a:tc>
                  <a:txBody>
                    <a:bodyPr/>
                    <a:lstStyle/>
                    <a:p>
                      <a:pPr algn="ctr" rtl="0" fontAlgn="base"/>
                      <a:r>
                        <a:rPr lang="en-US" sz="1800" b="0" i="0">
                          <a:solidFill>
                            <a:srgbClr val="000000"/>
                          </a:solidFill>
                          <a:effectLst/>
                        </a:rPr>
                        <a:t>Classification Techniques for Automatic Speech</a:t>
                      </a:r>
                    </a:p>
                    <a:p>
                      <a:pPr algn="ctr" rtl="0" fontAlgn="base"/>
                      <a:r>
                        <a:rPr lang="en-US" sz="1800" b="0" i="0">
                          <a:solidFill>
                            <a:srgbClr val="000000"/>
                          </a:solidFill>
                          <a:effectLst/>
                        </a:rPr>
                        <a:t>Recognition (ASR) Algorithms used with Real Time</a:t>
                      </a:r>
                    </a:p>
                    <a:p>
                      <a:pPr algn="ctr" rtl="0" fontAlgn="base"/>
                      <a:r>
                        <a:rPr lang="en-US" sz="1800" b="0" i="0">
                          <a:solidFill>
                            <a:srgbClr val="000000"/>
                          </a:solidFill>
                          <a:effectLst/>
                        </a:rPr>
                        <a:t>Speech Translation(2017)</a:t>
                      </a: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rgbClr val="000000"/>
                          </a:solidFill>
                          <a:effectLst/>
                          <a:latin typeface="Calibri"/>
                        </a:rPr>
                        <a:t>DTW,MFCC,HMM</a:t>
                      </a: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rgbClr val="000000"/>
                          </a:solidFill>
                          <a:effectLst/>
                          <a:latin typeface="Calibri"/>
                        </a:rPr>
                        <a:t>Works on small dataset</a:t>
                      </a:r>
                    </a:p>
                  </a:txBody>
                  <a:tcPr marL="41950" marR="41950" marT="20975" marB="20975" anchor="ctr">
                    <a:lnL>
                      <a:noFill/>
                    </a:lnL>
                    <a:lnR>
                      <a:noFill/>
                    </a:lnR>
                    <a:lnT>
                      <a:noFill/>
                    </a:lnT>
                    <a:lnB>
                      <a:noFill/>
                    </a:lnB>
                    <a:solidFill>
                      <a:srgbClr val="E3CEE9"/>
                    </a:solidFill>
                  </a:tcPr>
                </a:tc>
                <a:extLst>
                  <a:ext uri="{0D108BD9-81ED-4DB2-BD59-A6C34878D82A}">
                    <a16:rowId xmlns:a16="http://schemas.microsoft.com/office/drawing/2014/main" val="2111331204"/>
                  </a:ext>
                </a:extLst>
              </a:tr>
              <a:tr h="863493">
                <a:tc>
                  <a:txBody>
                    <a:bodyPr/>
                    <a:lstStyle/>
                    <a:p>
                      <a:pPr algn="ctr" rtl="0" fontAlgn="base"/>
                      <a:r>
                        <a:rPr lang="en-US" sz="1800" b="0" i="0">
                          <a:solidFill>
                            <a:srgbClr val="000000"/>
                          </a:solidFill>
                          <a:effectLst/>
                          <a:latin typeface="Calibri"/>
                        </a:rPr>
                        <a:t>10</a:t>
                      </a:r>
                    </a:p>
                  </a:txBody>
                  <a:tcPr marL="41950" marR="41950" marT="20975" marB="20975" anchor="ctr">
                    <a:lnL>
                      <a:noFill/>
                    </a:lnL>
                    <a:lnR>
                      <a:noFill/>
                    </a:lnR>
                    <a:lnT>
                      <a:noFill/>
                    </a:lnT>
                    <a:lnB>
                      <a:noFill/>
                    </a:lnB>
                    <a:solidFill>
                      <a:srgbClr val="E3CEE9"/>
                    </a:solidFill>
                  </a:tcPr>
                </a:tc>
                <a:tc>
                  <a:txBody>
                    <a:bodyPr/>
                    <a:lstStyle/>
                    <a:p>
                      <a:pPr algn="ctr" rtl="0" fontAlgn="base"/>
                      <a:r>
                        <a:rPr lang="en-US" sz="1800" b="0" i="0">
                          <a:solidFill>
                            <a:srgbClr val="000000"/>
                          </a:solidFill>
                          <a:effectLst/>
                        </a:rPr>
                        <a:t>A Review on Emotion Recognition using Speech(2017)</a:t>
                      </a: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chemeClr val="bg1"/>
                          </a:solidFill>
                          <a:effectLst/>
                          <a:latin typeface="+mn-lt"/>
                        </a:rPr>
                        <a:t>MFCC,RNN,KNN,LPCC</a:t>
                      </a:r>
                    </a:p>
                  </a:txBody>
                  <a:tcPr marL="41950" marR="41950" marT="20975" marB="20975" anchor="ctr">
                    <a:lnL>
                      <a:noFill/>
                    </a:lnL>
                    <a:lnR>
                      <a:noFill/>
                    </a:lnR>
                    <a:lnT>
                      <a:noFill/>
                    </a:lnT>
                    <a:lnB>
                      <a:noFill/>
                    </a:lnB>
                    <a:solidFill>
                      <a:srgbClr val="E3CEE9"/>
                    </a:solidFill>
                  </a:tcPr>
                </a:tc>
                <a:tc>
                  <a:txBody>
                    <a:bodyPr/>
                    <a:lstStyle/>
                    <a:p>
                      <a:pPr algn="ctr" rtl="0" fontAlgn="auto"/>
                      <a:r>
                        <a:rPr lang="en-US" sz="1800" b="0" i="0">
                          <a:solidFill>
                            <a:schemeClr val="bg1"/>
                          </a:solidFill>
                          <a:effectLst/>
                          <a:latin typeface="Calibri"/>
                        </a:rPr>
                        <a:t>Rises problem with Different size of audio</a:t>
                      </a:r>
                    </a:p>
                  </a:txBody>
                  <a:tcPr marL="41950" marR="41950" marT="20975" marB="20975" anchor="ctr">
                    <a:lnL>
                      <a:noFill/>
                    </a:lnL>
                    <a:lnR>
                      <a:noFill/>
                    </a:lnR>
                    <a:lnT>
                      <a:noFill/>
                    </a:lnT>
                    <a:lnB>
                      <a:noFill/>
                    </a:lnB>
                    <a:solidFill>
                      <a:srgbClr val="E3CEE9"/>
                    </a:solidFill>
                  </a:tcPr>
                </a:tc>
                <a:extLst>
                  <a:ext uri="{0D108BD9-81ED-4DB2-BD59-A6C34878D82A}">
                    <a16:rowId xmlns:a16="http://schemas.microsoft.com/office/drawing/2014/main" val="485139395"/>
                  </a:ext>
                </a:extLst>
              </a:tr>
            </a:tbl>
          </a:graphicData>
        </a:graphic>
      </p:graphicFrame>
    </p:spTree>
    <p:extLst>
      <p:ext uri="{BB962C8B-B14F-4D97-AF65-F5344CB8AC3E}">
        <p14:creationId xmlns:p14="http://schemas.microsoft.com/office/powerpoint/2010/main" val="2805196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424A61A-7FA2-4C70-8EB9-A12D2638F374}"/>
              </a:ext>
            </a:extLst>
          </p:cNvPr>
          <p:cNvSpPr/>
          <p:nvPr/>
        </p:nvSpPr>
        <p:spPr>
          <a:xfrm>
            <a:off x="4619134" y="2036190"/>
            <a:ext cx="2696066" cy="952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E27C06EC-4B07-4B53-9640-010492039211}"/>
              </a:ext>
            </a:extLst>
          </p:cNvPr>
          <p:cNvSpPr/>
          <p:nvPr/>
        </p:nvSpPr>
        <p:spPr>
          <a:xfrm>
            <a:off x="7890235" y="2036190"/>
            <a:ext cx="2875175" cy="952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77D26A1-8ED1-465F-AAA4-EA1F102D4D80}"/>
              </a:ext>
            </a:extLst>
          </p:cNvPr>
          <p:cNvSpPr/>
          <p:nvPr/>
        </p:nvSpPr>
        <p:spPr>
          <a:xfrm>
            <a:off x="7890235" y="3514302"/>
            <a:ext cx="2875175" cy="952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091B414-92DC-4B66-B3E6-A9A3B779223E}"/>
              </a:ext>
            </a:extLst>
          </p:cNvPr>
          <p:cNvSpPr/>
          <p:nvPr/>
        </p:nvSpPr>
        <p:spPr>
          <a:xfrm>
            <a:off x="7890234" y="5172759"/>
            <a:ext cx="2875175" cy="952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A5A3F9DC-100E-4E56-90E3-88C9E0A1D401}"/>
              </a:ext>
            </a:extLst>
          </p:cNvPr>
          <p:cNvSpPr/>
          <p:nvPr/>
        </p:nvSpPr>
        <p:spPr>
          <a:xfrm>
            <a:off x="3970256" y="5134805"/>
            <a:ext cx="2875175" cy="9521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5DB86F-8916-424C-8457-99D2BE154345}"/>
              </a:ext>
            </a:extLst>
          </p:cNvPr>
          <p:cNvSpPr>
            <a:spLocks noGrp="1"/>
          </p:cNvSpPr>
          <p:nvPr>
            <p:ph type="title"/>
          </p:nvPr>
        </p:nvSpPr>
        <p:spPr>
          <a:xfrm>
            <a:off x="1030287" y="123882"/>
            <a:ext cx="10131425" cy="1456267"/>
          </a:xfrm>
        </p:spPr>
        <p:txBody>
          <a:bodyPr/>
          <a:lstStyle/>
          <a:p>
            <a:r>
              <a:rPr lang="en-US"/>
              <a:t>Pre-Processing Approach</a:t>
            </a:r>
          </a:p>
        </p:txBody>
      </p:sp>
      <p:cxnSp>
        <p:nvCxnSpPr>
          <p:cNvPr id="6" name="Straight Arrow Connector 5">
            <a:extLst>
              <a:ext uri="{FF2B5EF4-FFF2-40B4-BE49-F238E27FC236}">
                <a16:creationId xmlns:a16="http://schemas.microsoft.com/office/drawing/2014/main" id="{21E64C45-8600-41A9-A08A-94012D7B6D5E}"/>
              </a:ext>
            </a:extLst>
          </p:cNvPr>
          <p:cNvCxnSpPr/>
          <p:nvPr/>
        </p:nvCxnSpPr>
        <p:spPr>
          <a:xfrm>
            <a:off x="5312427" y="3164269"/>
            <a:ext cx="12451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D:\2020-21\0 Final Project Name\Call Center\UML Diagrams\architecture.png"/>
          <p:cNvPicPr>
            <a:picLocks noChangeAspect="1" noChangeArrowheads="1"/>
          </p:cNvPicPr>
          <p:nvPr/>
        </p:nvPicPr>
        <p:blipFill>
          <a:blip r:embed="rId2"/>
          <a:srcRect/>
          <a:stretch>
            <a:fillRect/>
          </a:stretch>
        </p:blipFill>
        <p:spPr bwMode="auto">
          <a:xfrm>
            <a:off x="1282723" y="1306286"/>
            <a:ext cx="9635816" cy="5168691"/>
          </a:xfrm>
          <a:prstGeom prst="rect">
            <a:avLst/>
          </a:prstGeom>
          <a:noFill/>
        </p:spPr>
      </p:pic>
    </p:spTree>
    <p:extLst>
      <p:ext uri="{BB962C8B-B14F-4D97-AF65-F5344CB8AC3E}">
        <p14:creationId xmlns:p14="http://schemas.microsoft.com/office/powerpoint/2010/main" val="3581324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C8A03-D59B-EB49-94F4-DA7AA3E3A1FD}"/>
              </a:ext>
            </a:extLst>
          </p:cNvPr>
          <p:cNvSpPr>
            <a:spLocks noGrp="1"/>
          </p:cNvSpPr>
          <p:nvPr>
            <p:ph type="title"/>
          </p:nvPr>
        </p:nvSpPr>
        <p:spPr/>
        <p:txBody>
          <a:bodyPr/>
          <a:lstStyle/>
          <a:p>
            <a:r>
              <a:rPr lang="en-US"/>
              <a:t>Tools and technology used</a:t>
            </a:r>
          </a:p>
        </p:txBody>
      </p:sp>
      <p:sp>
        <p:nvSpPr>
          <p:cNvPr id="3" name="Content Placeholder 2">
            <a:extLst>
              <a:ext uri="{FF2B5EF4-FFF2-40B4-BE49-F238E27FC236}">
                <a16:creationId xmlns:a16="http://schemas.microsoft.com/office/drawing/2014/main" id="{469FE576-E0F9-C84C-8CDF-697F815568D1}"/>
              </a:ext>
            </a:extLst>
          </p:cNvPr>
          <p:cNvSpPr>
            <a:spLocks noGrp="1"/>
          </p:cNvSpPr>
          <p:nvPr>
            <p:ph idx="1"/>
          </p:nvPr>
        </p:nvSpPr>
        <p:spPr>
          <a:xfrm>
            <a:off x="685801" y="1676401"/>
            <a:ext cx="10131425" cy="2547256"/>
          </a:xfrm>
        </p:spPr>
        <p:txBody>
          <a:bodyPr>
            <a:normAutofit/>
          </a:bodyPr>
          <a:lstStyle/>
          <a:p>
            <a:r>
              <a:rPr lang="en-US"/>
              <a:t>Java</a:t>
            </a:r>
          </a:p>
          <a:p>
            <a:r>
              <a:rPr lang="en-US"/>
              <a:t>JDK</a:t>
            </a:r>
          </a:p>
          <a:p>
            <a:r>
              <a:rPr lang="en-US"/>
              <a:t>XAMPP</a:t>
            </a:r>
          </a:p>
          <a:p>
            <a:r>
              <a:rPr lang="en-US"/>
              <a:t>JDK</a:t>
            </a:r>
          </a:p>
          <a:p>
            <a:r>
              <a:rPr lang="en-US"/>
              <a:t>APACHE</a:t>
            </a:r>
          </a:p>
          <a:p>
            <a:r>
              <a:rPr lang="en-US"/>
              <a:t>MYSQL</a:t>
            </a:r>
          </a:p>
          <a:p>
            <a:endParaRPr lang="en-US"/>
          </a:p>
        </p:txBody>
      </p:sp>
      <p:graphicFrame>
        <p:nvGraphicFramePr>
          <p:cNvPr id="4" name="Table 4">
            <a:extLst>
              <a:ext uri="{FF2B5EF4-FFF2-40B4-BE49-F238E27FC236}">
                <a16:creationId xmlns:a16="http://schemas.microsoft.com/office/drawing/2014/main" id="{FB729965-818A-9C4D-A5DE-AADB63D23197}"/>
              </a:ext>
            </a:extLst>
          </p:cNvPr>
          <p:cNvGraphicFramePr>
            <a:graphicFrameLocks noGrp="1"/>
          </p:cNvGraphicFramePr>
          <p:nvPr>
            <p:extLst>
              <p:ext uri="{D42A27DB-BD31-4B8C-83A1-F6EECF244321}">
                <p14:modId xmlns:p14="http://schemas.microsoft.com/office/powerpoint/2010/main" val="1923974687"/>
              </p:ext>
            </p:extLst>
          </p:nvPr>
        </p:nvGraphicFramePr>
        <p:xfrm>
          <a:off x="1596571" y="4223657"/>
          <a:ext cx="8128000" cy="185032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4893864"/>
                    </a:ext>
                  </a:extLst>
                </a:gridCol>
                <a:gridCol w="4064000">
                  <a:extLst>
                    <a:ext uri="{9D8B030D-6E8A-4147-A177-3AD203B41FA5}">
                      <a16:colId xmlns:a16="http://schemas.microsoft.com/office/drawing/2014/main" val="2716905717"/>
                    </a:ext>
                  </a:extLst>
                </a:gridCol>
              </a:tblGrid>
              <a:tr h="372049">
                <a:tc>
                  <a:txBody>
                    <a:bodyPr/>
                    <a:lstStyle/>
                    <a:p>
                      <a:r>
                        <a:rPr lang="en-US"/>
                        <a:t>OPERATING SYSTEM</a:t>
                      </a:r>
                    </a:p>
                  </a:txBody>
                  <a:tcPr/>
                </a:tc>
                <a:tc>
                  <a:txBody>
                    <a:bodyPr/>
                    <a:lstStyle/>
                    <a:p>
                      <a:r>
                        <a:rPr lang="en-US"/>
                        <a:t>WINDOWS XP/7/10</a:t>
                      </a:r>
                    </a:p>
                  </a:txBody>
                  <a:tcPr/>
                </a:tc>
                <a:extLst>
                  <a:ext uri="{0D108BD9-81ED-4DB2-BD59-A6C34878D82A}">
                    <a16:rowId xmlns:a16="http://schemas.microsoft.com/office/drawing/2014/main" val="823469343"/>
                  </a:ext>
                </a:extLst>
              </a:tr>
              <a:tr h="370840">
                <a:tc>
                  <a:txBody>
                    <a:bodyPr/>
                    <a:lstStyle/>
                    <a:p>
                      <a:r>
                        <a:rPr lang="en-US"/>
                        <a:t>Development Framework</a:t>
                      </a:r>
                    </a:p>
                  </a:txBody>
                  <a:tcPr/>
                </a:tc>
                <a:tc>
                  <a:txBody>
                    <a:bodyPr/>
                    <a:lstStyle/>
                    <a:p>
                      <a:r>
                        <a:rPr lang="en-US"/>
                        <a:t>Java Framework 1.8 JDK</a:t>
                      </a:r>
                    </a:p>
                  </a:txBody>
                  <a:tcPr/>
                </a:tc>
                <a:extLst>
                  <a:ext uri="{0D108BD9-81ED-4DB2-BD59-A6C34878D82A}">
                    <a16:rowId xmlns:a16="http://schemas.microsoft.com/office/drawing/2014/main" val="1431318535"/>
                  </a:ext>
                </a:extLst>
              </a:tr>
              <a:tr h="370840">
                <a:tc>
                  <a:txBody>
                    <a:bodyPr/>
                    <a:lstStyle/>
                    <a:p>
                      <a:r>
                        <a:rPr lang="en-US"/>
                        <a:t>Programming Language</a:t>
                      </a:r>
                    </a:p>
                  </a:txBody>
                  <a:tcPr/>
                </a:tc>
                <a:tc>
                  <a:txBody>
                    <a:bodyPr/>
                    <a:lstStyle/>
                    <a:p>
                      <a:r>
                        <a:rPr lang="en-US"/>
                        <a:t>Java 8.1</a:t>
                      </a:r>
                    </a:p>
                  </a:txBody>
                  <a:tcPr/>
                </a:tc>
                <a:extLst>
                  <a:ext uri="{0D108BD9-81ED-4DB2-BD59-A6C34878D82A}">
                    <a16:rowId xmlns:a16="http://schemas.microsoft.com/office/drawing/2014/main" val="2343288499"/>
                  </a:ext>
                </a:extLst>
              </a:tr>
              <a:tr h="370840">
                <a:tc>
                  <a:txBody>
                    <a:bodyPr/>
                    <a:lstStyle/>
                    <a:p>
                      <a:r>
                        <a:rPr lang="en-US"/>
                        <a:t>Database</a:t>
                      </a:r>
                    </a:p>
                  </a:txBody>
                  <a:tcPr/>
                </a:tc>
                <a:tc>
                  <a:txBody>
                    <a:bodyPr/>
                    <a:lstStyle/>
                    <a:p>
                      <a:r>
                        <a:rPr lang="en-US"/>
                        <a:t>MySQL 5.5</a:t>
                      </a:r>
                    </a:p>
                  </a:txBody>
                  <a:tcPr/>
                </a:tc>
                <a:extLst>
                  <a:ext uri="{0D108BD9-81ED-4DB2-BD59-A6C34878D82A}">
                    <a16:rowId xmlns:a16="http://schemas.microsoft.com/office/drawing/2014/main" val="1969212537"/>
                  </a:ext>
                </a:extLst>
              </a:tr>
              <a:tr h="365759">
                <a:tc>
                  <a:txBody>
                    <a:bodyPr/>
                    <a:lstStyle/>
                    <a:p>
                      <a:r>
                        <a:rPr lang="en-US"/>
                        <a:t>IDE</a:t>
                      </a:r>
                    </a:p>
                  </a:txBody>
                  <a:tcPr/>
                </a:tc>
                <a:tc>
                  <a:txBody>
                    <a:bodyPr/>
                    <a:lstStyle/>
                    <a:p>
                      <a:r>
                        <a:rPr lang="en-US"/>
                        <a:t>Eclipse </a:t>
                      </a:r>
                    </a:p>
                  </a:txBody>
                  <a:tcPr/>
                </a:tc>
                <a:extLst>
                  <a:ext uri="{0D108BD9-81ED-4DB2-BD59-A6C34878D82A}">
                    <a16:rowId xmlns:a16="http://schemas.microsoft.com/office/drawing/2014/main" val="3071676350"/>
                  </a:ext>
                </a:extLst>
              </a:tr>
            </a:tbl>
          </a:graphicData>
        </a:graphic>
      </p:graphicFrame>
    </p:spTree>
    <p:extLst>
      <p:ext uri="{BB962C8B-B14F-4D97-AF65-F5344CB8AC3E}">
        <p14:creationId xmlns:p14="http://schemas.microsoft.com/office/powerpoint/2010/main" val="775455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29</Slides>
  <Notes>5</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Celestial</vt:lpstr>
      <vt:lpstr>Call center voice clustering</vt:lpstr>
      <vt:lpstr>Problem Statement </vt:lpstr>
      <vt:lpstr>Aim</vt:lpstr>
      <vt:lpstr>objectives</vt:lpstr>
      <vt:lpstr>Motivation</vt:lpstr>
      <vt:lpstr>Literature survey</vt:lpstr>
      <vt:lpstr>Literature survey</vt:lpstr>
      <vt:lpstr>Pre-Processing Approach</vt:lpstr>
      <vt:lpstr>Tools and technology used</vt:lpstr>
      <vt:lpstr>PowerPoint Presentation</vt:lpstr>
      <vt:lpstr>AlgorithmS</vt:lpstr>
      <vt:lpstr>TF-IDF</vt:lpstr>
      <vt:lpstr>K-means</vt:lpstr>
      <vt:lpstr>DFD Level 0</vt:lpstr>
      <vt:lpstr>DFD level 1</vt:lpstr>
      <vt:lpstr>DFD Level 2</vt:lpstr>
      <vt:lpstr>uml</vt:lpstr>
      <vt:lpstr>uml</vt:lpstr>
      <vt:lpstr>uml</vt:lpstr>
      <vt:lpstr>uml</vt:lpstr>
      <vt:lpstr>uml</vt:lpstr>
      <vt:lpstr>Timeline</vt:lpstr>
      <vt:lpstr>Outputs</vt:lpstr>
      <vt:lpstr>Output</vt:lpstr>
      <vt:lpstr>output</vt:lpstr>
      <vt:lpstr>output</vt:lpstr>
      <vt:lpstr>Future applications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 center call clustering</dc:title>
  <dc:creator>Shubham Asabe</dc:creator>
  <cp:revision>1</cp:revision>
  <dcterms:created xsi:type="dcterms:W3CDTF">2020-09-01T12:12:33Z</dcterms:created>
  <dcterms:modified xsi:type="dcterms:W3CDTF">2021-05-30T14:08:34Z</dcterms:modified>
</cp:coreProperties>
</file>