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handoutMasterIdLst>
    <p:handoutMasterId r:id="rId21"/>
  </p:handoutMasterIdLst>
  <p:sldIdLst>
    <p:sldId id="256" r:id="rId2"/>
    <p:sldId id="292" r:id="rId3"/>
    <p:sldId id="293" r:id="rId4"/>
    <p:sldId id="294" r:id="rId5"/>
    <p:sldId id="295" r:id="rId6"/>
    <p:sldId id="296" r:id="rId7"/>
    <p:sldId id="299" r:id="rId8"/>
    <p:sldId id="306" r:id="rId9"/>
    <p:sldId id="316" r:id="rId10"/>
    <p:sldId id="317" r:id="rId11"/>
    <p:sldId id="318" r:id="rId12"/>
    <p:sldId id="321" r:id="rId13"/>
    <p:sldId id="319" r:id="rId14"/>
    <p:sldId id="320" r:id="rId15"/>
    <p:sldId id="315" r:id="rId16"/>
    <p:sldId id="308" r:id="rId17"/>
    <p:sldId id="300" r:id="rId18"/>
    <p:sldId id="302" r:id="rId19"/>
  </p:sldIdLst>
  <p:sldSz cx="12192000" cy="6858000"/>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817"/>
    <a:srgbClr val="02913F"/>
    <a:srgbClr val="FF66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792761-EA09-45A2-848F-D21EB784ADA7}" v="811" dt="2021-05-31T14:50:13.685"/>
    <p1510:client id="{677EE2A8-A566-0E46-B244-376ACECACC54}" v="109" dt="2021-06-26T05:20:31.358"/>
    <p1510:client id="{9ADADDB2-0BEB-5792-6814-0301663FF631}" v="25" dt="2021-06-25T18:20:19.334"/>
    <p1510:client id="{C34AC434-9D43-DEF7-4337-C0923C0A8CFA}" v="60" dt="2021-06-25T17:18:27.9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1"/>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dd8cd7d5d1e4152f1161bde3839f04ebb76aa7ab3fbb30c7b575873679d5090b::" providerId="AD" clId="Web-{9B6A6D94-D455-4AC0-96BA-072F6AC150C7}"/>
    <pc:docChg chg="addSld delSld modSld">
      <pc:chgData name="Guest User" userId="S::urn:spo:anon#dd8cd7d5d1e4152f1161bde3839f04ebb76aa7ab3fbb30c7b575873679d5090b::" providerId="AD" clId="Web-{9B6A6D94-D455-4AC0-96BA-072F6AC150C7}" dt="2021-05-30T14:20:14.038" v="515"/>
      <pc:docMkLst>
        <pc:docMk/>
      </pc:docMkLst>
      <pc:sldChg chg="addSp delSp modSp">
        <pc:chgData name="Guest User" userId="S::urn:spo:anon#dd8cd7d5d1e4152f1161bde3839f04ebb76aa7ab3fbb30c7b575873679d5090b::" providerId="AD" clId="Web-{9B6A6D94-D455-4AC0-96BA-072F6AC150C7}" dt="2021-05-30T13:31:25.225" v="10"/>
        <pc:sldMkLst>
          <pc:docMk/>
          <pc:sldMk cId="2042106914" sldId="296"/>
        </pc:sldMkLst>
        <pc:spChg chg="mod">
          <ac:chgData name="Guest User" userId="S::urn:spo:anon#dd8cd7d5d1e4152f1161bde3839f04ebb76aa7ab3fbb30c7b575873679d5090b::" providerId="AD" clId="Web-{9B6A6D94-D455-4AC0-96BA-072F6AC150C7}" dt="2021-05-30T13:28:38.861" v="4" actId="14100"/>
          <ac:spMkLst>
            <pc:docMk/>
            <pc:sldMk cId="2042106914" sldId="296"/>
            <ac:spMk id="2" creationId="{0E16ACBA-DE59-4B48-8309-9C4A2C692B53}"/>
          </ac:spMkLst>
        </pc:spChg>
        <pc:spChg chg="del">
          <ac:chgData name="Guest User" userId="S::urn:spo:anon#dd8cd7d5d1e4152f1161bde3839f04ebb76aa7ab3fbb30c7b575873679d5090b::" providerId="AD" clId="Web-{9B6A6D94-D455-4AC0-96BA-072F6AC150C7}" dt="2021-05-30T13:28:19.189" v="3"/>
          <ac:spMkLst>
            <pc:docMk/>
            <pc:sldMk cId="2042106914" sldId="296"/>
            <ac:spMk id="3" creationId="{07FA3062-4244-44AB-BF0D-92B67A9BC870}"/>
          </ac:spMkLst>
        </pc:spChg>
        <pc:graphicFrameChg chg="add mod ord modGraphic">
          <ac:chgData name="Guest User" userId="S::urn:spo:anon#dd8cd7d5d1e4152f1161bde3839f04ebb76aa7ab3fbb30c7b575873679d5090b::" providerId="AD" clId="Web-{9B6A6D94-D455-4AC0-96BA-072F6AC150C7}" dt="2021-05-30T13:31:25.225" v="10"/>
          <ac:graphicFrameMkLst>
            <pc:docMk/>
            <pc:sldMk cId="2042106914" sldId="296"/>
            <ac:graphicFrameMk id="8" creationId="{80DFF228-2AA4-4361-A537-F9A766A96244}"/>
          </ac:graphicFrameMkLst>
        </pc:graphicFrameChg>
      </pc:sldChg>
      <pc:sldChg chg="addSp delSp modSp">
        <pc:chgData name="Guest User" userId="S::urn:spo:anon#dd8cd7d5d1e4152f1161bde3839f04ebb76aa7ab3fbb30c7b575873679d5090b::" providerId="AD" clId="Web-{9B6A6D94-D455-4AC0-96BA-072F6AC150C7}" dt="2021-05-30T13:34:41.074" v="39"/>
        <pc:sldMkLst>
          <pc:docMk/>
          <pc:sldMk cId="187834244" sldId="297"/>
        </pc:sldMkLst>
        <pc:spChg chg="mod">
          <ac:chgData name="Guest User" userId="S::urn:spo:anon#dd8cd7d5d1e4152f1161bde3839f04ebb76aa7ab3fbb30c7b575873679d5090b::" providerId="AD" clId="Web-{9B6A6D94-D455-4AC0-96BA-072F6AC150C7}" dt="2021-05-30T13:34:21.292" v="36" actId="1076"/>
          <ac:spMkLst>
            <pc:docMk/>
            <pc:sldMk cId="187834244" sldId="297"/>
            <ac:spMk id="2" creationId="{192DF291-C09D-437E-9558-316419710B6D}"/>
          </ac:spMkLst>
        </pc:spChg>
        <pc:spChg chg="del">
          <ac:chgData name="Guest User" userId="S::urn:spo:anon#dd8cd7d5d1e4152f1161bde3839f04ebb76aa7ab3fbb30c7b575873679d5090b::" providerId="AD" clId="Web-{9B6A6D94-D455-4AC0-96BA-072F6AC150C7}" dt="2021-05-30T13:33:11.009" v="24"/>
          <ac:spMkLst>
            <pc:docMk/>
            <pc:sldMk cId="187834244" sldId="297"/>
            <ac:spMk id="3" creationId="{9282047C-741E-44FA-8453-2DCDF6051E49}"/>
          </ac:spMkLst>
        </pc:spChg>
        <pc:graphicFrameChg chg="add mod ord modGraphic">
          <ac:chgData name="Guest User" userId="S::urn:spo:anon#dd8cd7d5d1e4152f1161bde3839f04ebb76aa7ab3fbb30c7b575873679d5090b::" providerId="AD" clId="Web-{9B6A6D94-D455-4AC0-96BA-072F6AC150C7}" dt="2021-05-30T13:34:41.074" v="39"/>
          <ac:graphicFrameMkLst>
            <pc:docMk/>
            <pc:sldMk cId="187834244" sldId="297"/>
            <ac:graphicFrameMk id="8" creationId="{3F547C13-DA1D-4F5D-A70B-BCCEBEF06B99}"/>
          </ac:graphicFrameMkLst>
        </pc:graphicFrameChg>
      </pc:sldChg>
      <pc:sldChg chg="modSp">
        <pc:chgData name="Guest User" userId="S::urn:spo:anon#dd8cd7d5d1e4152f1161bde3839f04ebb76aa7ab3fbb30c7b575873679d5090b::" providerId="AD" clId="Web-{9B6A6D94-D455-4AC0-96BA-072F6AC150C7}" dt="2021-05-30T13:35:05.684" v="56" actId="20577"/>
        <pc:sldMkLst>
          <pc:docMk/>
          <pc:sldMk cId="1260292139" sldId="298"/>
        </pc:sldMkLst>
        <pc:spChg chg="mod">
          <ac:chgData name="Guest User" userId="S::urn:spo:anon#dd8cd7d5d1e4152f1161bde3839f04ebb76aa7ab3fbb30c7b575873679d5090b::" providerId="AD" clId="Web-{9B6A6D94-D455-4AC0-96BA-072F6AC150C7}" dt="2021-05-30T13:35:05.684" v="56" actId="20577"/>
          <ac:spMkLst>
            <pc:docMk/>
            <pc:sldMk cId="1260292139" sldId="298"/>
            <ac:spMk id="2" creationId="{FE9B80BD-0055-4E84-B220-E2384D767980}"/>
          </ac:spMkLst>
        </pc:spChg>
      </pc:sldChg>
      <pc:sldChg chg="addSp delSp modSp">
        <pc:chgData name="Guest User" userId="S::urn:spo:anon#dd8cd7d5d1e4152f1161bde3839f04ebb76aa7ab3fbb30c7b575873679d5090b::" providerId="AD" clId="Web-{9B6A6D94-D455-4AC0-96BA-072F6AC150C7}" dt="2021-05-30T13:46:22.499" v="285"/>
        <pc:sldMkLst>
          <pc:docMk/>
          <pc:sldMk cId="4259309917" sldId="299"/>
        </pc:sldMkLst>
        <pc:spChg chg="mod">
          <ac:chgData name="Guest User" userId="S::urn:spo:anon#dd8cd7d5d1e4152f1161bde3839f04ebb76aa7ab3fbb30c7b575873679d5090b::" providerId="AD" clId="Web-{9B6A6D94-D455-4AC0-96BA-072F6AC150C7}" dt="2021-05-30T13:36:31.765" v="78" actId="20577"/>
          <ac:spMkLst>
            <pc:docMk/>
            <pc:sldMk cId="4259309917" sldId="299"/>
            <ac:spMk id="2" creationId="{42144EF5-52BD-495B-8DB5-6E1B3A787F32}"/>
          </ac:spMkLst>
        </pc:spChg>
        <pc:spChg chg="add del">
          <ac:chgData name="Guest User" userId="S::urn:spo:anon#dd8cd7d5d1e4152f1161bde3839f04ebb76aa7ab3fbb30c7b575873679d5090b::" providerId="AD" clId="Web-{9B6A6D94-D455-4AC0-96BA-072F6AC150C7}" dt="2021-05-30T13:37:24.391" v="83"/>
          <ac:spMkLst>
            <pc:docMk/>
            <pc:sldMk cId="4259309917" sldId="299"/>
            <ac:spMk id="3" creationId="{3E99501E-F76B-419F-AB28-B9FE52F98A2E}"/>
          </ac:spMkLst>
        </pc:spChg>
        <pc:spChg chg="add del mod">
          <ac:chgData name="Guest User" userId="S::urn:spo:anon#dd8cd7d5d1e4152f1161bde3839f04ebb76aa7ab3fbb30c7b575873679d5090b::" providerId="AD" clId="Web-{9B6A6D94-D455-4AC0-96BA-072F6AC150C7}" dt="2021-05-30T13:37:50.204" v="85"/>
          <ac:spMkLst>
            <pc:docMk/>
            <pc:sldMk cId="4259309917" sldId="299"/>
            <ac:spMk id="12" creationId="{BCA8CAE6-313A-4840-9A29-8B9C5E81872E}"/>
          </ac:spMkLst>
        </pc:spChg>
        <pc:spChg chg="add del mod">
          <ac:chgData name="Guest User" userId="S::urn:spo:anon#dd8cd7d5d1e4152f1161bde3839f04ebb76aa7ab3fbb30c7b575873679d5090b::" providerId="AD" clId="Web-{9B6A6D94-D455-4AC0-96BA-072F6AC150C7}" dt="2021-05-30T13:37:57.611" v="87"/>
          <ac:spMkLst>
            <pc:docMk/>
            <pc:sldMk cId="4259309917" sldId="299"/>
            <ac:spMk id="16" creationId="{0999B6CA-F6FE-4E9A-B585-A2BD0412AF9D}"/>
          </ac:spMkLst>
        </pc:spChg>
        <pc:spChg chg="add del mod">
          <ac:chgData name="Guest User" userId="S::urn:spo:anon#dd8cd7d5d1e4152f1161bde3839f04ebb76aa7ab3fbb30c7b575873679d5090b::" providerId="AD" clId="Web-{9B6A6D94-D455-4AC0-96BA-072F6AC150C7}" dt="2021-05-30T13:41:23.444" v="189"/>
          <ac:spMkLst>
            <pc:docMk/>
            <pc:sldMk cId="4259309917" sldId="299"/>
            <ac:spMk id="20" creationId="{ED006F5C-FE7B-4F4D-B47B-2F920E322D9F}"/>
          </ac:spMkLst>
        </pc:spChg>
        <pc:spChg chg="add del mod">
          <ac:chgData name="Guest User" userId="S::urn:spo:anon#dd8cd7d5d1e4152f1161bde3839f04ebb76aa7ab3fbb30c7b575873679d5090b::" providerId="AD" clId="Web-{9B6A6D94-D455-4AC0-96BA-072F6AC150C7}" dt="2021-05-30T13:41:39.226" v="191"/>
          <ac:spMkLst>
            <pc:docMk/>
            <pc:sldMk cId="4259309917" sldId="299"/>
            <ac:spMk id="24" creationId="{A8650E48-E291-4E82-A776-4EE23A466EFF}"/>
          </ac:spMkLst>
        </pc:spChg>
        <pc:spChg chg="add del mod">
          <ac:chgData name="Guest User" userId="S::urn:spo:anon#dd8cd7d5d1e4152f1161bde3839f04ebb76aa7ab3fbb30c7b575873679d5090b::" providerId="AD" clId="Web-{9B6A6D94-D455-4AC0-96BA-072F6AC150C7}" dt="2021-05-30T13:41:55.273" v="193"/>
          <ac:spMkLst>
            <pc:docMk/>
            <pc:sldMk cId="4259309917" sldId="299"/>
            <ac:spMk id="27" creationId="{47E0F794-A00D-48CD-918E-F5A2BC52654F}"/>
          </ac:spMkLst>
        </pc:spChg>
        <pc:spChg chg="add del mod">
          <ac:chgData name="Guest User" userId="S::urn:spo:anon#dd8cd7d5d1e4152f1161bde3839f04ebb76aa7ab3fbb30c7b575873679d5090b::" providerId="AD" clId="Web-{9B6A6D94-D455-4AC0-96BA-072F6AC150C7}" dt="2021-05-30T13:43:41.698" v="273"/>
          <ac:spMkLst>
            <pc:docMk/>
            <pc:sldMk cId="4259309917" sldId="299"/>
            <ac:spMk id="30" creationId="{611AF780-5BF1-4660-837B-47F7D5AEE228}"/>
          </ac:spMkLst>
        </pc:spChg>
        <pc:spChg chg="add del mod">
          <ac:chgData name="Guest User" userId="S::urn:spo:anon#dd8cd7d5d1e4152f1161bde3839f04ebb76aa7ab3fbb30c7b575873679d5090b::" providerId="AD" clId="Web-{9B6A6D94-D455-4AC0-96BA-072F6AC150C7}" dt="2021-05-30T13:44:37.387" v="275"/>
          <ac:spMkLst>
            <pc:docMk/>
            <pc:sldMk cId="4259309917" sldId="299"/>
            <ac:spMk id="33" creationId="{DCDCFB49-0214-40D9-B817-573C7E37F2B7}"/>
          </ac:spMkLst>
        </pc:spChg>
        <pc:spChg chg="add del mod">
          <ac:chgData name="Guest User" userId="S::urn:spo:anon#dd8cd7d5d1e4152f1161bde3839f04ebb76aa7ab3fbb30c7b575873679d5090b::" providerId="AD" clId="Web-{9B6A6D94-D455-4AC0-96BA-072F6AC150C7}" dt="2021-05-30T13:46:06.952" v="279"/>
          <ac:spMkLst>
            <pc:docMk/>
            <pc:sldMk cId="4259309917" sldId="299"/>
            <ac:spMk id="38" creationId="{E3C61466-3751-409B-BA3D-41CD770C2909}"/>
          </ac:spMkLst>
        </pc:spChg>
        <pc:graphicFrameChg chg="add del mod ord modGraphic">
          <ac:chgData name="Guest User" userId="S::urn:spo:anon#dd8cd7d5d1e4152f1161bde3839f04ebb76aa7ab3fbb30c7b575873679d5090b::" providerId="AD" clId="Web-{9B6A6D94-D455-4AC0-96BA-072F6AC150C7}" dt="2021-05-30T13:37:15.235" v="82"/>
          <ac:graphicFrameMkLst>
            <pc:docMk/>
            <pc:sldMk cId="4259309917" sldId="299"/>
            <ac:graphicFrameMk id="8" creationId="{EB849371-7EB4-4196-9202-DA916084C529}"/>
          </ac:graphicFrameMkLst>
        </pc:graphicFrameChg>
        <pc:graphicFrameChg chg="add del mod ord modGraphic">
          <ac:chgData name="Guest User" userId="S::urn:spo:anon#dd8cd7d5d1e4152f1161bde3839f04ebb76aa7ab3fbb30c7b575873679d5090b::" providerId="AD" clId="Web-{9B6A6D94-D455-4AC0-96BA-072F6AC150C7}" dt="2021-05-30T13:37:28.016" v="84"/>
          <ac:graphicFrameMkLst>
            <pc:docMk/>
            <pc:sldMk cId="4259309917" sldId="299"/>
            <ac:graphicFrameMk id="10" creationId="{500D3E56-39A9-4576-A11D-08F934C51C19}"/>
          </ac:graphicFrameMkLst>
        </pc:graphicFrameChg>
        <pc:graphicFrameChg chg="add del mod ord modGraphic">
          <ac:chgData name="Guest User" userId="S::urn:spo:anon#dd8cd7d5d1e4152f1161bde3839f04ebb76aa7ab3fbb30c7b575873679d5090b::" providerId="AD" clId="Web-{9B6A6D94-D455-4AC0-96BA-072F6AC150C7}" dt="2021-05-30T13:37:53.579" v="86"/>
          <ac:graphicFrameMkLst>
            <pc:docMk/>
            <pc:sldMk cId="4259309917" sldId="299"/>
            <ac:graphicFrameMk id="14" creationId="{8165ED6A-5844-4FAF-843B-AEF7FEABCFF1}"/>
          </ac:graphicFrameMkLst>
        </pc:graphicFrameChg>
        <pc:graphicFrameChg chg="add del mod ord modGraphic">
          <ac:chgData name="Guest User" userId="S::urn:spo:anon#dd8cd7d5d1e4152f1161bde3839f04ebb76aa7ab3fbb30c7b575873679d5090b::" providerId="AD" clId="Web-{9B6A6D94-D455-4AC0-96BA-072F6AC150C7}" dt="2021-05-30T13:38:01.189" v="88"/>
          <ac:graphicFrameMkLst>
            <pc:docMk/>
            <pc:sldMk cId="4259309917" sldId="299"/>
            <ac:graphicFrameMk id="18" creationId="{00A59C7B-EA9B-49B7-A08C-865D4672229C}"/>
          </ac:graphicFrameMkLst>
        </pc:graphicFrameChg>
        <pc:graphicFrameChg chg="add del mod ord modGraphic">
          <ac:chgData name="Guest User" userId="S::urn:spo:anon#dd8cd7d5d1e4152f1161bde3839f04ebb76aa7ab3fbb30c7b575873679d5090b::" providerId="AD" clId="Web-{9B6A6D94-D455-4AC0-96BA-072F6AC150C7}" dt="2021-05-30T13:41:26.022" v="190"/>
          <ac:graphicFrameMkLst>
            <pc:docMk/>
            <pc:sldMk cId="4259309917" sldId="299"/>
            <ac:graphicFrameMk id="22" creationId="{F5E3063A-B0D5-4F94-BDFD-067DB2B906BB}"/>
          </ac:graphicFrameMkLst>
        </pc:graphicFrameChg>
        <pc:graphicFrameChg chg="add del mod ord modGraphic">
          <ac:chgData name="Guest User" userId="S::urn:spo:anon#dd8cd7d5d1e4152f1161bde3839f04ebb76aa7ab3fbb30c7b575873679d5090b::" providerId="AD" clId="Web-{9B6A6D94-D455-4AC0-96BA-072F6AC150C7}" dt="2021-05-30T13:41:46.101" v="192"/>
          <ac:graphicFrameMkLst>
            <pc:docMk/>
            <pc:sldMk cId="4259309917" sldId="299"/>
            <ac:graphicFrameMk id="25" creationId="{524B3EE1-9A40-4934-A9BD-3A9D40001B60}"/>
          </ac:graphicFrameMkLst>
        </pc:graphicFrameChg>
        <pc:graphicFrameChg chg="add del mod ord modGraphic">
          <ac:chgData name="Guest User" userId="S::urn:spo:anon#dd8cd7d5d1e4152f1161bde3839f04ebb76aa7ab3fbb30c7b575873679d5090b::" providerId="AD" clId="Web-{9B6A6D94-D455-4AC0-96BA-072F6AC150C7}" dt="2021-05-30T13:43:20.994" v="272"/>
          <ac:graphicFrameMkLst>
            <pc:docMk/>
            <pc:sldMk cId="4259309917" sldId="299"/>
            <ac:graphicFrameMk id="28" creationId="{8120F9B9-1EB8-4945-A261-1122A43E879A}"/>
          </ac:graphicFrameMkLst>
        </pc:graphicFrameChg>
        <pc:graphicFrameChg chg="add del mod ord modGraphic">
          <ac:chgData name="Guest User" userId="S::urn:spo:anon#dd8cd7d5d1e4152f1161bde3839f04ebb76aa7ab3fbb30c7b575873679d5090b::" providerId="AD" clId="Web-{9B6A6D94-D455-4AC0-96BA-072F6AC150C7}" dt="2021-05-30T13:44:27.215" v="274"/>
          <ac:graphicFrameMkLst>
            <pc:docMk/>
            <pc:sldMk cId="4259309917" sldId="299"/>
            <ac:graphicFrameMk id="31" creationId="{D5707A2F-95A1-4B3A-AB16-4C75A78350FF}"/>
          </ac:graphicFrameMkLst>
        </pc:graphicFrameChg>
        <pc:graphicFrameChg chg="add del mod ord modGraphic">
          <ac:chgData name="Guest User" userId="S::urn:spo:anon#dd8cd7d5d1e4152f1161bde3839f04ebb76aa7ab3fbb30c7b575873679d5090b::" providerId="AD" clId="Web-{9B6A6D94-D455-4AC0-96BA-072F6AC150C7}" dt="2021-05-30T13:45:47.482" v="277"/>
          <ac:graphicFrameMkLst>
            <pc:docMk/>
            <pc:sldMk cId="4259309917" sldId="299"/>
            <ac:graphicFrameMk id="34" creationId="{ADAE1965-11C5-403F-9707-C20FFA42236D}"/>
          </ac:graphicFrameMkLst>
        </pc:graphicFrameChg>
        <pc:graphicFrameChg chg="add del mod modGraphic">
          <ac:chgData name="Guest User" userId="S::urn:spo:anon#dd8cd7d5d1e4152f1161bde3839f04ebb76aa7ab3fbb30c7b575873679d5090b::" providerId="AD" clId="Web-{9B6A6D94-D455-4AC0-96BA-072F6AC150C7}" dt="2021-05-30T13:46:12.499" v="282"/>
          <ac:graphicFrameMkLst>
            <pc:docMk/>
            <pc:sldMk cId="4259309917" sldId="299"/>
            <ac:graphicFrameMk id="36" creationId="{AEFB584B-F397-4675-B588-945085EFC1F2}"/>
          </ac:graphicFrameMkLst>
        </pc:graphicFrameChg>
        <pc:graphicFrameChg chg="add mod modGraphic">
          <ac:chgData name="Guest User" userId="S::urn:spo:anon#dd8cd7d5d1e4152f1161bde3839f04ebb76aa7ab3fbb30c7b575873679d5090b::" providerId="AD" clId="Web-{9B6A6D94-D455-4AC0-96BA-072F6AC150C7}" dt="2021-05-30T13:46:22.499" v="285"/>
          <ac:graphicFrameMkLst>
            <pc:docMk/>
            <pc:sldMk cId="4259309917" sldId="299"/>
            <ac:graphicFrameMk id="40" creationId="{D99C2942-8CFF-424F-9095-E9EB497B4C7D}"/>
          </ac:graphicFrameMkLst>
        </pc:graphicFrameChg>
      </pc:sldChg>
      <pc:sldChg chg="modSp new del">
        <pc:chgData name="Guest User" userId="S::urn:spo:anon#dd8cd7d5d1e4152f1161bde3839f04ebb76aa7ab3fbb30c7b575873679d5090b::" providerId="AD" clId="Web-{9B6A6D94-D455-4AC0-96BA-072F6AC150C7}" dt="2021-05-30T14:03:29.042" v="287"/>
        <pc:sldMkLst>
          <pc:docMk/>
          <pc:sldMk cId="4114850298" sldId="301"/>
        </pc:sldMkLst>
        <pc:spChg chg="mod">
          <ac:chgData name="Guest User" userId="S::urn:spo:anon#dd8cd7d5d1e4152f1161bde3839f04ebb76aa7ab3fbb30c7b575873679d5090b::" providerId="AD" clId="Web-{9B6A6D94-D455-4AC0-96BA-072F6AC150C7}" dt="2021-05-30T13:38:26.471" v="100" actId="20577"/>
          <ac:spMkLst>
            <pc:docMk/>
            <pc:sldMk cId="4114850298" sldId="301"/>
            <ac:spMk id="2" creationId="{A3BA228E-0EFC-47A5-B830-3952AA5B0F26}"/>
          </ac:spMkLst>
        </pc:spChg>
      </pc:sldChg>
      <pc:sldChg chg="modSp">
        <pc:chgData name="Guest User" userId="S::urn:spo:anon#dd8cd7d5d1e4152f1161bde3839f04ebb76aa7ab3fbb30c7b575873679d5090b::" providerId="AD" clId="Web-{9B6A6D94-D455-4AC0-96BA-072F6AC150C7}" dt="2021-05-30T13:40:55.553" v="188" actId="20577"/>
        <pc:sldMkLst>
          <pc:docMk/>
          <pc:sldMk cId="1796920045" sldId="302"/>
        </pc:sldMkLst>
        <pc:spChg chg="mod">
          <ac:chgData name="Guest User" userId="S::urn:spo:anon#dd8cd7d5d1e4152f1161bde3839f04ebb76aa7ab3fbb30c7b575873679d5090b::" providerId="AD" clId="Web-{9B6A6D94-D455-4AC0-96BA-072F6AC150C7}" dt="2021-05-30T13:40:55.553" v="188" actId="20577"/>
          <ac:spMkLst>
            <pc:docMk/>
            <pc:sldMk cId="1796920045" sldId="302"/>
            <ac:spMk id="2" creationId="{30720B9F-FAB9-450E-9428-18E5CCD82525}"/>
          </ac:spMkLst>
        </pc:spChg>
      </pc:sldChg>
      <pc:sldChg chg="addSp delSp modSp new">
        <pc:chgData name="Guest User" userId="S::urn:spo:anon#dd8cd7d5d1e4152f1161bde3839f04ebb76aa7ab3fbb30c7b575873679d5090b::" providerId="AD" clId="Web-{9B6A6D94-D455-4AC0-96BA-072F6AC150C7}" dt="2021-05-30T14:02:23.400" v="286"/>
        <pc:sldMkLst>
          <pc:docMk/>
          <pc:sldMk cId="3240805820" sldId="303"/>
        </pc:sldMkLst>
        <pc:spChg chg="mod">
          <ac:chgData name="Guest User" userId="S::urn:spo:anon#dd8cd7d5d1e4152f1161bde3839f04ebb76aa7ab3fbb30c7b575873679d5090b::" providerId="AD" clId="Web-{9B6A6D94-D455-4AC0-96BA-072F6AC150C7}" dt="2021-05-30T13:38:44.471" v="118" actId="20577"/>
          <ac:spMkLst>
            <pc:docMk/>
            <pc:sldMk cId="3240805820" sldId="303"/>
            <ac:spMk id="2" creationId="{9B8C49A5-1EB8-42D6-A429-4819FC0284A9}"/>
          </ac:spMkLst>
        </pc:spChg>
        <pc:spChg chg="del">
          <ac:chgData name="Guest User" userId="S::urn:spo:anon#dd8cd7d5d1e4152f1161bde3839f04ebb76aa7ab3fbb30c7b575873679d5090b::" providerId="AD" clId="Web-{9B6A6D94-D455-4AC0-96BA-072F6AC150C7}" dt="2021-05-30T14:02:23.400" v="286"/>
          <ac:spMkLst>
            <pc:docMk/>
            <pc:sldMk cId="3240805820" sldId="303"/>
            <ac:spMk id="3" creationId="{FDC98028-6968-40F1-B3CB-1575CF3816E2}"/>
          </ac:spMkLst>
        </pc:spChg>
        <pc:picChg chg="add mod ord">
          <ac:chgData name="Guest User" userId="S::urn:spo:anon#dd8cd7d5d1e4152f1161bde3839f04ebb76aa7ab3fbb30c7b575873679d5090b::" providerId="AD" clId="Web-{9B6A6D94-D455-4AC0-96BA-072F6AC150C7}" dt="2021-05-30T14:02:23.400" v="286"/>
          <ac:picMkLst>
            <pc:docMk/>
            <pc:sldMk cId="3240805820" sldId="303"/>
            <ac:picMk id="7" creationId="{6F868EED-4A1B-43C1-BB35-1A54E9872AB3}"/>
          </ac:picMkLst>
        </pc:picChg>
      </pc:sldChg>
      <pc:sldChg chg="addSp modSp new">
        <pc:chgData name="Guest User" userId="S::urn:spo:anon#dd8cd7d5d1e4152f1161bde3839f04ebb76aa7ab3fbb30c7b575873679d5090b::" providerId="AD" clId="Web-{9B6A6D94-D455-4AC0-96BA-072F6AC150C7}" dt="2021-05-30T14:04:35.700" v="305"/>
        <pc:sldMkLst>
          <pc:docMk/>
          <pc:sldMk cId="2181913648" sldId="304"/>
        </pc:sldMkLst>
        <pc:spChg chg="mod">
          <ac:chgData name="Guest User" userId="S::urn:spo:anon#dd8cd7d5d1e4152f1161bde3839f04ebb76aa7ab3fbb30c7b575873679d5090b::" providerId="AD" clId="Web-{9B6A6D94-D455-4AC0-96BA-072F6AC150C7}" dt="2021-05-30T14:03:51.886" v="301" actId="20577"/>
          <ac:spMkLst>
            <pc:docMk/>
            <pc:sldMk cId="2181913648" sldId="304"/>
            <ac:spMk id="2" creationId="{E8C5D689-4DB3-4C2C-A7AC-D17E7AB41918}"/>
          </ac:spMkLst>
        </pc:spChg>
        <pc:spChg chg="add">
          <ac:chgData name="Guest User" userId="S::urn:spo:anon#dd8cd7d5d1e4152f1161bde3839f04ebb76aa7ab3fbb30c7b575873679d5090b::" providerId="AD" clId="Web-{9B6A6D94-D455-4AC0-96BA-072F6AC150C7}" dt="2021-05-30T14:04:13.310" v="303"/>
          <ac:spMkLst>
            <pc:docMk/>
            <pc:sldMk cId="2181913648" sldId="304"/>
            <ac:spMk id="9" creationId="{64BADBBF-EE39-4ABB-966D-E831DE2070BC}"/>
          </ac:spMkLst>
        </pc:spChg>
        <pc:spChg chg="add">
          <ac:chgData name="Guest User" userId="S::urn:spo:anon#dd8cd7d5d1e4152f1161bde3839f04ebb76aa7ab3fbb30c7b575873679d5090b::" providerId="AD" clId="Web-{9B6A6D94-D455-4AC0-96BA-072F6AC150C7}" dt="2021-05-30T14:04:26.575" v="304"/>
          <ac:spMkLst>
            <pc:docMk/>
            <pc:sldMk cId="2181913648" sldId="304"/>
            <ac:spMk id="10" creationId="{A5A17A2F-A8D5-4422-9835-3D546D2B2550}"/>
          </ac:spMkLst>
        </pc:spChg>
        <pc:spChg chg="add">
          <ac:chgData name="Guest User" userId="S::urn:spo:anon#dd8cd7d5d1e4152f1161bde3839f04ebb76aa7ab3fbb30c7b575873679d5090b::" providerId="AD" clId="Web-{9B6A6D94-D455-4AC0-96BA-072F6AC150C7}" dt="2021-05-30T14:04:35.700" v="305"/>
          <ac:spMkLst>
            <pc:docMk/>
            <pc:sldMk cId="2181913648" sldId="304"/>
            <ac:spMk id="11" creationId="{65376A0F-4D76-4EC9-B065-5AE29C4A37CE}"/>
          </ac:spMkLst>
        </pc:spChg>
        <pc:cxnChg chg="add">
          <ac:chgData name="Guest User" userId="S::urn:spo:anon#dd8cd7d5d1e4152f1161bde3839f04ebb76aa7ab3fbb30c7b575873679d5090b::" providerId="AD" clId="Web-{9B6A6D94-D455-4AC0-96BA-072F6AC150C7}" dt="2021-05-30T14:04:04.277" v="302"/>
          <ac:cxnSpMkLst>
            <pc:docMk/>
            <pc:sldMk cId="2181913648" sldId="304"/>
            <ac:cxnSpMk id="7" creationId="{F5730612-C2C6-4473-BA8D-A5FC494A7ABC}"/>
          </ac:cxnSpMkLst>
        </pc:cxnChg>
        <pc:cxnChg chg="add">
          <ac:chgData name="Guest User" userId="S::urn:spo:anon#dd8cd7d5d1e4152f1161bde3839f04ebb76aa7ab3fbb30c7b575873679d5090b::" providerId="AD" clId="Web-{9B6A6D94-D455-4AC0-96BA-072F6AC150C7}" dt="2021-05-30T14:04:04.277" v="302"/>
          <ac:cxnSpMkLst>
            <pc:docMk/>
            <pc:sldMk cId="2181913648" sldId="304"/>
            <ac:cxnSpMk id="8" creationId="{669FDDC1-DFC3-4975-A24A-6501D5C2E9C5}"/>
          </ac:cxnSpMkLst>
        </pc:cxnChg>
      </pc:sldChg>
      <pc:sldChg chg="addSp delSp modSp new">
        <pc:chgData name="Guest User" userId="S::urn:spo:anon#dd8cd7d5d1e4152f1161bde3839f04ebb76aa7ab3fbb30c7b575873679d5090b::" providerId="AD" clId="Web-{9B6A6D94-D455-4AC0-96BA-072F6AC150C7}" dt="2021-05-30T14:05:07.217" v="328"/>
        <pc:sldMkLst>
          <pc:docMk/>
          <pc:sldMk cId="548995166" sldId="305"/>
        </pc:sldMkLst>
        <pc:spChg chg="mod">
          <ac:chgData name="Guest User" userId="S::urn:spo:anon#dd8cd7d5d1e4152f1161bde3839f04ebb76aa7ab3fbb30c7b575873679d5090b::" providerId="AD" clId="Web-{9B6A6D94-D455-4AC0-96BA-072F6AC150C7}" dt="2021-05-30T14:04:56.560" v="327" actId="20577"/>
          <ac:spMkLst>
            <pc:docMk/>
            <pc:sldMk cId="548995166" sldId="305"/>
            <ac:spMk id="2" creationId="{AAAE72D8-3B76-4E31-B426-90A35630CE4C}"/>
          </ac:spMkLst>
        </pc:spChg>
        <pc:spChg chg="del">
          <ac:chgData name="Guest User" userId="S::urn:spo:anon#dd8cd7d5d1e4152f1161bde3839f04ebb76aa7ab3fbb30c7b575873679d5090b::" providerId="AD" clId="Web-{9B6A6D94-D455-4AC0-96BA-072F6AC150C7}" dt="2021-05-30T14:05:07.217" v="328"/>
          <ac:spMkLst>
            <pc:docMk/>
            <pc:sldMk cId="548995166" sldId="305"/>
            <ac:spMk id="3" creationId="{80EF7074-F0A4-4757-B103-10FA5F5507A9}"/>
          </ac:spMkLst>
        </pc:spChg>
        <pc:picChg chg="add mod ord">
          <ac:chgData name="Guest User" userId="S::urn:spo:anon#dd8cd7d5d1e4152f1161bde3839f04ebb76aa7ab3fbb30c7b575873679d5090b::" providerId="AD" clId="Web-{9B6A6D94-D455-4AC0-96BA-072F6AC150C7}" dt="2021-05-30T14:05:07.217" v="328"/>
          <ac:picMkLst>
            <pc:docMk/>
            <pc:sldMk cId="548995166" sldId="305"/>
            <ac:picMk id="7" creationId="{2F99DF5A-0EAC-4A82-8D89-FF3A1361887E}"/>
          </ac:picMkLst>
        </pc:picChg>
      </pc:sldChg>
      <pc:sldChg chg="addSp modSp new">
        <pc:chgData name="Guest User" userId="S::urn:spo:anon#dd8cd7d5d1e4152f1161bde3839f04ebb76aa7ab3fbb30c7b575873679d5090b::" providerId="AD" clId="Web-{9B6A6D94-D455-4AC0-96BA-072F6AC150C7}" dt="2021-05-30T14:05:43.046" v="345" actId="20577"/>
        <pc:sldMkLst>
          <pc:docMk/>
          <pc:sldMk cId="1217858438" sldId="306"/>
        </pc:sldMkLst>
        <pc:spChg chg="mod">
          <ac:chgData name="Guest User" userId="S::urn:spo:anon#dd8cd7d5d1e4152f1161bde3839f04ebb76aa7ab3fbb30c7b575873679d5090b::" providerId="AD" clId="Web-{9B6A6D94-D455-4AC0-96BA-072F6AC150C7}" dt="2021-05-30T14:05:29.920" v="343" actId="20577"/>
          <ac:spMkLst>
            <pc:docMk/>
            <pc:sldMk cId="1217858438" sldId="306"/>
            <ac:spMk id="2" creationId="{5335EE7F-08D0-4231-819B-414693F96170}"/>
          </ac:spMkLst>
        </pc:spChg>
        <pc:spChg chg="mod">
          <ac:chgData name="Guest User" userId="S::urn:spo:anon#dd8cd7d5d1e4152f1161bde3839f04ebb76aa7ab3fbb30c7b575873679d5090b::" providerId="AD" clId="Web-{9B6A6D94-D455-4AC0-96BA-072F6AC150C7}" dt="2021-05-30T14:05:43.046" v="345" actId="20577"/>
          <ac:spMkLst>
            <pc:docMk/>
            <pc:sldMk cId="1217858438" sldId="306"/>
            <ac:spMk id="3" creationId="{A00DF8EE-BDBB-443E-B80B-6CB3E2FDEED4}"/>
          </ac:spMkLst>
        </pc:spChg>
        <pc:spChg chg="add">
          <ac:chgData name="Guest User" userId="S::urn:spo:anon#dd8cd7d5d1e4152f1161bde3839f04ebb76aa7ab3fbb30c7b575873679d5090b::" providerId="AD" clId="Web-{9B6A6D94-D455-4AC0-96BA-072F6AC150C7}" dt="2021-05-30T14:05:37.233" v="344"/>
          <ac:spMkLst>
            <pc:docMk/>
            <pc:sldMk cId="1217858438" sldId="306"/>
            <ac:spMk id="8" creationId="{82419158-EB37-4586-9F57-D4796D7101D8}"/>
          </ac:spMkLst>
        </pc:spChg>
        <pc:spChg chg="add">
          <ac:chgData name="Guest User" userId="S::urn:spo:anon#dd8cd7d5d1e4152f1161bde3839f04ebb76aa7ab3fbb30c7b575873679d5090b::" providerId="AD" clId="Web-{9B6A6D94-D455-4AC0-96BA-072F6AC150C7}" dt="2021-05-30T14:05:37.233" v="344"/>
          <ac:spMkLst>
            <pc:docMk/>
            <pc:sldMk cId="1217858438" sldId="306"/>
            <ac:spMk id="9" creationId="{84D239F2-4C29-4B2A-BDCF-8C1B346A1076}"/>
          </ac:spMkLst>
        </pc:spChg>
        <pc:spChg chg="add">
          <ac:chgData name="Guest User" userId="S::urn:spo:anon#dd8cd7d5d1e4152f1161bde3839f04ebb76aa7ab3fbb30c7b575873679d5090b::" providerId="AD" clId="Web-{9B6A6D94-D455-4AC0-96BA-072F6AC150C7}" dt="2021-05-30T14:05:37.233" v="344"/>
          <ac:spMkLst>
            <pc:docMk/>
            <pc:sldMk cId="1217858438" sldId="306"/>
            <ac:spMk id="10" creationId="{6B13166C-D345-4522-B5E8-5B1B76EEAF0F}"/>
          </ac:spMkLst>
        </pc:spChg>
        <pc:spChg chg="add">
          <ac:chgData name="Guest User" userId="S::urn:spo:anon#dd8cd7d5d1e4152f1161bde3839f04ebb76aa7ab3fbb30c7b575873679d5090b::" providerId="AD" clId="Web-{9B6A6D94-D455-4AC0-96BA-072F6AC150C7}" dt="2021-05-30T14:05:37.233" v="344"/>
          <ac:spMkLst>
            <pc:docMk/>
            <pc:sldMk cId="1217858438" sldId="306"/>
            <ac:spMk id="11" creationId="{56D2CAF1-F9D5-4B2E-9727-EF09613FCE7F}"/>
          </ac:spMkLst>
        </pc:spChg>
        <pc:spChg chg="add">
          <ac:chgData name="Guest User" userId="S::urn:spo:anon#dd8cd7d5d1e4152f1161bde3839f04ebb76aa7ab3fbb30c7b575873679d5090b::" providerId="AD" clId="Web-{9B6A6D94-D455-4AC0-96BA-072F6AC150C7}" dt="2021-05-30T14:05:37.233" v="344"/>
          <ac:spMkLst>
            <pc:docMk/>
            <pc:sldMk cId="1217858438" sldId="306"/>
            <ac:spMk id="12" creationId="{FA987402-1DD9-44BB-BC0A-9C5FDD31A038}"/>
          </ac:spMkLst>
        </pc:spChg>
        <pc:spChg chg="add">
          <ac:chgData name="Guest User" userId="S::urn:spo:anon#dd8cd7d5d1e4152f1161bde3839f04ebb76aa7ab3fbb30c7b575873679d5090b::" providerId="AD" clId="Web-{9B6A6D94-D455-4AC0-96BA-072F6AC150C7}" dt="2021-05-30T14:05:37.233" v="344"/>
          <ac:spMkLst>
            <pc:docMk/>
            <pc:sldMk cId="1217858438" sldId="306"/>
            <ac:spMk id="13" creationId="{DCAFA06E-CB3D-4F38-A7B5-7127AE614E34}"/>
          </ac:spMkLst>
        </pc:spChg>
        <pc:grpChg chg="add">
          <ac:chgData name="Guest User" userId="S::urn:spo:anon#dd8cd7d5d1e4152f1161bde3839f04ebb76aa7ab3fbb30c7b575873679d5090b::" providerId="AD" clId="Web-{9B6A6D94-D455-4AC0-96BA-072F6AC150C7}" dt="2021-05-30T14:05:37.233" v="344"/>
          <ac:grpSpMkLst>
            <pc:docMk/>
            <pc:sldMk cId="1217858438" sldId="306"/>
            <ac:grpSpMk id="7" creationId="{F1BB224A-11BD-44AF-9C06-D51D9F1F9304}"/>
          </ac:grpSpMkLst>
        </pc:grpChg>
        <pc:cxnChg chg="add">
          <ac:chgData name="Guest User" userId="S::urn:spo:anon#dd8cd7d5d1e4152f1161bde3839f04ebb76aa7ab3fbb30c7b575873679d5090b::" providerId="AD" clId="Web-{9B6A6D94-D455-4AC0-96BA-072F6AC150C7}" dt="2021-05-30T14:05:37.233" v="344"/>
          <ac:cxnSpMkLst>
            <pc:docMk/>
            <pc:sldMk cId="1217858438" sldId="306"/>
            <ac:cxnSpMk id="14" creationId="{BF7E3549-9F50-46F1-A968-C71D8502AC6B}"/>
          </ac:cxnSpMkLst>
        </pc:cxnChg>
        <pc:cxnChg chg="add">
          <ac:chgData name="Guest User" userId="S::urn:spo:anon#dd8cd7d5d1e4152f1161bde3839f04ebb76aa7ab3fbb30c7b575873679d5090b::" providerId="AD" clId="Web-{9B6A6D94-D455-4AC0-96BA-072F6AC150C7}" dt="2021-05-30T14:05:37.233" v="344"/>
          <ac:cxnSpMkLst>
            <pc:docMk/>
            <pc:sldMk cId="1217858438" sldId="306"/>
            <ac:cxnSpMk id="15" creationId="{18F0088C-08BD-41C9-BCEE-0DDC59D92A4A}"/>
          </ac:cxnSpMkLst>
        </pc:cxnChg>
        <pc:cxnChg chg="add">
          <ac:chgData name="Guest User" userId="S::urn:spo:anon#dd8cd7d5d1e4152f1161bde3839f04ebb76aa7ab3fbb30c7b575873679d5090b::" providerId="AD" clId="Web-{9B6A6D94-D455-4AC0-96BA-072F6AC150C7}" dt="2021-05-30T14:05:37.233" v="344"/>
          <ac:cxnSpMkLst>
            <pc:docMk/>
            <pc:sldMk cId="1217858438" sldId="306"/>
            <ac:cxnSpMk id="16" creationId="{1FEF9A80-072F-494F-AC18-8369EC1689B0}"/>
          </ac:cxnSpMkLst>
        </pc:cxnChg>
        <pc:cxnChg chg="add">
          <ac:chgData name="Guest User" userId="S::urn:spo:anon#dd8cd7d5d1e4152f1161bde3839f04ebb76aa7ab3fbb30c7b575873679d5090b::" providerId="AD" clId="Web-{9B6A6D94-D455-4AC0-96BA-072F6AC150C7}" dt="2021-05-30T14:05:37.233" v="344"/>
          <ac:cxnSpMkLst>
            <pc:docMk/>
            <pc:sldMk cId="1217858438" sldId="306"/>
            <ac:cxnSpMk id="17" creationId="{21ECE2B3-6F84-49BD-9033-026362C415BC}"/>
          </ac:cxnSpMkLst>
        </pc:cxnChg>
        <pc:cxnChg chg="add">
          <ac:chgData name="Guest User" userId="S::urn:spo:anon#dd8cd7d5d1e4152f1161bde3839f04ebb76aa7ab3fbb30c7b575873679d5090b::" providerId="AD" clId="Web-{9B6A6D94-D455-4AC0-96BA-072F6AC150C7}" dt="2021-05-30T14:05:37.233" v="344"/>
          <ac:cxnSpMkLst>
            <pc:docMk/>
            <pc:sldMk cId="1217858438" sldId="306"/>
            <ac:cxnSpMk id="18" creationId="{9E0E6018-AB60-4507-8B90-919A5DC09C3E}"/>
          </ac:cxnSpMkLst>
        </pc:cxnChg>
      </pc:sldChg>
      <pc:sldChg chg="addSp delSp modSp new">
        <pc:chgData name="Guest User" userId="S::urn:spo:anon#dd8cd7d5d1e4152f1161bde3839f04ebb76aa7ab3fbb30c7b575873679d5090b::" providerId="AD" clId="Web-{9B6A6D94-D455-4AC0-96BA-072F6AC150C7}" dt="2021-05-30T14:07:04.970" v="352"/>
        <pc:sldMkLst>
          <pc:docMk/>
          <pc:sldMk cId="1797993511" sldId="307"/>
        </pc:sldMkLst>
        <pc:spChg chg="mod">
          <ac:chgData name="Guest User" userId="S::urn:spo:anon#dd8cd7d5d1e4152f1161bde3839f04ebb76aa7ab3fbb30c7b575873679d5090b::" providerId="AD" clId="Web-{9B6A6D94-D455-4AC0-96BA-072F6AC150C7}" dt="2021-05-30T14:07:04.923" v="351" actId="20577"/>
          <ac:spMkLst>
            <pc:docMk/>
            <pc:sldMk cId="1797993511" sldId="307"/>
            <ac:spMk id="2" creationId="{5CE022E1-0AEC-46D7-825E-B41ADACDBA4D}"/>
          </ac:spMkLst>
        </pc:spChg>
        <pc:spChg chg="del">
          <ac:chgData name="Guest User" userId="S::urn:spo:anon#dd8cd7d5d1e4152f1161bde3839f04ebb76aa7ab3fbb30c7b575873679d5090b::" providerId="AD" clId="Web-{9B6A6D94-D455-4AC0-96BA-072F6AC150C7}" dt="2021-05-30T14:07:04.970" v="352"/>
          <ac:spMkLst>
            <pc:docMk/>
            <pc:sldMk cId="1797993511" sldId="307"/>
            <ac:spMk id="3" creationId="{FD0B25A1-3765-4E7B-AE60-D4AEF139FA32}"/>
          </ac:spMkLst>
        </pc:spChg>
        <pc:picChg chg="add mod ord">
          <ac:chgData name="Guest User" userId="S::urn:spo:anon#dd8cd7d5d1e4152f1161bde3839f04ebb76aa7ab3fbb30c7b575873679d5090b::" providerId="AD" clId="Web-{9B6A6D94-D455-4AC0-96BA-072F6AC150C7}" dt="2021-05-30T14:07:04.970" v="352"/>
          <ac:picMkLst>
            <pc:docMk/>
            <pc:sldMk cId="1797993511" sldId="307"/>
            <ac:picMk id="7" creationId="{79C9181F-B582-48A9-AB47-4C7A535CEFA4}"/>
          </ac:picMkLst>
        </pc:picChg>
      </pc:sldChg>
      <pc:sldChg chg="modSp new">
        <pc:chgData name="Guest User" userId="S::urn:spo:anon#dd8cd7d5d1e4152f1161bde3839f04ebb76aa7ab3fbb30c7b575873679d5090b::" providerId="AD" clId="Web-{9B6A6D94-D455-4AC0-96BA-072F6AC150C7}" dt="2021-05-30T13:40:35.630" v="174" actId="20577"/>
        <pc:sldMkLst>
          <pc:docMk/>
          <pc:sldMk cId="3410449653" sldId="308"/>
        </pc:sldMkLst>
        <pc:spChg chg="mod">
          <ac:chgData name="Guest User" userId="S::urn:spo:anon#dd8cd7d5d1e4152f1161bde3839f04ebb76aa7ab3fbb30c7b575873679d5090b::" providerId="AD" clId="Web-{9B6A6D94-D455-4AC0-96BA-072F6AC150C7}" dt="2021-05-30T13:40:35.630" v="174" actId="20577"/>
          <ac:spMkLst>
            <pc:docMk/>
            <pc:sldMk cId="3410449653" sldId="308"/>
            <ac:spMk id="2" creationId="{F86DD019-5E0D-47E4-84B8-C719D931AE7D}"/>
          </ac:spMkLst>
        </pc:spChg>
      </pc:sldChg>
      <pc:sldChg chg="new del">
        <pc:chgData name="Guest User" userId="S::urn:spo:anon#dd8cd7d5d1e4152f1161bde3839f04ebb76aa7ab3fbb30c7b575873679d5090b::" providerId="AD" clId="Web-{9B6A6D94-D455-4AC0-96BA-072F6AC150C7}" dt="2021-05-30T13:40:39.693" v="175"/>
        <pc:sldMkLst>
          <pc:docMk/>
          <pc:sldMk cId="1977096662" sldId="309"/>
        </pc:sldMkLst>
      </pc:sldChg>
      <pc:sldChg chg="addSp delSp modSp new">
        <pc:chgData name="Guest User" userId="S::urn:spo:anon#dd8cd7d5d1e4152f1161bde3839f04ebb76aa7ab3fbb30c7b575873679d5090b::" providerId="AD" clId="Web-{9B6A6D94-D455-4AC0-96BA-072F6AC150C7}" dt="2021-05-30T14:08:32.456" v="381" actId="14100"/>
        <pc:sldMkLst>
          <pc:docMk/>
          <pc:sldMk cId="2119340345" sldId="309"/>
        </pc:sldMkLst>
        <pc:spChg chg="mod">
          <ac:chgData name="Guest User" userId="S::urn:spo:anon#dd8cd7d5d1e4152f1161bde3839f04ebb76aa7ab3fbb30c7b575873679d5090b::" providerId="AD" clId="Web-{9B6A6D94-D455-4AC0-96BA-072F6AC150C7}" dt="2021-05-30T14:07:35.439" v="377" actId="20577"/>
          <ac:spMkLst>
            <pc:docMk/>
            <pc:sldMk cId="2119340345" sldId="309"/>
            <ac:spMk id="2" creationId="{53067498-09B4-4AB2-BF89-43CFEF811319}"/>
          </ac:spMkLst>
        </pc:spChg>
        <pc:spChg chg="del">
          <ac:chgData name="Guest User" userId="S::urn:spo:anon#dd8cd7d5d1e4152f1161bde3839f04ebb76aa7ab3fbb30c7b575873679d5090b::" providerId="AD" clId="Web-{9B6A6D94-D455-4AC0-96BA-072F6AC150C7}" dt="2021-05-30T14:08:24.612" v="378"/>
          <ac:spMkLst>
            <pc:docMk/>
            <pc:sldMk cId="2119340345" sldId="309"/>
            <ac:spMk id="3" creationId="{1F73E990-79A8-464D-98C8-20BEB25B0718}"/>
          </ac:spMkLst>
        </pc:spChg>
        <pc:picChg chg="add mod ord">
          <ac:chgData name="Guest User" userId="S::urn:spo:anon#dd8cd7d5d1e4152f1161bde3839f04ebb76aa7ab3fbb30c7b575873679d5090b::" providerId="AD" clId="Web-{9B6A6D94-D455-4AC0-96BA-072F6AC150C7}" dt="2021-05-30T14:08:32.456" v="381" actId="14100"/>
          <ac:picMkLst>
            <pc:docMk/>
            <pc:sldMk cId="2119340345" sldId="309"/>
            <ac:picMk id="7" creationId="{889A9C74-638F-4358-8621-6DBD62614212}"/>
          </ac:picMkLst>
        </pc:picChg>
      </pc:sldChg>
      <pc:sldChg chg="addSp delSp modSp new">
        <pc:chgData name="Guest User" userId="S::urn:spo:anon#dd8cd7d5d1e4152f1161bde3839f04ebb76aa7ab3fbb30c7b575873679d5090b::" providerId="AD" clId="Web-{9B6A6D94-D455-4AC0-96BA-072F6AC150C7}" dt="2021-05-30T14:20:14.038" v="515"/>
        <pc:sldMkLst>
          <pc:docMk/>
          <pc:sldMk cId="3410717491" sldId="310"/>
        </pc:sldMkLst>
        <pc:spChg chg="mod">
          <ac:chgData name="Guest User" userId="S::urn:spo:anon#dd8cd7d5d1e4152f1161bde3839f04ebb76aa7ab3fbb30c7b575873679d5090b::" providerId="AD" clId="Web-{9B6A6D94-D455-4AC0-96BA-072F6AC150C7}" dt="2021-05-30T14:10:35.507" v="399" actId="20577"/>
          <ac:spMkLst>
            <pc:docMk/>
            <pc:sldMk cId="3410717491" sldId="310"/>
            <ac:spMk id="2" creationId="{03EEE7DD-BE7F-4A51-95E6-EDEEFD42A552}"/>
          </ac:spMkLst>
        </pc:spChg>
        <pc:spChg chg="del">
          <ac:chgData name="Guest User" userId="S::urn:spo:anon#dd8cd7d5d1e4152f1161bde3839f04ebb76aa7ab3fbb30c7b575873679d5090b::" providerId="AD" clId="Web-{9B6A6D94-D455-4AC0-96BA-072F6AC150C7}" dt="2021-05-30T14:20:01.162" v="513"/>
          <ac:spMkLst>
            <pc:docMk/>
            <pc:sldMk cId="3410717491" sldId="310"/>
            <ac:spMk id="3" creationId="{A0949C44-5054-4021-9DE1-2ECD21A4C6B0}"/>
          </ac:spMkLst>
        </pc:spChg>
        <pc:spChg chg="add del">
          <ac:chgData name="Guest User" userId="S::urn:spo:anon#dd8cd7d5d1e4152f1161bde3839f04ebb76aa7ab3fbb30c7b575873679d5090b::" providerId="AD" clId="Web-{9B6A6D94-D455-4AC0-96BA-072F6AC150C7}" dt="2021-05-30T14:19:57.553" v="512"/>
          <ac:spMkLst>
            <pc:docMk/>
            <pc:sldMk cId="3410717491" sldId="310"/>
            <ac:spMk id="7" creationId="{C7CD9009-159F-44A1-9269-24408EB2BA9D}"/>
          </ac:spMkLst>
        </pc:spChg>
        <pc:spChg chg="add del">
          <ac:chgData name="Guest User" userId="S::urn:spo:anon#dd8cd7d5d1e4152f1161bde3839f04ebb76aa7ab3fbb30c7b575873679d5090b::" providerId="AD" clId="Web-{9B6A6D94-D455-4AC0-96BA-072F6AC150C7}" dt="2021-05-30T14:20:14.038" v="515"/>
          <ac:spMkLst>
            <pc:docMk/>
            <pc:sldMk cId="3410717491" sldId="310"/>
            <ac:spMk id="15" creationId="{3CAA9D66-53D3-4900-80BD-FF0C92D733B1}"/>
          </ac:spMkLst>
        </pc:spChg>
        <pc:cxnChg chg="add del mod">
          <ac:chgData name="Guest User" userId="S::urn:spo:anon#dd8cd7d5d1e4152f1161bde3839f04ebb76aa7ab3fbb30c7b575873679d5090b::" providerId="AD" clId="Web-{9B6A6D94-D455-4AC0-96BA-072F6AC150C7}" dt="2021-05-30T14:19:57.553" v="512"/>
          <ac:cxnSpMkLst>
            <pc:docMk/>
            <pc:sldMk cId="3410717491" sldId="310"/>
            <ac:cxnSpMk id="8" creationId="{2F6D187A-7667-459B-82DD-9B72245EA27F}"/>
          </ac:cxnSpMkLst>
        </pc:cxnChg>
        <pc:cxnChg chg="add del mod">
          <ac:chgData name="Guest User" userId="S::urn:spo:anon#dd8cd7d5d1e4152f1161bde3839f04ebb76aa7ab3fbb30c7b575873679d5090b::" providerId="AD" clId="Web-{9B6A6D94-D455-4AC0-96BA-072F6AC150C7}" dt="2021-05-30T14:19:57.553" v="512"/>
          <ac:cxnSpMkLst>
            <pc:docMk/>
            <pc:sldMk cId="3410717491" sldId="310"/>
            <ac:cxnSpMk id="9" creationId="{4F9B1851-609F-45AB-88B1-37FDF5587048}"/>
          </ac:cxnSpMkLst>
        </pc:cxnChg>
        <pc:cxnChg chg="add del">
          <ac:chgData name="Guest User" userId="S::urn:spo:anon#dd8cd7d5d1e4152f1161bde3839f04ebb76aa7ab3fbb30c7b575873679d5090b::" providerId="AD" clId="Web-{9B6A6D94-D455-4AC0-96BA-072F6AC150C7}" dt="2021-05-30T14:19:57.553" v="512"/>
          <ac:cxnSpMkLst>
            <pc:docMk/>
            <pc:sldMk cId="3410717491" sldId="310"/>
            <ac:cxnSpMk id="10" creationId="{29B1C498-30DB-4E2B-90FC-FD69D7F1C588}"/>
          </ac:cxnSpMkLst>
        </pc:cxnChg>
        <pc:cxnChg chg="add del">
          <ac:chgData name="Guest User" userId="S::urn:spo:anon#dd8cd7d5d1e4152f1161bde3839f04ebb76aa7ab3fbb30c7b575873679d5090b::" providerId="AD" clId="Web-{9B6A6D94-D455-4AC0-96BA-072F6AC150C7}" dt="2021-05-30T14:19:57.553" v="512"/>
          <ac:cxnSpMkLst>
            <pc:docMk/>
            <pc:sldMk cId="3410717491" sldId="310"/>
            <ac:cxnSpMk id="11" creationId="{11291D49-E749-444B-9768-F4B80EFB58ED}"/>
          </ac:cxnSpMkLst>
        </pc:cxnChg>
        <pc:cxnChg chg="add del">
          <ac:chgData name="Guest User" userId="S::urn:spo:anon#dd8cd7d5d1e4152f1161bde3839f04ebb76aa7ab3fbb30c7b575873679d5090b::" providerId="AD" clId="Web-{9B6A6D94-D455-4AC0-96BA-072F6AC150C7}" dt="2021-05-30T14:19:57.553" v="512"/>
          <ac:cxnSpMkLst>
            <pc:docMk/>
            <pc:sldMk cId="3410717491" sldId="310"/>
            <ac:cxnSpMk id="12" creationId="{222E094C-11EE-45D8-A16D-46F504C9537B}"/>
          </ac:cxnSpMkLst>
        </pc:cxnChg>
        <pc:cxnChg chg="add del">
          <ac:chgData name="Guest User" userId="S::urn:spo:anon#dd8cd7d5d1e4152f1161bde3839f04ebb76aa7ab3fbb30c7b575873679d5090b::" providerId="AD" clId="Web-{9B6A6D94-D455-4AC0-96BA-072F6AC150C7}" dt="2021-05-30T14:19:57.553" v="512"/>
          <ac:cxnSpMkLst>
            <pc:docMk/>
            <pc:sldMk cId="3410717491" sldId="310"/>
            <ac:cxnSpMk id="13" creationId="{C4C5DB7A-C0D8-4B9B-9246-C16F7195E4C2}"/>
          </ac:cxnSpMkLst>
        </pc:cxnChg>
        <pc:cxnChg chg="add del">
          <ac:chgData name="Guest User" userId="S::urn:spo:anon#dd8cd7d5d1e4152f1161bde3839f04ebb76aa7ab3fbb30c7b575873679d5090b::" providerId="AD" clId="Web-{9B6A6D94-D455-4AC0-96BA-072F6AC150C7}" dt="2021-05-30T14:19:57.553" v="512"/>
          <ac:cxnSpMkLst>
            <pc:docMk/>
            <pc:sldMk cId="3410717491" sldId="310"/>
            <ac:cxnSpMk id="14" creationId="{EEDAA49A-0B39-4EB4-B3FB-5586148813EC}"/>
          </ac:cxnSpMkLst>
        </pc:cxnChg>
        <pc:cxnChg chg="add del mod">
          <ac:chgData name="Guest User" userId="S::urn:spo:anon#dd8cd7d5d1e4152f1161bde3839f04ebb76aa7ab3fbb30c7b575873679d5090b::" providerId="AD" clId="Web-{9B6A6D94-D455-4AC0-96BA-072F6AC150C7}" dt="2021-05-30T14:20:14.038" v="515"/>
          <ac:cxnSpMkLst>
            <pc:docMk/>
            <pc:sldMk cId="3410717491" sldId="310"/>
            <ac:cxnSpMk id="16" creationId="{5809879B-08FD-4194-B3F7-BEEAF0C86B94}"/>
          </ac:cxnSpMkLst>
        </pc:cxnChg>
        <pc:cxnChg chg="add del mod">
          <ac:chgData name="Guest User" userId="S::urn:spo:anon#dd8cd7d5d1e4152f1161bde3839f04ebb76aa7ab3fbb30c7b575873679d5090b::" providerId="AD" clId="Web-{9B6A6D94-D455-4AC0-96BA-072F6AC150C7}" dt="2021-05-30T14:20:14.038" v="515"/>
          <ac:cxnSpMkLst>
            <pc:docMk/>
            <pc:sldMk cId="3410717491" sldId="310"/>
            <ac:cxnSpMk id="17" creationId="{0664C57C-D057-4915-A83B-F827314783E6}"/>
          </ac:cxnSpMkLst>
        </pc:cxnChg>
        <pc:cxnChg chg="add del">
          <ac:chgData name="Guest User" userId="S::urn:spo:anon#dd8cd7d5d1e4152f1161bde3839f04ebb76aa7ab3fbb30c7b575873679d5090b::" providerId="AD" clId="Web-{9B6A6D94-D455-4AC0-96BA-072F6AC150C7}" dt="2021-05-30T14:20:14.038" v="515"/>
          <ac:cxnSpMkLst>
            <pc:docMk/>
            <pc:sldMk cId="3410717491" sldId="310"/>
            <ac:cxnSpMk id="18" creationId="{EC3726AF-E911-4C37-ACDC-BA74825C21D1}"/>
          </ac:cxnSpMkLst>
        </pc:cxnChg>
        <pc:cxnChg chg="add del">
          <ac:chgData name="Guest User" userId="S::urn:spo:anon#dd8cd7d5d1e4152f1161bde3839f04ebb76aa7ab3fbb30c7b575873679d5090b::" providerId="AD" clId="Web-{9B6A6D94-D455-4AC0-96BA-072F6AC150C7}" dt="2021-05-30T14:20:14.038" v="515"/>
          <ac:cxnSpMkLst>
            <pc:docMk/>
            <pc:sldMk cId="3410717491" sldId="310"/>
            <ac:cxnSpMk id="19" creationId="{F81E252F-D384-4B5F-B22D-796968B081E0}"/>
          </ac:cxnSpMkLst>
        </pc:cxnChg>
        <pc:cxnChg chg="add del">
          <ac:chgData name="Guest User" userId="S::urn:spo:anon#dd8cd7d5d1e4152f1161bde3839f04ebb76aa7ab3fbb30c7b575873679d5090b::" providerId="AD" clId="Web-{9B6A6D94-D455-4AC0-96BA-072F6AC150C7}" dt="2021-05-30T14:20:14.038" v="515"/>
          <ac:cxnSpMkLst>
            <pc:docMk/>
            <pc:sldMk cId="3410717491" sldId="310"/>
            <ac:cxnSpMk id="20" creationId="{77FC8B50-90FE-4992-B7A9-19CF3D5E1CF6}"/>
          </ac:cxnSpMkLst>
        </pc:cxnChg>
        <pc:cxnChg chg="add del">
          <ac:chgData name="Guest User" userId="S::urn:spo:anon#dd8cd7d5d1e4152f1161bde3839f04ebb76aa7ab3fbb30c7b575873679d5090b::" providerId="AD" clId="Web-{9B6A6D94-D455-4AC0-96BA-072F6AC150C7}" dt="2021-05-30T14:20:14.038" v="515"/>
          <ac:cxnSpMkLst>
            <pc:docMk/>
            <pc:sldMk cId="3410717491" sldId="310"/>
            <ac:cxnSpMk id="21" creationId="{9CD88E8B-D806-41C7-A520-D1C648038B42}"/>
          </ac:cxnSpMkLst>
        </pc:cxnChg>
        <pc:cxnChg chg="add del">
          <ac:chgData name="Guest User" userId="S::urn:spo:anon#dd8cd7d5d1e4152f1161bde3839f04ebb76aa7ab3fbb30c7b575873679d5090b::" providerId="AD" clId="Web-{9B6A6D94-D455-4AC0-96BA-072F6AC150C7}" dt="2021-05-30T14:20:14.038" v="515"/>
          <ac:cxnSpMkLst>
            <pc:docMk/>
            <pc:sldMk cId="3410717491" sldId="310"/>
            <ac:cxnSpMk id="22" creationId="{4FA6295C-B761-4C92-AAE2-AB5A9994040C}"/>
          </ac:cxnSpMkLst>
        </pc:cxnChg>
      </pc:sldChg>
      <pc:sldChg chg="addSp delSp modSp new">
        <pc:chgData name="Guest User" userId="S::urn:spo:anon#dd8cd7d5d1e4152f1161bde3839f04ebb76aa7ab3fbb30c7b575873679d5090b::" providerId="AD" clId="Web-{9B6A6D94-D455-4AC0-96BA-072F6AC150C7}" dt="2021-05-30T14:11:44.243" v="431" actId="14100"/>
        <pc:sldMkLst>
          <pc:docMk/>
          <pc:sldMk cId="3612508398" sldId="311"/>
        </pc:sldMkLst>
        <pc:spChg chg="mod">
          <ac:chgData name="Guest User" userId="S::urn:spo:anon#dd8cd7d5d1e4152f1161bde3839f04ebb76aa7ab3fbb30c7b575873679d5090b::" providerId="AD" clId="Web-{9B6A6D94-D455-4AC0-96BA-072F6AC150C7}" dt="2021-05-30T14:10:59.195" v="423" actId="20577"/>
          <ac:spMkLst>
            <pc:docMk/>
            <pc:sldMk cId="3612508398" sldId="311"/>
            <ac:spMk id="2" creationId="{82ACB4A9-2E17-4761-AEFF-1CF20FC1557A}"/>
          </ac:spMkLst>
        </pc:spChg>
        <pc:spChg chg="del">
          <ac:chgData name="Guest User" userId="S::urn:spo:anon#dd8cd7d5d1e4152f1161bde3839f04ebb76aa7ab3fbb30c7b575873679d5090b::" providerId="AD" clId="Web-{9B6A6D94-D455-4AC0-96BA-072F6AC150C7}" dt="2021-05-30T14:11:05.664" v="424"/>
          <ac:spMkLst>
            <pc:docMk/>
            <pc:sldMk cId="3612508398" sldId="311"/>
            <ac:spMk id="3" creationId="{BEA39C16-2645-4FE3-949A-E11917353036}"/>
          </ac:spMkLst>
        </pc:spChg>
        <pc:picChg chg="add mod ord">
          <ac:chgData name="Guest User" userId="S::urn:spo:anon#dd8cd7d5d1e4152f1161bde3839f04ebb76aa7ab3fbb30c7b575873679d5090b::" providerId="AD" clId="Web-{9B6A6D94-D455-4AC0-96BA-072F6AC150C7}" dt="2021-05-30T14:11:44.243" v="431" actId="14100"/>
          <ac:picMkLst>
            <pc:docMk/>
            <pc:sldMk cId="3612508398" sldId="311"/>
            <ac:picMk id="7" creationId="{89750DCD-C4C7-455C-B7F7-551F7B575EA7}"/>
          </ac:picMkLst>
        </pc:picChg>
      </pc:sldChg>
      <pc:sldChg chg="addSp delSp modSp new">
        <pc:chgData name="Guest User" userId="S::urn:spo:anon#dd8cd7d5d1e4152f1161bde3839f04ebb76aa7ab3fbb30c7b575873679d5090b::" providerId="AD" clId="Web-{9B6A6D94-D455-4AC0-96BA-072F6AC150C7}" dt="2021-05-30T14:13:54.856" v="461" actId="14100"/>
        <pc:sldMkLst>
          <pc:docMk/>
          <pc:sldMk cId="3258784489" sldId="312"/>
        </pc:sldMkLst>
        <pc:spChg chg="mod">
          <ac:chgData name="Guest User" userId="S::urn:spo:anon#dd8cd7d5d1e4152f1161bde3839f04ebb76aa7ab3fbb30c7b575873679d5090b::" providerId="AD" clId="Web-{9B6A6D94-D455-4AC0-96BA-072F6AC150C7}" dt="2021-05-30T14:13:32.980" v="455" actId="20577"/>
          <ac:spMkLst>
            <pc:docMk/>
            <pc:sldMk cId="3258784489" sldId="312"/>
            <ac:spMk id="2" creationId="{9B01E0DE-F734-4B15-9FB2-6FBB1868BE20}"/>
          </ac:spMkLst>
        </pc:spChg>
        <pc:spChg chg="del">
          <ac:chgData name="Guest User" userId="S::urn:spo:anon#dd8cd7d5d1e4152f1161bde3839f04ebb76aa7ab3fbb30c7b575873679d5090b::" providerId="AD" clId="Web-{9B6A6D94-D455-4AC0-96BA-072F6AC150C7}" dt="2021-05-30T14:13:39.527" v="456"/>
          <ac:spMkLst>
            <pc:docMk/>
            <pc:sldMk cId="3258784489" sldId="312"/>
            <ac:spMk id="3" creationId="{4260802A-DF6B-460C-A0C0-756D376B6CDB}"/>
          </ac:spMkLst>
        </pc:spChg>
        <pc:picChg chg="add mod ord">
          <ac:chgData name="Guest User" userId="S::urn:spo:anon#dd8cd7d5d1e4152f1161bde3839f04ebb76aa7ab3fbb30c7b575873679d5090b::" providerId="AD" clId="Web-{9B6A6D94-D455-4AC0-96BA-072F6AC150C7}" dt="2021-05-30T14:13:54.856" v="461" actId="14100"/>
          <ac:picMkLst>
            <pc:docMk/>
            <pc:sldMk cId="3258784489" sldId="312"/>
            <ac:picMk id="7" creationId="{1995248E-AEE2-44C8-89AD-5531B35EC566}"/>
          </ac:picMkLst>
        </pc:picChg>
      </pc:sldChg>
      <pc:sldChg chg="addSp delSp modSp new">
        <pc:chgData name="Guest User" userId="S::urn:spo:anon#dd8cd7d5d1e4152f1161bde3839f04ebb76aa7ab3fbb30c7b575873679d5090b::" providerId="AD" clId="Web-{9B6A6D94-D455-4AC0-96BA-072F6AC150C7}" dt="2021-05-30T14:14:20.731" v="473"/>
        <pc:sldMkLst>
          <pc:docMk/>
          <pc:sldMk cId="3710227529" sldId="313"/>
        </pc:sldMkLst>
        <pc:spChg chg="mod">
          <ac:chgData name="Guest User" userId="S::urn:spo:anon#dd8cd7d5d1e4152f1161bde3839f04ebb76aa7ab3fbb30c7b575873679d5090b::" providerId="AD" clId="Web-{9B6A6D94-D455-4AC0-96BA-072F6AC150C7}" dt="2021-05-30T14:14:09.794" v="471" actId="20577"/>
          <ac:spMkLst>
            <pc:docMk/>
            <pc:sldMk cId="3710227529" sldId="313"/>
            <ac:spMk id="2" creationId="{1E84F7AA-AD5B-4E67-8768-5960514B629D}"/>
          </ac:spMkLst>
        </pc:spChg>
        <pc:spChg chg="del">
          <ac:chgData name="Guest User" userId="S::urn:spo:anon#dd8cd7d5d1e4152f1161bde3839f04ebb76aa7ab3fbb30c7b575873679d5090b::" providerId="AD" clId="Web-{9B6A6D94-D455-4AC0-96BA-072F6AC150C7}" dt="2021-05-30T14:14:20.731" v="473"/>
          <ac:spMkLst>
            <pc:docMk/>
            <pc:sldMk cId="3710227529" sldId="313"/>
            <ac:spMk id="3" creationId="{D07F437B-F503-41F8-A594-9EA76D328CBF}"/>
          </ac:spMkLst>
        </pc:spChg>
        <pc:graphicFrameChg chg="add">
          <ac:chgData name="Guest User" userId="S::urn:spo:anon#dd8cd7d5d1e4152f1161bde3839f04ebb76aa7ab3fbb30c7b575873679d5090b::" providerId="AD" clId="Web-{9B6A6D94-D455-4AC0-96BA-072F6AC150C7}" dt="2021-05-30T14:14:16.059" v="472"/>
          <ac:graphicFrameMkLst>
            <pc:docMk/>
            <pc:sldMk cId="3710227529" sldId="313"/>
            <ac:graphicFrameMk id="7" creationId="{60636CCA-3AA5-43E6-9ABD-1AB8145D43C4}"/>
          </ac:graphicFrameMkLst>
        </pc:graphicFrameChg>
      </pc:sldChg>
      <pc:sldChg chg="new del">
        <pc:chgData name="Guest User" userId="S::urn:spo:anon#dd8cd7d5d1e4152f1161bde3839f04ebb76aa7ab3fbb30c7b575873679d5090b::" providerId="AD" clId="Web-{9B6A6D94-D455-4AC0-96BA-072F6AC150C7}" dt="2021-05-30T14:18:01.597" v="508"/>
        <pc:sldMkLst>
          <pc:docMk/>
          <pc:sldMk cId="2052557113" sldId="314"/>
        </pc:sldMkLst>
      </pc:sldChg>
      <pc:sldChg chg="addSp delSp modSp new">
        <pc:chgData name="Guest User" userId="S::urn:spo:anon#dd8cd7d5d1e4152f1161bde3839f04ebb76aa7ab3fbb30c7b575873679d5090b::" providerId="AD" clId="Web-{9B6A6D94-D455-4AC0-96BA-072F6AC150C7}" dt="2021-05-30T14:17:39.752" v="507" actId="1076"/>
        <pc:sldMkLst>
          <pc:docMk/>
          <pc:sldMk cId="3186076183" sldId="315"/>
        </pc:sldMkLst>
        <pc:spChg chg="mod">
          <ac:chgData name="Guest User" userId="S::urn:spo:anon#dd8cd7d5d1e4152f1161bde3839f04ebb76aa7ab3fbb30c7b575873679d5090b::" providerId="AD" clId="Web-{9B6A6D94-D455-4AC0-96BA-072F6AC150C7}" dt="2021-05-30T14:16:17.547" v="490" actId="20577"/>
          <ac:spMkLst>
            <pc:docMk/>
            <pc:sldMk cId="3186076183" sldId="315"/>
            <ac:spMk id="2" creationId="{CEDCEB67-FABC-4757-AB89-A9A26377C94E}"/>
          </ac:spMkLst>
        </pc:spChg>
        <pc:spChg chg="mod">
          <ac:chgData name="Guest User" userId="S::urn:spo:anon#dd8cd7d5d1e4152f1161bde3839f04ebb76aa7ab3fbb30c7b575873679d5090b::" providerId="AD" clId="Web-{9B6A6D94-D455-4AC0-96BA-072F6AC150C7}" dt="2021-05-30T14:16:45.829" v="496" actId="14100"/>
          <ac:spMkLst>
            <pc:docMk/>
            <pc:sldMk cId="3186076183" sldId="315"/>
            <ac:spMk id="3" creationId="{04011446-24F3-4B7F-8416-CAC0B0C4C152}"/>
          </ac:spMkLst>
        </pc:spChg>
        <pc:graphicFrameChg chg="add del">
          <ac:chgData name="Guest User" userId="S::urn:spo:anon#dd8cd7d5d1e4152f1161bde3839f04ebb76aa7ab3fbb30c7b575873679d5090b::" providerId="AD" clId="Web-{9B6A6D94-D455-4AC0-96BA-072F6AC150C7}" dt="2021-05-30T14:16:28.735" v="492"/>
          <ac:graphicFrameMkLst>
            <pc:docMk/>
            <pc:sldMk cId="3186076183" sldId="315"/>
            <ac:graphicFrameMk id="7" creationId="{60636CCA-3AA5-43E6-9ABD-1AB8145D43C4}"/>
          </ac:graphicFrameMkLst>
        </pc:graphicFrameChg>
        <pc:picChg chg="add mod">
          <ac:chgData name="Guest User" userId="S::urn:spo:anon#dd8cd7d5d1e4152f1161bde3839f04ebb76aa7ab3fbb30c7b575873679d5090b::" providerId="AD" clId="Web-{9B6A6D94-D455-4AC0-96BA-072F6AC150C7}" dt="2021-05-30T14:17:23.424" v="503" actId="1076"/>
          <ac:picMkLst>
            <pc:docMk/>
            <pc:sldMk cId="3186076183" sldId="315"/>
            <ac:picMk id="8" creationId="{C8DA3690-424A-4231-9B00-03B9D3FCC222}"/>
          </ac:picMkLst>
        </pc:picChg>
        <pc:picChg chg="add mod">
          <ac:chgData name="Guest User" userId="S::urn:spo:anon#dd8cd7d5d1e4152f1161bde3839f04ebb76aa7ab3fbb30c7b575873679d5090b::" providerId="AD" clId="Web-{9B6A6D94-D455-4AC0-96BA-072F6AC150C7}" dt="2021-05-30T14:17:39.752" v="507" actId="1076"/>
          <ac:picMkLst>
            <pc:docMk/>
            <pc:sldMk cId="3186076183" sldId="315"/>
            <ac:picMk id="9" creationId="{16D77D7E-F043-483E-B462-329C5DB5C305}"/>
          </ac:picMkLst>
        </pc:picChg>
        <pc:picChg chg="add mod">
          <ac:chgData name="Guest User" userId="S::urn:spo:anon#dd8cd7d5d1e4152f1161bde3839f04ebb76aa7ab3fbb30c7b575873679d5090b::" providerId="AD" clId="Web-{9B6A6D94-D455-4AC0-96BA-072F6AC150C7}" dt="2021-05-30T14:17:36.080" v="506" actId="1076"/>
          <ac:picMkLst>
            <pc:docMk/>
            <pc:sldMk cId="3186076183" sldId="315"/>
            <ac:picMk id="10" creationId="{51AE74BB-2AB2-40B0-9F53-4633EB8C3B5C}"/>
          </ac:picMkLst>
        </pc:picChg>
      </pc:sldChg>
      <pc:sldChg chg="new del">
        <pc:chgData name="Guest User" userId="S::urn:spo:anon#dd8cd7d5d1e4152f1161bde3839f04ebb76aa7ab3fbb30c7b575873679d5090b::" providerId="AD" clId="Web-{9B6A6D94-D455-4AC0-96BA-072F6AC150C7}" dt="2021-05-30T14:18:06.019" v="509"/>
        <pc:sldMkLst>
          <pc:docMk/>
          <pc:sldMk cId="3166854360" sldId="316"/>
        </pc:sldMkLst>
      </pc:sldChg>
      <pc:sldChg chg="new del">
        <pc:chgData name="Guest User" userId="S::urn:spo:anon#dd8cd7d5d1e4152f1161bde3839f04ebb76aa7ab3fbb30c7b575873679d5090b::" providerId="AD" clId="Web-{9B6A6D94-D455-4AC0-96BA-072F6AC150C7}" dt="2021-05-30T14:18:06.159" v="510"/>
        <pc:sldMkLst>
          <pc:docMk/>
          <pc:sldMk cId="2805616419" sldId="317"/>
        </pc:sldMkLst>
      </pc:sldChg>
      <pc:sldChg chg="add del replId">
        <pc:chgData name="Guest User" userId="S::urn:spo:anon#dd8cd7d5d1e4152f1161bde3839f04ebb76aa7ab3fbb30c7b575873679d5090b::" providerId="AD" clId="Web-{9B6A6D94-D455-4AC0-96BA-072F6AC150C7}" dt="2021-05-30T14:17:00.751" v="498"/>
        <pc:sldMkLst>
          <pc:docMk/>
          <pc:sldMk cId="2410034346" sldId="318"/>
        </pc:sldMkLst>
      </pc:sldChg>
    </pc:docChg>
  </pc:docChgLst>
  <pc:docChgLst>
    <pc:chgData name="Rohan Salvi" userId="S::rohan.salvi@indiraicem.ac.in::4dbe9846-4c2c-4af7-b996-bf80abd0f59e" providerId="AD" clId="Web-{9ADADDB2-0BEB-5792-6814-0301663FF631}"/>
    <pc:docChg chg="modSld">
      <pc:chgData name="Rohan Salvi" userId="S::rohan.salvi@indiraicem.ac.in::4dbe9846-4c2c-4af7-b996-bf80abd0f59e" providerId="AD" clId="Web-{9ADADDB2-0BEB-5792-6814-0301663FF631}" dt="2021-06-25T18:20:19.334" v="11" actId="14100"/>
      <pc:docMkLst>
        <pc:docMk/>
      </pc:docMkLst>
      <pc:sldChg chg="addSp delSp modSp">
        <pc:chgData name="Rohan Salvi" userId="S::rohan.salvi@indiraicem.ac.in::4dbe9846-4c2c-4af7-b996-bf80abd0f59e" providerId="AD" clId="Web-{9ADADDB2-0BEB-5792-6814-0301663FF631}" dt="2021-06-25T18:20:19.334" v="11" actId="14100"/>
        <pc:sldMkLst>
          <pc:docMk/>
          <pc:sldMk cId="2119340345" sldId="309"/>
        </pc:sldMkLst>
        <pc:spChg chg="add del mod">
          <ac:chgData name="Rohan Salvi" userId="S::rohan.salvi@indiraicem.ac.in::4dbe9846-4c2c-4af7-b996-bf80abd0f59e" providerId="AD" clId="Web-{9ADADDB2-0BEB-5792-6814-0301663FF631}" dt="2021-06-25T18:20:09.489" v="8"/>
          <ac:spMkLst>
            <pc:docMk/>
            <pc:sldMk cId="2119340345" sldId="309"/>
            <ac:spMk id="8" creationId="{E50690EE-1CA6-4606-A7A7-6C8D17D866F4}"/>
          </ac:spMkLst>
        </pc:spChg>
        <pc:picChg chg="del mod">
          <ac:chgData name="Rohan Salvi" userId="S::rohan.salvi@indiraicem.ac.in::4dbe9846-4c2c-4af7-b996-bf80abd0f59e" providerId="AD" clId="Web-{9ADADDB2-0BEB-5792-6814-0301663FF631}" dt="2021-06-25T18:20:08.489" v="7"/>
          <ac:picMkLst>
            <pc:docMk/>
            <pc:sldMk cId="2119340345" sldId="309"/>
            <ac:picMk id="7" creationId="{889A9C74-638F-4358-8621-6DBD62614212}"/>
          </ac:picMkLst>
        </pc:picChg>
        <pc:picChg chg="add mod ord">
          <ac:chgData name="Rohan Salvi" userId="S::rohan.salvi@indiraicem.ac.in::4dbe9846-4c2c-4af7-b996-bf80abd0f59e" providerId="AD" clId="Web-{9ADADDB2-0BEB-5792-6814-0301663FF631}" dt="2021-06-25T18:20:19.334" v="11" actId="14100"/>
          <ac:picMkLst>
            <pc:docMk/>
            <pc:sldMk cId="2119340345" sldId="309"/>
            <ac:picMk id="9" creationId="{788AC904-DF0B-4497-9944-E51C9E08E424}"/>
          </ac:picMkLst>
        </pc:picChg>
      </pc:sldChg>
      <pc:sldChg chg="modSp">
        <pc:chgData name="Rohan Salvi" userId="S::rohan.salvi@indiraicem.ac.in::4dbe9846-4c2c-4af7-b996-bf80abd0f59e" providerId="AD" clId="Web-{9ADADDB2-0BEB-5792-6814-0301663FF631}" dt="2021-06-25T17:56:44.775" v="5" actId="20577"/>
        <pc:sldMkLst>
          <pc:docMk/>
          <pc:sldMk cId="3664919252" sldId="317"/>
        </pc:sldMkLst>
        <pc:spChg chg="mod">
          <ac:chgData name="Rohan Salvi" userId="S::rohan.salvi@indiraicem.ac.in::4dbe9846-4c2c-4af7-b996-bf80abd0f59e" providerId="AD" clId="Web-{9ADADDB2-0BEB-5792-6814-0301663FF631}" dt="2021-06-25T17:56:41.821" v="2" actId="20577"/>
          <ac:spMkLst>
            <pc:docMk/>
            <pc:sldMk cId="3664919252" sldId="317"/>
            <ac:spMk id="2" creationId="{0C28E42F-1612-44AF-945A-50932B0C7B72}"/>
          </ac:spMkLst>
        </pc:spChg>
        <pc:spChg chg="mod">
          <ac:chgData name="Rohan Salvi" userId="S::rohan.salvi@indiraicem.ac.in::4dbe9846-4c2c-4af7-b996-bf80abd0f59e" providerId="AD" clId="Web-{9ADADDB2-0BEB-5792-6814-0301663FF631}" dt="2021-06-25T17:56:44.775" v="5" actId="20577"/>
          <ac:spMkLst>
            <pc:docMk/>
            <pc:sldMk cId="3664919252" sldId="317"/>
            <ac:spMk id="3" creationId="{8C0B24A0-2FD6-4142-A40C-888D1134BAE1}"/>
          </ac:spMkLst>
        </pc:spChg>
      </pc:sldChg>
    </pc:docChg>
  </pc:docChgLst>
  <pc:docChgLst>
    <pc:chgData name="Rohan Salvi" userId="4dbe9846-4c2c-4af7-b996-bf80abd0f59e" providerId="ADAL" clId="{677EE2A8-A566-0E46-B244-376ACECACC54}"/>
    <pc:docChg chg="undo custSel addSld delSld modSld">
      <pc:chgData name="Rohan Salvi" userId="4dbe9846-4c2c-4af7-b996-bf80abd0f59e" providerId="ADAL" clId="{677EE2A8-A566-0E46-B244-376ACECACC54}" dt="2021-06-26T05:20:31.358" v="116" actId="2696"/>
      <pc:docMkLst>
        <pc:docMk/>
      </pc:docMkLst>
      <pc:sldChg chg="modSp mod">
        <pc:chgData name="Rohan Salvi" userId="4dbe9846-4c2c-4af7-b996-bf80abd0f59e" providerId="ADAL" clId="{677EE2A8-A566-0E46-B244-376ACECACC54}" dt="2021-05-31T14:19:15.833" v="2" actId="20577"/>
        <pc:sldMkLst>
          <pc:docMk/>
          <pc:sldMk cId="1847537254" sldId="294"/>
        </pc:sldMkLst>
        <pc:spChg chg="mod">
          <ac:chgData name="Rohan Salvi" userId="4dbe9846-4c2c-4af7-b996-bf80abd0f59e" providerId="ADAL" clId="{677EE2A8-A566-0E46-B244-376ACECACC54}" dt="2021-05-31T14:19:15.833" v="2" actId="20577"/>
          <ac:spMkLst>
            <pc:docMk/>
            <pc:sldMk cId="1847537254" sldId="294"/>
            <ac:spMk id="3" creationId="{7120A4DF-35AC-4EE2-96D3-07C7F1A7CF8A}"/>
          </ac:spMkLst>
        </pc:spChg>
      </pc:sldChg>
      <pc:sldChg chg="add del">
        <pc:chgData name="Rohan Salvi" userId="4dbe9846-4c2c-4af7-b996-bf80abd0f59e" providerId="ADAL" clId="{677EE2A8-A566-0E46-B244-376ACECACC54}" dt="2021-05-31T14:23:35.476" v="5" actId="2696"/>
        <pc:sldMkLst>
          <pc:docMk/>
          <pc:sldMk cId="187834244" sldId="297"/>
        </pc:sldMkLst>
      </pc:sldChg>
      <pc:sldChg chg="del">
        <pc:chgData name="Rohan Salvi" userId="4dbe9846-4c2c-4af7-b996-bf80abd0f59e" providerId="ADAL" clId="{677EE2A8-A566-0E46-B244-376ACECACC54}" dt="2021-05-31T14:28:34.398" v="6" actId="2696"/>
        <pc:sldMkLst>
          <pc:docMk/>
          <pc:sldMk cId="3240805820" sldId="303"/>
        </pc:sldMkLst>
      </pc:sldChg>
      <pc:sldChg chg="modSp mod">
        <pc:chgData name="Rohan Salvi" userId="4dbe9846-4c2c-4af7-b996-bf80abd0f59e" providerId="ADAL" clId="{677EE2A8-A566-0E46-B244-376ACECACC54}" dt="2021-05-31T14:50:52.839" v="68" actId="27636"/>
        <pc:sldMkLst>
          <pc:docMk/>
          <pc:sldMk cId="3410449653" sldId="308"/>
        </pc:sldMkLst>
        <pc:spChg chg="mod">
          <ac:chgData name="Rohan Salvi" userId="4dbe9846-4c2c-4af7-b996-bf80abd0f59e" providerId="ADAL" clId="{677EE2A8-A566-0E46-B244-376ACECACC54}" dt="2021-05-31T14:50:52.839" v="68" actId="27636"/>
          <ac:spMkLst>
            <pc:docMk/>
            <pc:sldMk cId="3410449653" sldId="308"/>
            <ac:spMk id="3" creationId="{FE295439-6CBC-4CCF-ADDF-8C721621C652}"/>
          </ac:spMkLst>
        </pc:spChg>
      </pc:sldChg>
      <pc:sldChg chg="del">
        <pc:chgData name="Rohan Salvi" userId="4dbe9846-4c2c-4af7-b996-bf80abd0f59e" providerId="ADAL" clId="{677EE2A8-A566-0E46-B244-376ACECACC54}" dt="2021-06-26T05:20:31.358" v="116" actId="2696"/>
        <pc:sldMkLst>
          <pc:docMk/>
          <pc:sldMk cId="2119340345" sldId="309"/>
        </pc:sldMkLst>
      </pc:sldChg>
      <pc:sldChg chg="addSp delSp modSp new mod">
        <pc:chgData name="Rohan Salvi" userId="4dbe9846-4c2c-4af7-b996-bf80abd0f59e" providerId="ADAL" clId="{677EE2A8-A566-0E46-B244-376ACECACC54}" dt="2021-06-26T04:56:55.368" v="91" actId="20577"/>
        <pc:sldMkLst>
          <pc:docMk/>
          <pc:sldMk cId="3325902090" sldId="318"/>
        </pc:sldMkLst>
        <pc:spChg chg="del">
          <ac:chgData name="Rohan Salvi" userId="4dbe9846-4c2c-4af7-b996-bf80abd0f59e" providerId="ADAL" clId="{677EE2A8-A566-0E46-B244-376ACECACC54}" dt="2021-06-26T04:56:12.312" v="71" actId="478"/>
          <ac:spMkLst>
            <pc:docMk/>
            <pc:sldMk cId="3325902090" sldId="318"/>
            <ac:spMk id="2" creationId="{7DC6A5C1-ED3F-B345-8F94-A45538A968EA}"/>
          </ac:spMkLst>
        </pc:spChg>
        <pc:spChg chg="del">
          <ac:chgData name="Rohan Salvi" userId="4dbe9846-4c2c-4af7-b996-bf80abd0f59e" providerId="ADAL" clId="{677EE2A8-A566-0E46-B244-376ACECACC54}" dt="2021-06-26T04:56:10.438" v="70" actId="478"/>
          <ac:spMkLst>
            <pc:docMk/>
            <pc:sldMk cId="3325902090" sldId="318"/>
            <ac:spMk id="3" creationId="{A485113F-9FFC-FC44-8596-06C00D49F34B}"/>
          </ac:spMkLst>
        </pc:spChg>
        <pc:spChg chg="add del mod">
          <ac:chgData name="Rohan Salvi" userId="4dbe9846-4c2c-4af7-b996-bf80abd0f59e" providerId="ADAL" clId="{677EE2A8-A566-0E46-B244-376ACECACC54}" dt="2021-06-26T04:56:43.958" v="81" actId="478"/>
          <ac:spMkLst>
            <pc:docMk/>
            <pc:sldMk cId="3325902090" sldId="318"/>
            <ac:spMk id="7" creationId="{C4826612-C1F9-A64E-9F2E-673902FDFFB1}"/>
          </ac:spMkLst>
        </pc:spChg>
        <pc:spChg chg="add mod">
          <ac:chgData name="Rohan Salvi" userId="4dbe9846-4c2c-4af7-b996-bf80abd0f59e" providerId="ADAL" clId="{677EE2A8-A566-0E46-B244-376ACECACC54}" dt="2021-06-26T04:56:55.368" v="91" actId="20577"/>
          <ac:spMkLst>
            <pc:docMk/>
            <pc:sldMk cId="3325902090" sldId="318"/>
            <ac:spMk id="10" creationId="{2E8657C1-CCA3-324A-92E6-41862846EA7A}"/>
          </ac:spMkLst>
        </pc:spChg>
        <pc:picChg chg="add mod">
          <ac:chgData name="Rohan Salvi" userId="4dbe9846-4c2c-4af7-b996-bf80abd0f59e" providerId="ADAL" clId="{677EE2A8-A566-0E46-B244-376ACECACC54}" dt="2021-06-26T04:56:14.694" v="73" actId="1076"/>
          <ac:picMkLst>
            <pc:docMk/>
            <pc:sldMk cId="3325902090" sldId="318"/>
            <ac:picMk id="1026" creationId="{ACBBCE1B-4728-974E-B5A0-94802A65D675}"/>
          </ac:picMkLst>
        </pc:picChg>
        <pc:picChg chg="add del">
          <ac:chgData name="Rohan Salvi" userId="4dbe9846-4c2c-4af7-b996-bf80abd0f59e" providerId="ADAL" clId="{677EE2A8-A566-0E46-B244-376ACECACC54}" dt="2021-06-26T04:56:29.008" v="75"/>
          <ac:picMkLst>
            <pc:docMk/>
            <pc:sldMk cId="3325902090" sldId="318"/>
            <ac:picMk id="1028" creationId="{FBD826F7-1747-0C48-9515-A9A27F4C0F87}"/>
          </ac:picMkLst>
        </pc:picChg>
      </pc:sldChg>
      <pc:sldChg chg="addSp delSp modSp new mod">
        <pc:chgData name="Rohan Salvi" userId="4dbe9846-4c2c-4af7-b996-bf80abd0f59e" providerId="ADAL" clId="{677EE2A8-A566-0E46-B244-376ACECACC54}" dt="2021-06-26T04:57:14.288" v="99" actId="20577"/>
        <pc:sldMkLst>
          <pc:docMk/>
          <pc:sldMk cId="345951948" sldId="319"/>
        </pc:sldMkLst>
        <pc:spChg chg="mod">
          <ac:chgData name="Rohan Salvi" userId="4dbe9846-4c2c-4af7-b996-bf80abd0f59e" providerId="ADAL" clId="{677EE2A8-A566-0E46-B244-376ACECACC54}" dt="2021-06-26T04:57:14.288" v="99" actId="20577"/>
          <ac:spMkLst>
            <pc:docMk/>
            <pc:sldMk cId="345951948" sldId="319"/>
            <ac:spMk id="2" creationId="{DEB7E75E-D09D-C141-921A-4C0FA2F2EDC0}"/>
          </ac:spMkLst>
        </pc:spChg>
        <pc:spChg chg="del">
          <ac:chgData name="Rohan Salvi" userId="4dbe9846-4c2c-4af7-b996-bf80abd0f59e" providerId="ADAL" clId="{677EE2A8-A566-0E46-B244-376ACECACC54}" dt="2021-06-26T04:57:09.830" v="93"/>
          <ac:spMkLst>
            <pc:docMk/>
            <pc:sldMk cId="345951948" sldId="319"/>
            <ac:spMk id="3" creationId="{DE3A5392-D384-5A40-8DD0-61B4225B0742}"/>
          </ac:spMkLst>
        </pc:spChg>
        <pc:picChg chg="add mod">
          <ac:chgData name="Rohan Salvi" userId="4dbe9846-4c2c-4af7-b996-bf80abd0f59e" providerId="ADAL" clId="{677EE2A8-A566-0E46-B244-376ACECACC54}" dt="2021-06-26T04:57:09.830" v="93"/>
          <ac:picMkLst>
            <pc:docMk/>
            <pc:sldMk cId="345951948" sldId="319"/>
            <ac:picMk id="2050" creationId="{EE946345-C82E-BD4C-8360-BF18F767D4F8}"/>
          </ac:picMkLst>
        </pc:picChg>
      </pc:sldChg>
      <pc:sldChg chg="addSp delSp modSp new mod">
        <pc:chgData name="Rohan Salvi" userId="4dbe9846-4c2c-4af7-b996-bf80abd0f59e" providerId="ADAL" clId="{677EE2A8-A566-0E46-B244-376ACECACC54}" dt="2021-06-26T04:57:36.210" v="107"/>
        <pc:sldMkLst>
          <pc:docMk/>
          <pc:sldMk cId="3399820588" sldId="320"/>
        </pc:sldMkLst>
        <pc:spChg chg="mod">
          <ac:chgData name="Rohan Salvi" userId="4dbe9846-4c2c-4af7-b996-bf80abd0f59e" providerId="ADAL" clId="{677EE2A8-A566-0E46-B244-376ACECACC54}" dt="2021-06-26T04:57:29.037" v="106" actId="20577"/>
          <ac:spMkLst>
            <pc:docMk/>
            <pc:sldMk cId="3399820588" sldId="320"/>
            <ac:spMk id="2" creationId="{E81F7C36-5002-BE4D-B923-CA6BDDB0C106}"/>
          </ac:spMkLst>
        </pc:spChg>
        <pc:spChg chg="del">
          <ac:chgData name="Rohan Salvi" userId="4dbe9846-4c2c-4af7-b996-bf80abd0f59e" providerId="ADAL" clId="{677EE2A8-A566-0E46-B244-376ACECACC54}" dt="2021-06-26T04:57:36.210" v="107"/>
          <ac:spMkLst>
            <pc:docMk/>
            <pc:sldMk cId="3399820588" sldId="320"/>
            <ac:spMk id="3" creationId="{1CF00E8C-0B56-E54A-8DDB-0868ED7B4387}"/>
          </ac:spMkLst>
        </pc:spChg>
        <pc:picChg chg="add mod">
          <ac:chgData name="Rohan Salvi" userId="4dbe9846-4c2c-4af7-b996-bf80abd0f59e" providerId="ADAL" clId="{677EE2A8-A566-0E46-B244-376ACECACC54}" dt="2021-06-26T04:57:36.210" v="107"/>
          <ac:picMkLst>
            <pc:docMk/>
            <pc:sldMk cId="3399820588" sldId="320"/>
            <ac:picMk id="3074" creationId="{AE57CF0E-8F8D-FA42-A267-EB9F43FFBEC1}"/>
          </ac:picMkLst>
        </pc:picChg>
      </pc:sldChg>
      <pc:sldChg chg="addSp delSp modSp new mod">
        <pc:chgData name="Rohan Salvi" userId="4dbe9846-4c2c-4af7-b996-bf80abd0f59e" providerId="ADAL" clId="{677EE2A8-A566-0E46-B244-376ACECACC54}" dt="2021-06-26T05:02:04.735" v="115" actId="20577"/>
        <pc:sldMkLst>
          <pc:docMk/>
          <pc:sldMk cId="244085639" sldId="321"/>
        </pc:sldMkLst>
        <pc:spChg chg="mod">
          <ac:chgData name="Rohan Salvi" userId="4dbe9846-4c2c-4af7-b996-bf80abd0f59e" providerId="ADAL" clId="{677EE2A8-A566-0E46-B244-376ACECACC54}" dt="2021-06-26T05:02:04.735" v="115" actId="20577"/>
          <ac:spMkLst>
            <pc:docMk/>
            <pc:sldMk cId="244085639" sldId="321"/>
            <ac:spMk id="2" creationId="{65E191FD-EF4B-DB4E-A438-920E85E7C614}"/>
          </ac:spMkLst>
        </pc:spChg>
        <pc:spChg chg="del">
          <ac:chgData name="Rohan Salvi" userId="4dbe9846-4c2c-4af7-b996-bf80abd0f59e" providerId="ADAL" clId="{677EE2A8-A566-0E46-B244-376ACECACC54}" dt="2021-06-26T05:02:01.527" v="109"/>
          <ac:spMkLst>
            <pc:docMk/>
            <pc:sldMk cId="244085639" sldId="321"/>
            <ac:spMk id="3" creationId="{60A2A979-EEEB-1D43-8907-A32A987C44DF}"/>
          </ac:spMkLst>
        </pc:spChg>
        <pc:picChg chg="add mod">
          <ac:chgData name="Rohan Salvi" userId="4dbe9846-4c2c-4af7-b996-bf80abd0f59e" providerId="ADAL" clId="{677EE2A8-A566-0E46-B244-376ACECACC54}" dt="2021-06-26T05:02:01.527" v="109"/>
          <ac:picMkLst>
            <pc:docMk/>
            <pc:sldMk cId="244085639" sldId="321"/>
            <ac:picMk id="4098" creationId="{70F53C04-1905-7947-9086-B4D242A60449}"/>
          </ac:picMkLst>
        </pc:picChg>
      </pc:sldChg>
    </pc:docChg>
  </pc:docChgLst>
  <pc:docChgLst>
    <pc:chgData name="Guest User" userId="S::urn:spo:anon#befd6db34f990d92fcb142875b3004e5346ecaf8a0b70be13498bcd1cd52ff73::" providerId="AD" clId="Web-{C34AC434-9D43-DEF7-4337-C0923C0A8CFA}"/>
    <pc:docChg chg="modSld">
      <pc:chgData name="Guest User" userId="S::urn:spo:anon#befd6db34f990d92fcb142875b3004e5346ecaf8a0b70be13498bcd1cd52ff73::" providerId="AD" clId="Web-{C34AC434-9D43-DEF7-4337-C0923C0A8CFA}" dt="2021-06-25T17:18:27.983" v="34" actId="20577"/>
      <pc:docMkLst>
        <pc:docMk/>
      </pc:docMkLst>
      <pc:sldChg chg="modSp">
        <pc:chgData name="Guest User" userId="S::urn:spo:anon#befd6db34f990d92fcb142875b3004e5346ecaf8a0b70be13498bcd1cd52ff73::" providerId="AD" clId="Web-{C34AC434-9D43-DEF7-4337-C0923C0A8CFA}" dt="2021-06-25T17:18:27.983" v="34" actId="20577"/>
        <pc:sldMkLst>
          <pc:docMk/>
          <pc:sldMk cId="3664919252" sldId="317"/>
        </pc:sldMkLst>
        <pc:spChg chg="mod">
          <ac:chgData name="Guest User" userId="S::urn:spo:anon#befd6db34f990d92fcb142875b3004e5346ecaf8a0b70be13498bcd1cd52ff73::" providerId="AD" clId="Web-{C34AC434-9D43-DEF7-4337-C0923C0A8CFA}" dt="2021-06-25T17:17:35.560" v="29" actId="20577"/>
          <ac:spMkLst>
            <pc:docMk/>
            <pc:sldMk cId="3664919252" sldId="317"/>
            <ac:spMk id="2" creationId="{0C28E42F-1612-44AF-945A-50932B0C7B72}"/>
          </ac:spMkLst>
        </pc:spChg>
        <pc:spChg chg="mod">
          <ac:chgData name="Guest User" userId="S::urn:spo:anon#befd6db34f990d92fcb142875b3004e5346ecaf8a0b70be13498bcd1cd52ff73::" providerId="AD" clId="Web-{C34AC434-9D43-DEF7-4337-C0923C0A8CFA}" dt="2021-06-25T17:18:27.983" v="34" actId="20577"/>
          <ac:spMkLst>
            <pc:docMk/>
            <pc:sldMk cId="3664919252" sldId="317"/>
            <ac:spMk id="3" creationId="{8C0B24A0-2FD6-4142-A40C-888D1134BAE1}"/>
          </ac:spMkLst>
        </pc:spChg>
      </pc:sldChg>
    </pc:docChg>
  </pc:docChgLst>
  <pc:docChgLst>
    <pc:chgData name="Shubham Asabe" userId="ce341efb-3704-458f-9ae3-1492cb8a1b0d" providerId="ADAL" clId="{1D792761-EA09-45A2-848F-D21EB784ADA7}"/>
    <pc:docChg chg="undo redo custSel addSld delSld modSld">
      <pc:chgData name="Shubham Asabe" userId="ce341efb-3704-458f-9ae3-1492cb8a1b0d" providerId="ADAL" clId="{1D792761-EA09-45A2-848F-D21EB784ADA7}" dt="2021-05-31T14:50:13.686" v="821"/>
      <pc:docMkLst>
        <pc:docMk/>
      </pc:docMkLst>
      <pc:sldChg chg="addSp delSp modSp mod">
        <pc:chgData name="Shubham Asabe" userId="ce341efb-3704-458f-9ae3-1492cb8a1b0d" providerId="ADAL" clId="{1D792761-EA09-45A2-848F-D21EB784ADA7}" dt="2021-05-30T13:26:12.423" v="273"/>
        <pc:sldMkLst>
          <pc:docMk/>
          <pc:sldMk cId="0" sldId="256"/>
        </pc:sldMkLst>
        <pc:spChg chg="mod">
          <ac:chgData name="Shubham Asabe" userId="ce341efb-3704-458f-9ae3-1492cb8a1b0d" providerId="ADAL" clId="{1D792761-EA09-45A2-848F-D21EB784ADA7}" dt="2021-05-30T13:26:12.423" v="273"/>
          <ac:spMkLst>
            <pc:docMk/>
            <pc:sldMk cId="0" sldId="256"/>
            <ac:spMk id="2" creationId="{00000000-0000-0000-0000-000000000000}"/>
          </ac:spMkLst>
        </pc:spChg>
        <pc:spChg chg="mod">
          <ac:chgData name="Shubham Asabe" userId="ce341efb-3704-458f-9ae3-1492cb8a1b0d" providerId="ADAL" clId="{1D792761-EA09-45A2-848F-D21EB784ADA7}" dt="2021-05-30T13:11:43.389" v="46" actId="1076"/>
          <ac:spMkLst>
            <pc:docMk/>
            <pc:sldMk cId="0" sldId="256"/>
            <ac:spMk id="3" creationId="{00000000-0000-0000-0000-000000000000}"/>
          </ac:spMkLst>
        </pc:spChg>
        <pc:spChg chg="add del mod">
          <ac:chgData name="Shubham Asabe" userId="ce341efb-3704-458f-9ae3-1492cb8a1b0d" providerId="ADAL" clId="{1D792761-EA09-45A2-848F-D21EB784ADA7}" dt="2021-05-30T13:12:33.352" v="55" actId="478"/>
          <ac:spMkLst>
            <pc:docMk/>
            <pc:sldMk cId="0" sldId="256"/>
            <ac:spMk id="4" creationId="{00000000-0000-0000-0000-000000000000}"/>
          </ac:spMkLst>
        </pc:spChg>
        <pc:spChg chg="add del mod ord">
          <ac:chgData name="Shubham Asabe" userId="ce341efb-3704-458f-9ae3-1492cb8a1b0d" providerId="ADAL" clId="{1D792761-EA09-45A2-848F-D21EB784ADA7}" dt="2021-05-30T13:12:25.430" v="54" actId="20577"/>
          <ac:spMkLst>
            <pc:docMk/>
            <pc:sldMk cId="0" sldId="256"/>
            <ac:spMk id="6" creationId="{14144D58-5D42-4451-B3AC-29F3719C041A}"/>
          </ac:spMkLst>
        </pc:spChg>
        <pc:spChg chg="add del mod">
          <ac:chgData name="Shubham Asabe" userId="ce341efb-3704-458f-9ae3-1492cb8a1b0d" providerId="ADAL" clId="{1D792761-EA09-45A2-848F-D21EB784ADA7}" dt="2021-05-30T13:08:55.271" v="22"/>
          <ac:spMkLst>
            <pc:docMk/>
            <pc:sldMk cId="0" sldId="256"/>
            <ac:spMk id="7" creationId="{FC8A7590-4E5E-4AA1-9600-5BC328A5AD69}"/>
          </ac:spMkLst>
        </pc:spChg>
        <pc:picChg chg="mod">
          <ac:chgData name="Shubham Asabe" userId="ce341efb-3704-458f-9ae3-1492cb8a1b0d" providerId="ADAL" clId="{1D792761-EA09-45A2-848F-D21EB784ADA7}" dt="2021-05-30T13:11:43.389" v="46" actId="1076"/>
          <ac:picMkLst>
            <pc:docMk/>
            <pc:sldMk cId="0" sldId="256"/>
            <ac:picMk id="1026" creationId="{00000000-0000-0000-0000-000000000000}"/>
          </ac:picMkLst>
        </pc:picChg>
      </pc:sldChg>
      <pc:sldChg chg="addSp delSp modSp new mod modClrScheme chgLayout">
        <pc:chgData name="Shubham Asabe" userId="ce341efb-3704-458f-9ae3-1492cb8a1b0d" providerId="ADAL" clId="{1D792761-EA09-45A2-848F-D21EB784ADA7}" dt="2021-05-30T13:19:57.607" v="130" actId="27636"/>
        <pc:sldMkLst>
          <pc:docMk/>
          <pc:sldMk cId="868663995" sldId="293"/>
        </pc:sldMkLst>
        <pc:spChg chg="del mod ord">
          <ac:chgData name="Shubham Asabe" userId="ce341efb-3704-458f-9ae3-1492cb8a1b0d" providerId="ADAL" clId="{1D792761-EA09-45A2-848F-D21EB784ADA7}" dt="2021-05-30T13:13:39.003" v="57" actId="700"/>
          <ac:spMkLst>
            <pc:docMk/>
            <pc:sldMk cId="868663995" sldId="293"/>
            <ac:spMk id="2" creationId="{377F9D45-A43F-4A23-8AA9-078B000D72B2}"/>
          </ac:spMkLst>
        </pc:spChg>
        <pc:spChg chg="del mod ord">
          <ac:chgData name="Shubham Asabe" userId="ce341efb-3704-458f-9ae3-1492cb8a1b0d" providerId="ADAL" clId="{1D792761-EA09-45A2-848F-D21EB784ADA7}" dt="2021-05-30T13:13:39.003" v="57" actId="700"/>
          <ac:spMkLst>
            <pc:docMk/>
            <pc:sldMk cId="868663995" sldId="293"/>
            <ac:spMk id="3" creationId="{18D65234-3D97-443F-914D-EDE22C6AE913}"/>
          </ac:spMkLst>
        </pc:spChg>
        <pc:spChg chg="del">
          <ac:chgData name="Shubham Asabe" userId="ce341efb-3704-458f-9ae3-1492cb8a1b0d" providerId="ADAL" clId="{1D792761-EA09-45A2-848F-D21EB784ADA7}" dt="2021-05-30T13:13:39.003" v="57" actId="700"/>
          <ac:spMkLst>
            <pc:docMk/>
            <pc:sldMk cId="868663995" sldId="293"/>
            <ac:spMk id="4" creationId="{F7D830FD-47ED-4329-A374-3E41FBC992CD}"/>
          </ac:spMkLst>
        </pc:spChg>
        <pc:spChg chg="mod ord">
          <ac:chgData name="Shubham Asabe" userId="ce341efb-3704-458f-9ae3-1492cb8a1b0d" providerId="ADAL" clId="{1D792761-EA09-45A2-848F-D21EB784ADA7}" dt="2021-05-30T13:13:39.003" v="57" actId="700"/>
          <ac:spMkLst>
            <pc:docMk/>
            <pc:sldMk cId="868663995" sldId="293"/>
            <ac:spMk id="5" creationId="{985B8C3A-43FB-4201-903E-C3CFB187FF1F}"/>
          </ac:spMkLst>
        </pc:spChg>
        <pc:spChg chg="mod ord">
          <ac:chgData name="Shubham Asabe" userId="ce341efb-3704-458f-9ae3-1492cb8a1b0d" providerId="ADAL" clId="{1D792761-EA09-45A2-848F-D21EB784ADA7}" dt="2021-05-30T13:13:39.003" v="57" actId="700"/>
          <ac:spMkLst>
            <pc:docMk/>
            <pc:sldMk cId="868663995" sldId="293"/>
            <ac:spMk id="6" creationId="{D7C620DC-FA3A-4D46-B5B9-488AB596ACB8}"/>
          </ac:spMkLst>
        </pc:spChg>
        <pc:spChg chg="mod ord">
          <ac:chgData name="Shubham Asabe" userId="ce341efb-3704-458f-9ae3-1492cb8a1b0d" providerId="ADAL" clId="{1D792761-EA09-45A2-848F-D21EB784ADA7}" dt="2021-05-30T13:13:39.003" v="57" actId="700"/>
          <ac:spMkLst>
            <pc:docMk/>
            <pc:sldMk cId="868663995" sldId="293"/>
            <ac:spMk id="7" creationId="{475E2441-408B-49D8-9BAE-2EE0B86B5CB4}"/>
          </ac:spMkLst>
        </pc:spChg>
        <pc:spChg chg="add mod ord">
          <ac:chgData name="Shubham Asabe" userId="ce341efb-3704-458f-9ae3-1492cb8a1b0d" providerId="ADAL" clId="{1D792761-EA09-45A2-848F-D21EB784ADA7}" dt="2021-05-30T13:16:16.595" v="65" actId="20577"/>
          <ac:spMkLst>
            <pc:docMk/>
            <pc:sldMk cId="868663995" sldId="293"/>
            <ac:spMk id="8" creationId="{D0BF9035-35CA-4DF3-8EFA-CC5D8C4A8966}"/>
          </ac:spMkLst>
        </pc:spChg>
        <pc:spChg chg="add mod ord">
          <ac:chgData name="Shubham Asabe" userId="ce341efb-3704-458f-9ae3-1492cb8a1b0d" providerId="ADAL" clId="{1D792761-EA09-45A2-848F-D21EB784ADA7}" dt="2021-05-30T13:19:57.607" v="130" actId="27636"/>
          <ac:spMkLst>
            <pc:docMk/>
            <pc:sldMk cId="868663995" sldId="293"/>
            <ac:spMk id="9" creationId="{AA0498BE-3A4F-47E7-9F47-E6E1844F510D}"/>
          </ac:spMkLst>
        </pc:spChg>
      </pc:sldChg>
      <pc:sldChg chg="modSp new mod">
        <pc:chgData name="Shubham Asabe" userId="ce341efb-3704-458f-9ae3-1492cb8a1b0d" providerId="ADAL" clId="{1D792761-EA09-45A2-848F-D21EB784ADA7}" dt="2021-05-30T13:24:52.956" v="267" actId="20577"/>
        <pc:sldMkLst>
          <pc:docMk/>
          <pc:sldMk cId="1847537254" sldId="294"/>
        </pc:sldMkLst>
        <pc:spChg chg="mod">
          <ac:chgData name="Shubham Asabe" userId="ce341efb-3704-458f-9ae3-1492cb8a1b0d" providerId="ADAL" clId="{1D792761-EA09-45A2-848F-D21EB784ADA7}" dt="2021-05-30T13:20:55.961" v="132"/>
          <ac:spMkLst>
            <pc:docMk/>
            <pc:sldMk cId="1847537254" sldId="294"/>
            <ac:spMk id="2" creationId="{434D1D9E-25EC-41B1-9DA7-711EFF89D3AE}"/>
          </ac:spMkLst>
        </pc:spChg>
        <pc:spChg chg="mod">
          <ac:chgData name="Shubham Asabe" userId="ce341efb-3704-458f-9ae3-1492cb8a1b0d" providerId="ADAL" clId="{1D792761-EA09-45A2-848F-D21EB784ADA7}" dt="2021-05-30T13:24:52.956" v="267" actId="20577"/>
          <ac:spMkLst>
            <pc:docMk/>
            <pc:sldMk cId="1847537254" sldId="294"/>
            <ac:spMk id="3" creationId="{7120A4DF-35AC-4EE2-96D3-07C7F1A7CF8A}"/>
          </ac:spMkLst>
        </pc:spChg>
      </pc:sldChg>
      <pc:sldChg chg="modSp new mod">
        <pc:chgData name="Shubham Asabe" userId="ce341efb-3704-458f-9ae3-1492cb8a1b0d" providerId="ADAL" clId="{1D792761-EA09-45A2-848F-D21EB784ADA7}" dt="2021-05-30T13:29:36.212" v="535" actId="313"/>
        <pc:sldMkLst>
          <pc:docMk/>
          <pc:sldMk cId="1487513519" sldId="295"/>
        </pc:sldMkLst>
        <pc:spChg chg="mod">
          <ac:chgData name="Shubham Asabe" userId="ce341efb-3704-458f-9ae3-1492cb8a1b0d" providerId="ADAL" clId="{1D792761-EA09-45A2-848F-D21EB784ADA7}" dt="2021-05-30T13:21:08.410" v="134"/>
          <ac:spMkLst>
            <pc:docMk/>
            <pc:sldMk cId="1487513519" sldId="295"/>
            <ac:spMk id="2" creationId="{2F93A4AD-7F63-4386-9B60-6C6704AFB25D}"/>
          </ac:spMkLst>
        </pc:spChg>
        <pc:spChg chg="mod">
          <ac:chgData name="Shubham Asabe" userId="ce341efb-3704-458f-9ae3-1492cb8a1b0d" providerId="ADAL" clId="{1D792761-EA09-45A2-848F-D21EB784ADA7}" dt="2021-05-30T13:29:36.212" v="535" actId="313"/>
          <ac:spMkLst>
            <pc:docMk/>
            <pc:sldMk cId="1487513519" sldId="295"/>
            <ac:spMk id="3" creationId="{CB6F6D95-CB0C-4A1F-A46A-FAF23C3ED3E6}"/>
          </ac:spMkLst>
        </pc:spChg>
      </pc:sldChg>
      <pc:sldChg chg="modSp new mod modNotesTx">
        <pc:chgData name="Shubham Asabe" userId="ce341efb-3704-458f-9ae3-1492cb8a1b0d" providerId="ADAL" clId="{1D792761-EA09-45A2-848F-D21EB784ADA7}" dt="2021-05-31T13:06:03.408" v="734" actId="20577"/>
        <pc:sldMkLst>
          <pc:docMk/>
          <pc:sldMk cId="2042106914" sldId="296"/>
        </pc:sldMkLst>
        <pc:spChg chg="mod">
          <ac:chgData name="Shubham Asabe" userId="ce341efb-3704-458f-9ae3-1492cb8a1b0d" providerId="ADAL" clId="{1D792761-EA09-45A2-848F-D21EB784ADA7}" dt="2021-05-30T13:22:23.743" v="136"/>
          <ac:spMkLst>
            <pc:docMk/>
            <pc:sldMk cId="2042106914" sldId="296"/>
            <ac:spMk id="2" creationId="{0E16ACBA-DE59-4B48-8309-9C4A2C692B53}"/>
          </ac:spMkLst>
        </pc:spChg>
      </pc:sldChg>
      <pc:sldChg chg="modSp new mod modNotesTx">
        <pc:chgData name="Shubham Asabe" userId="ce341efb-3704-458f-9ae3-1492cb8a1b0d" providerId="ADAL" clId="{1D792761-EA09-45A2-848F-D21EB784ADA7}" dt="2021-05-31T13:06:10.181" v="736" actId="20577"/>
        <pc:sldMkLst>
          <pc:docMk/>
          <pc:sldMk cId="187834244" sldId="297"/>
        </pc:sldMkLst>
        <pc:spChg chg="mod">
          <ac:chgData name="Shubham Asabe" userId="ce341efb-3704-458f-9ae3-1492cb8a1b0d" providerId="ADAL" clId="{1D792761-EA09-45A2-848F-D21EB784ADA7}" dt="2021-05-30T13:22:29.234" v="138"/>
          <ac:spMkLst>
            <pc:docMk/>
            <pc:sldMk cId="187834244" sldId="297"/>
            <ac:spMk id="2" creationId="{192DF291-C09D-437E-9558-316419710B6D}"/>
          </ac:spMkLst>
        </pc:spChg>
      </pc:sldChg>
      <pc:sldChg chg="new del">
        <pc:chgData name="Shubham Asabe" userId="ce341efb-3704-458f-9ae3-1492cb8a1b0d" providerId="ADAL" clId="{1D792761-EA09-45A2-848F-D21EB784ADA7}" dt="2021-05-30T13:40:41.167" v="555" actId="47"/>
        <pc:sldMkLst>
          <pc:docMk/>
          <pc:sldMk cId="1260292139" sldId="298"/>
        </pc:sldMkLst>
      </pc:sldChg>
      <pc:sldChg chg="new">
        <pc:chgData name="Shubham Asabe" userId="ce341efb-3704-458f-9ae3-1492cb8a1b0d" providerId="ADAL" clId="{1D792761-EA09-45A2-848F-D21EB784ADA7}" dt="2021-05-30T13:30:01.076" v="537" actId="680"/>
        <pc:sldMkLst>
          <pc:docMk/>
          <pc:sldMk cId="4259309917" sldId="299"/>
        </pc:sldMkLst>
      </pc:sldChg>
      <pc:sldChg chg="modSp new mod">
        <pc:chgData name="Shubham Asabe" userId="ce341efb-3704-458f-9ae3-1492cb8a1b0d" providerId="ADAL" clId="{1D792761-EA09-45A2-848F-D21EB784ADA7}" dt="2021-05-30T13:33:34.084" v="551" actId="20577"/>
        <pc:sldMkLst>
          <pc:docMk/>
          <pc:sldMk cId="172532258" sldId="300"/>
        </pc:sldMkLst>
        <pc:spChg chg="mod">
          <ac:chgData name="Shubham Asabe" userId="ce341efb-3704-458f-9ae3-1492cb8a1b0d" providerId="ADAL" clId="{1D792761-EA09-45A2-848F-D21EB784ADA7}" dt="2021-05-30T13:30:45.341" v="547"/>
          <ac:spMkLst>
            <pc:docMk/>
            <pc:sldMk cId="172532258" sldId="300"/>
            <ac:spMk id="2" creationId="{7E749475-FE81-44E5-9FCC-4A2208961220}"/>
          </ac:spMkLst>
        </pc:spChg>
        <pc:spChg chg="mod">
          <ac:chgData name="Shubham Asabe" userId="ce341efb-3704-458f-9ae3-1492cb8a1b0d" providerId="ADAL" clId="{1D792761-EA09-45A2-848F-D21EB784ADA7}" dt="2021-05-30T13:33:34.084" v="551" actId="20577"/>
          <ac:spMkLst>
            <pc:docMk/>
            <pc:sldMk cId="172532258" sldId="300"/>
            <ac:spMk id="3" creationId="{4D3564AA-8B47-4B6B-B0AB-E44FD11A43CD}"/>
          </ac:spMkLst>
        </pc:spChg>
      </pc:sldChg>
      <pc:sldChg chg="addSp delSp modSp new mod modClrScheme chgLayout modNotesTx">
        <pc:chgData name="Shubham Asabe" userId="ce341efb-3704-458f-9ae3-1492cb8a1b0d" providerId="ADAL" clId="{1D792761-EA09-45A2-848F-D21EB784ADA7}" dt="2021-05-31T14:50:13.686" v="821"/>
        <pc:sldMkLst>
          <pc:docMk/>
          <pc:sldMk cId="1796920045" sldId="302"/>
        </pc:sldMkLst>
        <pc:spChg chg="del mod">
          <ac:chgData name="Shubham Asabe" userId="ce341efb-3704-458f-9ae3-1492cb8a1b0d" providerId="ADAL" clId="{1D792761-EA09-45A2-848F-D21EB784ADA7}" dt="2021-05-30T13:49:12.267" v="564" actId="700"/>
          <ac:spMkLst>
            <pc:docMk/>
            <pc:sldMk cId="1796920045" sldId="302"/>
            <ac:spMk id="2" creationId="{30720B9F-FAB9-450E-9428-18E5CCD82525}"/>
          </ac:spMkLst>
        </pc:spChg>
        <pc:spChg chg="del">
          <ac:chgData name="Shubham Asabe" userId="ce341efb-3704-458f-9ae3-1492cb8a1b0d" providerId="ADAL" clId="{1D792761-EA09-45A2-848F-D21EB784ADA7}" dt="2021-05-30T13:49:12.267" v="564" actId="700"/>
          <ac:spMkLst>
            <pc:docMk/>
            <pc:sldMk cId="1796920045" sldId="302"/>
            <ac:spMk id="3" creationId="{9F4098CD-3043-4596-B4F5-25B51A801F62}"/>
          </ac:spMkLst>
        </pc:spChg>
        <pc:spChg chg="mod ord">
          <ac:chgData name="Shubham Asabe" userId="ce341efb-3704-458f-9ae3-1492cb8a1b0d" providerId="ADAL" clId="{1D792761-EA09-45A2-848F-D21EB784ADA7}" dt="2021-05-30T13:49:12.267" v="564" actId="700"/>
          <ac:spMkLst>
            <pc:docMk/>
            <pc:sldMk cId="1796920045" sldId="302"/>
            <ac:spMk id="4" creationId="{226E601B-DC84-4339-8B70-2242E64B9EC6}"/>
          </ac:spMkLst>
        </pc:spChg>
        <pc:spChg chg="mod ord">
          <ac:chgData name="Shubham Asabe" userId="ce341efb-3704-458f-9ae3-1492cb8a1b0d" providerId="ADAL" clId="{1D792761-EA09-45A2-848F-D21EB784ADA7}" dt="2021-05-30T13:49:12.267" v="564" actId="700"/>
          <ac:spMkLst>
            <pc:docMk/>
            <pc:sldMk cId="1796920045" sldId="302"/>
            <ac:spMk id="5" creationId="{F6D33BC1-8A9D-4E9B-9549-77275EC8B387}"/>
          </ac:spMkLst>
        </pc:spChg>
        <pc:spChg chg="mod ord">
          <ac:chgData name="Shubham Asabe" userId="ce341efb-3704-458f-9ae3-1492cb8a1b0d" providerId="ADAL" clId="{1D792761-EA09-45A2-848F-D21EB784ADA7}" dt="2021-05-30T13:49:12.267" v="564" actId="700"/>
          <ac:spMkLst>
            <pc:docMk/>
            <pc:sldMk cId="1796920045" sldId="302"/>
            <ac:spMk id="6" creationId="{E7D401F3-707D-4F2E-B3F7-F4F4902323B7}"/>
          </ac:spMkLst>
        </pc:spChg>
        <pc:spChg chg="add mod">
          <ac:chgData name="Shubham Asabe" userId="ce341efb-3704-458f-9ae3-1492cb8a1b0d" providerId="ADAL" clId="{1D792761-EA09-45A2-848F-D21EB784ADA7}" dt="2021-05-30T13:49:58.235" v="576" actId="12789"/>
          <ac:spMkLst>
            <pc:docMk/>
            <pc:sldMk cId="1796920045" sldId="302"/>
            <ac:spMk id="7" creationId="{9FA3CAC3-1824-47C2-A385-679B059A7FC4}"/>
          </ac:spMkLst>
        </pc:spChg>
      </pc:sldChg>
      <pc:sldChg chg="modSp mod">
        <pc:chgData name="Shubham Asabe" userId="ce341efb-3704-458f-9ae3-1492cb8a1b0d" providerId="ADAL" clId="{1D792761-EA09-45A2-848F-D21EB784ADA7}" dt="2021-05-31T13:08:37.044" v="746" actId="20577"/>
        <pc:sldMkLst>
          <pc:docMk/>
          <pc:sldMk cId="1217858438" sldId="306"/>
        </pc:sldMkLst>
        <pc:spChg chg="mod">
          <ac:chgData name="Shubham Asabe" userId="ce341efb-3704-458f-9ae3-1492cb8a1b0d" providerId="ADAL" clId="{1D792761-EA09-45A2-848F-D21EB784ADA7}" dt="2021-05-31T13:08:37.044" v="746" actId="20577"/>
          <ac:spMkLst>
            <pc:docMk/>
            <pc:sldMk cId="1217858438" sldId="306"/>
            <ac:spMk id="2" creationId="{5335EE7F-08D0-4231-819B-414693F96170}"/>
          </ac:spMkLst>
        </pc:spChg>
      </pc:sldChg>
      <pc:sldChg chg="modSp mod">
        <pc:chgData name="Shubham Asabe" userId="ce341efb-3704-458f-9ae3-1492cb8a1b0d" providerId="ADAL" clId="{1D792761-EA09-45A2-848F-D21EB784ADA7}" dt="2021-05-30T13:52:18.171" v="590" actId="20577"/>
        <pc:sldMkLst>
          <pc:docMk/>
          <pc:sldMk cId="3410449653" sldId="308"/>
        </pc:sldMkLst>
        <pc:spChg chg="mod">
          <ac:chgData name="Shubham Asabe" userId="ce341efb-3704-458f-9ae3-1492cb8a1b0d" providerId="ADAL" clId="{1D792761-EA09-45A2-848F-D21EB784ADA7}" dt="2021-05-30T13:52:18.171" v="590" actId="20577"/>
          <ac:spMkLst>
            <pc:docMk/>
            <pc:sldMk cId="3410449653" sldId="308"/>
            <ac:spMk id="3" creationId="{FE295439-6CBC-4CCF-ADDF-8C721621C652}"/>
          </ac:spMkLst>
        </pc:spChg>
      </pc:sldChg>
      <pc:sldChg chg="modSp mod">
        <pc:chgData name="Shubham Asabe" userId="ce341efb-3704-458f-9ae3-1492cb8a1b0d" providerId="ADAL" clId="{1D792761-EA09-45A2-848F-D21EB784ADA7}" dt="2021-05-31T12:54:49.622" v="606" actId="732"/>
        <pc:sldMkLst>
          <pc:docMk/>
          <pc:sldMk cId="2119340345" sldId="309"/>
        </pc:sldMkLst>
        <pc:picChg chg="mod modCrop">
          <ac:chgData name="Shubham Asabe" userId="ce341efb-3704-458f-9ae3-1492cb8a1b0d" providerId="ADAL" clId="{1D792761-EA09-45A2-848F-D21EB784ADA7}" dt="2021-05-31T12:54:49.622" v="606" actId="732"/>
          <ac:picMkLst>
            <pc:docMk/>
            <pc:sldMk cId="2119340345" sldId="309"/>
            <ac:picMk id="7" creationId="{889A9C74-638F-4358-8621-6DBD62614212}"/>
          </ac:picMkLst>
        </pc:picChg>
      </pc:sldChg>
      <pc:sldChg chg="addSp modSp new del mod">
        <pc:chgData name="Shubham Asabe" userId="ce341efb-3704-458f-9ae3-1492cb8a1b0d" providerId="ADAL" clId="{1D792761-EA09-45A2-848F-D21EB784ADA7}" dt="2021-05-30T13:54:58.543" v="602" actId="2696"/>
        <pc:sldMkLst>
          <pc:docMk/>
          <pc:sldMk cId="3748481448" sldId="309"/>
        </pc:sldMkLst>
        <pc:spChg chg="mod">
          <ac:chgData name="Shubham Asabe" userId="ce341efb-3704-458f-9ae3-1492cb8a1b0d" providerId="ADAL" clId="{1D792761-EA09-45A2-848F-D21EB784ADA7}" dt="2021-05-30T13:53:47.535" v="592"/>
          <ac:spMkLst>
            <pc:docMk/>
            <pc:sldMk cId="3748481448" sldId="309"/>
            <ac:spMk id="2" creationId="{1AE273A7-629B-476C-B5C5-0DC5A83E6F7B}"/>
          </ac:spMkLst>
        </pc:spChg>
        <pc:spChg chg="mod">
          <ac:chgData name="Shubham Asabe" userId="ce341efb-3704-458f-9ae3-1492cb8a1b0d" providerId="ADAL" clId="{1D792761-EA09-45A2-848F-D21EB784ADA7}" dt="2021-05-30T13:53:56.976" v="593"/>
          <ac:spMkLst>
            <pc:docMk/>
            <pc:sldMk cId="3748481448" sldId="309"/>
            <ac:spMk id="3" creationId="{9E2EE9E9-1AE6-4DC8-BF15-6E98DCADEE78}"/>
          </ac:spMkLst>
        </pc:spChg>
        <pc:graphicFrameChg chg="add mod modGraphic">
          <ac:chgData name="Shubham Asabe" userId="ce341efb-3704-458f-9ae3-1492cb8a1b0d" providerId="ADAL" clId="{1D792761-EA09-45A2-848F-D21EB784ADA7}" dt="2021-05-30T13:54:49.675" v="601" actId="14734"/>
          <ac:graphicFrameMkLst>
            <pc:docMk/>
            <pc:sldMk cId="3748481448" sldId="309"/>
            <ac:graphicFrameMk id="7" creationId="{8777D095-2B60-49A9-BB98-724D7E992474}"/>
          </ac:graphicFrameMkLst>
        </pc:graphicFrameChg>
      </pc:sldChg>
      <pc:sldChg chg="addSp delSp modSp new mod modNotesTx">
        <pc:chgData name="Shubham Asabe" userId="ce341efb-3704-458f-9ae3-1492cb8a1b0d" providerId="ADAL" clId="{1D792761-EA09-45A2-848F-D21EB784ADA7}" dt="2021-05-31T14:49:45.386" v="819"/>
        <pc:sldMkLst>
          <pc:docMk/>
          <pc:sldMk cId="1065731321" sldId="316"/>
        </pc:sldMkLst>
        <pc:spChg chg="mod">
          <ac:chgData name="Shubham Asabe" userId="ce341efb-3704-458f-9ae3-1492cb8a1b0d" providerId="ADAL" clId="{1D792761-EA09-45A2-848F-D21EB784ADA7}" dt="2021-05-31T13:01:37.509" v="662" actId="20577"/>
          <ac:spMkLst>
            <pc:docMk/>
            <pc:sldMk cId="1065731321" sldId="316"/>
            <ac:spMk id="2" creationId="{0D9CBD78-714D-4CFD-B92A-37DB9C652D42}"/>
          </ac:spMkLst>
        </pc:spChg>
        <pc:spChg chg="mod">
          <ac:chgData name="Shubham Asabe" userId="ce341efb-3704-458f-9ae3-1492cb8a1b0d" providerId="ADAL" clId="{1D792761-EA09-45A2-848F-D21EB784ADA7}" dt="2021-05-31T13:01:18.206" v="653" actId="27636"/>
          <ac:spMkLst>
            <pc:docMk/>
            <pc:sldMk cId="1065731321" sldId="316"/>
            <ac:spMk id="3" creationId="{5250EDE3-1A4F-41B6-95C9-9026A45807A2}"/>
          </ac:spMkLst>
        </pc:spChg>
        <pc:picChg chg="add del">
          <ac:chgData name="Shubham Asabe" userId="ce341efb-3704-458f-9ae3-1492cb8a1b0d" providerId="ADAL" clId="{1D792761-EA09-45A2-848F-D21EB784ADA7}" dt="2021-05-31T13:01:00.879" v="645"/>
          <ac:picMkLst>
            <pc:docMk/>
            <pc:sldMk cId="1065731321" sldId="316"/>
            <ac:picMk id="1026" creationId="{4118CB81-F6BF-42EA-843F-17CD70E10265}"/>
          </ac:picMkLst>
        </pc:picChg>
        <pc:picChg chg="add mod">
          <ac:chgData name="Shubham Asabe" userId="ce341efb-3704-458f-9ae3-1492cb8a1b0d" providerId="ADAL" clId="{1D792761-EA09-45A2-848F-D21EB784ADA7}" dt="2021-05-31T13:01:26.787" v="655" actId="12788"/>
          <ac:picMkLst>
            <pc:docMk/>
            <pc:sldMk cId="1065731321" sldId="316"/>
            <ac:picMk id="1028" creationId="{E6BDF28B-A4DB-4C9B-9279-0174EDD50DCA}"/>
          </ac:picMkLst>
        </pc:picChg>
      </pc:sldChg>
      <pc:sldChg chg="modSp new mod modNotesTx">
        <pc:chgData name="Shubham Asabe" userId="ce341efb-3704-458f-9ae3-1492cb8a1b0d" providerId="ADAL" clId="{1D792761-EA09-45A2-848F-D21EB784ADA7}" dt="2021-05-31T14:48:45.637" v="816"/>
        <pc:sldMkLst>
          <pc:docMk/>
          <pc:sldMk cId="3664919252" sldId="317"/>
        </pc:sldMkLst>
        <pc:spChg chg="mod">
          <ac:chgData name="Shubham Asabe" userId="ce341efb-3704-458f-9ae3-1492cb8a1b0d" providerId="ADAL" clId="{1D792761-EA09-45A2-848F-D21EB784ADA7}" dt="2021-05-31T13:03:25.182" v="729" actId="20577"/>
          <ac:spMkLst>
            <pc:docMk/>
            <pc:sldMk cId="3664919252" sldId="317"/>
            <ac:spMk id="2" creationId="{0C28E42F-1612-44AF-945A-50932B0C7B72}"/>
          </ac:spMkLst>
        </pc:spChg>
        <pc:spChg chg="mod">
          <ac:chgData name="Shubham Asabe" userId="ce341efb-3704-458f-9ae3-1492cb8a1b0d" providerId="ADAL" clId="{1D792761-EA09-45A2-848F-D21EB784ADA7}" dt="2021-05-31T13:03:08.403" v="718" actId="20577"/>
          <ac:spMkLst>
            <pc:docMk/>
            <pc:sldMk cId="3664919252" sldId="317"/>
            <ac:spMk id="3" creationId="{8C0B24A0-2FD6-4142-A40C-888D1134BAE1}"/>
          </ac:spMkLst>
        </pc:spChg>
      </pc:sldChg>
    </pc:docChg>
  </pc:docChgLst>
  <pc:docChgLst>
    <pc:chgData name="Rohan Salvi" userId="S::rohan.salvi@indiraicem.ac.in::4dbe9846-4c2c-4af7-b996-bf80abd0f59e" providerId="AD" clId="Web-{4423A71C-2DD4-4E31-B716-D5FC81AA2257}"/>
    <pc:docChg chg="delSld modSld sldOrd">
      <pc:chgData name="Rohan Salvi" userId="S::rohan.salvi@indiraicem.ac.in::4dbe9846-4c2c-4af7-b996-bf80abd0f59e" providerId="AD" clId="Web-{4423A71C-2DD4-4E31-B716-D5FC81AA2257}" dt="2021-05-31T13:11:28.389" v="12"/>
      <pc:docMkLst>
        <pc:docMk/>
      </pc:docMkLst>
      <pc:sldChg chg="del">
        <pc:chgData name="Rohan Salvi" userId="S::rohan.salvi@indiraicem.ac.in::4dbe9846-4c2c-4af7-b996-bf80abd0f59e" providerId="AD" clId="Web-{4423A71C-2DD4-4E31-B716-D5FC81AA2257}" dt="2021-05-31T12:54:37.286" v="6"/>
        <pc:sldMkLst>
          <pc:docMk/>
          <pc:sldMk cId="2181913648" sldId="304"/>
        </pc:sldMkLst>
      </pc:sldChg>
      <pc:sldChg chg="del">
        <pc:chgData name="Rohan Salvi" userId="S::rohan.salvi@indiraicem.ac.in::4dbe9846-4c2c-4af7-b996-bf80abd0f59e" providerId="AD" clId="Web-{4423A71C-2DD4-4E31-B716-D5FC81AA2257}" dt="2021-05-31T12:54:37.598" v="7"/>
        <pc:sldMkLst>
          <pc:docMk/>
          <pc:sldMk cId="548995166" sldId="305"/>
        </pc:sldMkLst>
      </pc:sldChg>
      <pc:sldChg chg="modSp ord">
        <pc:chgData name="Rohan Salvi" userId="S::rohan.salvi@indiraicem.ac.in::4dbe9846-4c2c-4af7-b996-bf80abd0f59e" providerId="AD" clId="Web-{4423A71C-2DD4-4E31-B716-D5FC81AA2257}" dt="2021-05-31T13:11:28.389" v="12"/>
        <pc:sldMkLst>
          <pc:docMk/>
          <pc:sldMk cId="1217858438" sldId="306"/>
        </pc:sldMkLst>
        <pc:spChg chg="mod">
          <ac:chgData name="Rohan Salvi" userId="S::rohan.salvi@indiraicem.ac.in::4dbe9846-4c2c-4af7-b996-bf80abd0f59e" providerId="AD" clId="Web-{4423A71C-2DD4-4E31-B716-D5FC81AA2257}" dt="2021-05-31T12:56:44.273" v="11" actId="20577"/>
          <ac:spMkLst>
            <pc:docMk/>
            <pc:sldMk cId="1217858438" sldId="306"/>
            <ac:spMk id="2" creationId="{5335EE7F-08D0-4231-819B-414693F96170}"/>
          </ac:spMkLst>
        </pc:spChg>
      </pc:sldChg>
      <pc:sldChg chg="del">
        <pc:chgData name="Rohan Salvi" userId="S::rohan.salvi@indiraicem.ac.in::4dbe9846-4c2c-4af7-b996-bf80abd0f59e" providerId="AD" clId="Web-{4423A71C-2DD4-4E31-B716-D5FC81AA2257}" dt="2021-05-31T12:54:37.067" v="4"/>
        <pc:sldMkLst>
          <pc:docMk/>
          <pc:sldMk cId="1797993511" sldId="307"/>
        </pc:sldMkLst>
      </pc:sldChg>
      <pc:sldChg chg="del">
        <pc:chgData name="Rohan Salvi" userId="S::rohan.salvi@indiraicem.ac.in::4dbe9846-4c2c-4af7-b996-bf80abd0f59e" providerId="AD" clId="Web-{4423A71C-2DD4-4E31-B716-D5FC81AA2257}" dt="2021-05-31T12:53:11.205" v="0"/>
        <pc:sldMkLst>
          <pc:docMk/>
          <pc:sldMk cId="3410717491" sldId="310"/>
        </pc:sldMkLst>
      </pc:sldChg>
      <pc:sldChg chg="del">
        <pc:chgData name="Rohan Salvi" userId="S::rohan.salvi@indiraicem.ac.in::4dbe9846-4c2c-4af7-b996-bf80abd0f59e" providerId="AD" clId="Web-{4423A71C-2DD4-4E31-B716-D5FC81AA2257}" dt="2021-05-31T12:53:30.206" v="3"/>
        <pc:sldMkLst>
          <pc:docMk/>
          <pc:sldMk cId="3612508398" sldId="311"/>
        </pc:sldMkLst>
      </pc:sldChg>
      <pc:sldChg chg="del">
        <pc:chgData name="Rohan Salvi" userId="S::rohan.salvi@indiraicem.ac.in::4dbe9846-4c2c-4af7-b996-bf80abd0f59e" providerId="AD" clId="Web-{4423A71C-2DD4-4E31-B716-D5FC81AA2257}" dt="2021-05-31T12:53:23.596" v="1"/>
        <pc:sldMkLst>
          <pc:docMk/>
          <pc:sldMk cId="3258784489" sldId="312"/>
        </pc:sldMkLst>
      </pc:sldChg>
      <pc:sldChg chg="del">
        <pc:chgData name="Rohan Salvi" userId="S::rohan.salvi@indiraicem.ac.in::4dbe9846-4c2c-4af7-b996-bf80abd0f59e" providerId="AD" clId="Web-{4423A71C-2DD4-4E31-B716-D5FC81AA2257}" dt="2021-05-31T12:53:23.612" v="2"/>
        <pc:sldMkLst>
          <pc:docMk/>
          <pc:sldMk cId="3710227529" sldId="31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7072"/>
          </a:xfrm>
          <a:prstGeom prst="rect">
            <a:avLst/>
          </a:prstGeom>
        </p:spPr>
        <p:txBody>
          <a:bodyPr vert="horz" lIns="92930" tIns="46465" rIns="92930" bIns="46465" rtlCol="0"/>
          <a:lstStyle>
            <a:lvl1pPr algn="r">
              <a:defRPr sz="1200"/>
            </a:lvl1pPr>
          </a:lstStyle>
          <a:p>
            <a:fld id="{938537A3-A6F7-4783-BDB6-7DC0BEEEEEC0}" type="datetimeFigureOut">
              <a:rPr lang="en-US" smtClean="0"/>
              <a:t>6/25/2021</a:t>
            </a:fld>
            <a:endParaRPr lang="en-US"/>
          </a:p>
        </p:txBody>
      </p:sp>
      <p:sp>
        <p:nvSpPr>
          <p:cNvPr id="4" name="Footer Placeholder 3"/>
          <p:cNvSpPr>
            <a:spLocks noGrp="1"/>
          </p:cNvSpPr>
          <p:nvPr>
            <p:ph type="ftr" sz="quarter" idx="2"/>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842030"/>
            <a:ext cx="3013763" cy="467071"/>
          </a:xfrm>
          <a:prstGeom prst="rect">
            <a:avLst/>
          </a:prstGeom>
        </p:spPr>
        <p:txBody>
          <a:bodyPr vert="horz" lIns="92930" tIns="46465" rIns="92930" bIns="46465" rtlCol="0" anchor="b"/>
          <a:lstStyle>
            <a:lvl1pPr algn="r">
              <a:defRPr sz="1200"/>
            </a:lvl1pPr>
          </a:lstStyle>
          <a:p>
            <a:fld id="{AB61F01D-6436-450D-994C-43E6949FEE88}"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3939466" y="0"/>
            <a:ext cx="3013763" cy="467072"/>
          </a:xfrm>
          <a:prstGeom prst="rect">
            <a:avLst/>
          </a:prstGeom>
        </p:spPr>
        <p:txBody>
          <a:bodyPr vert="horz" lIns="92930" tIns="46465" rIns="92930" bIns="46465" rtlCol="0"/>
          <a:lstStyle>
            <a:lvl1pPr algn="r">
              <a:defRPr sz="1200"/>
            </a:lvl1pPr>
          </a:lstStyle>
          <a:p>
            <a:fld id="{295D91E2-2157-41B9-9656-13242E48E25E}" type="datetimeFigureOut">
              <a:rPr lang="en-US" smtClean="0"/>
              <a:t>6/25/2021</a:t>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695484" y="4480004"/>
            <a:ext cx="5563870" cy="3665458"/>
          </a:xfrm>
          <a:prstGeom prst="rect">
            <a:avLst/>
          </a:prstGeom>
        </p:spPr>
        <p:txBody>
          <a:bodyPr vert="horz" lIns="92930" tIns="46465" rIns="92930" bIns="4646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842030"/>
            <a:ext cx="3013763" cy="467071"/>
          </a:xfrm>
          <a:prstGeom prst="rect">
            <a:avLst/>
          </a:prstGeom>
        </p:spPr>
        <p:txBody>
          <a:bodyPr vert="horz" lIns="92930" tIns="46465" rIns="92930" bIns="46465" rtlCol="0" anchor="b"/>
          <a:lstStyle>
            <a:lvl1pPr algn="r">
              <a:defRPr sz="1200"/>
            </a:lvl1pPr>
          </a:lstStyle>
          <a:p>
            <a:fld id="{81ED2424-9EC9-4358-8FD4-490518D6AFB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ED2424-9EC9-4358-8FD4-490518D6AFB9}"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a:solidFill>
                  <a:srgbClr val="202124"/>
                </a:solidFill>
                <a:effectLst/>
                <a:latin typeface="arial" panose="020B0604020202020204" pitchFamily="34" charset="0"/>
              </a:rPr>
              <a:t>Support Vector Machine/</a:t>
            </a:r>
            <a:r>
              <a:rPr lang="en-US" sz="1800" b="0" i="0">
                <a:solidFill>
                  <a:srgbClr val="444444"/>
                </a:solidFill>
                <a:effectLst/>
                <a:latin typeface="arial" panose="020B0604020202020204" pitchFamily="34" charset="0"/>
              </a:rPr>
              <a:t>​</a:t>
            </a:r>
            <a:endParaRPr lang="en-US" b="0" i="0">
              <a:solidFill>
                <a:srgbClr val="444444"/>
              </a:solidFill>
              <a:effectLst/>
              <a:latin typeface="Calibri" panose="020F0502020204030204" pitchFamily="34" charset="0"/>
            </a:endParaRPr>
          </a:p>
          <a:p>
            <a:pPr algn="l" rtl="0" fontAlgn="base"/>
            <a:r>
              <a:rPr lang="en-US" sz="1800" b="0" i="0" u="none" strike="noStrike">
                <a:solidFill>
                  <a:srgbClr val="202124"/>
                </a:solidFill>
                <a:effectLst/>
                <a:latin typeface="arial" panose="020B0604020202020204" pitchFamily="34" charset="0"/>
              </a:rPr>
              <a:t>Mel Frequency Cepstral Coefficients feature extraction</a:t>
            </a:r>
            <a:r>
              <a:rPr lang="en-US" sz="1800" b="0" i="0">
                <a:solidFill>
                  <a:srgbClr val="444444"/>
                </a:solidFill>
                <a:effectLst/>
                <a:latin typeface="arial" panose="020B0604020202020204" pitchFamily="34" charset="0"/>
              </a:rPr>
              <a:t>​</a:t>
            </a:r>
            <a:endParaRPr lang="en-US" b="0" i="0">
              <a:solidFill>
                <a:srgbClr val="444444"/>
              </a:solidFill>
              <a:effectLst/>
              <a:latin typeface="Calibri" panose="020F0502020204030204" pitchFamily="34" charset="0"/>
            </a:endParaRPr>
          </a:p>
          <a:p>
            <a:pPr algn="l" rtl="0" fontAlgn="base"/>
            <a:r>
              <a:rPr lang="en-US" sz="1800" b="0" i="0" u="none" strike="noStrike">
                <a:solidFill>
                  <a:srgbClr val="000000"/>
                </a:solidFill>
                <a:effectLst/>
                <a:latin typeface="g_d0_f2"/>
              </a:rPr>
              <a:t>Isolation forests</a:t>
            </a:r>
            <a:r>
              <a:rPr lang="en-US" sz="1800" b="0" i="0" u="none" strike="noStrike">
                <a:solidFill>
                  <a:srgbClr val="202124"/>
                </a:solidFill>
                <a:effectLst/>
                <a:latin typeface="arial" panose="020B0604020202020204" pitchFamily="34" charset="0"/>
              </a:rPr>
              <a:t> </a:t>
            </a:r>
            <a:r>
              <a:rPr lang="en-US" sz="1800" b="0" i="0" u="none" strike="noStrike">
                <a:solidFill>
                  <a:srgbClr val="000000"/>
                </a:solidFill>
                <a:effectLst/>
                <a:latin typeface="g_d0_f2"/>
              </a:rPr>
              <a:t>Multivariate Gaussian</a:t>
            </a:r>
            <a:r>
              <a:rPr lang="en-US" sz="1800" b="0" i="0">
                <a:solidFill>
                  <a:srgbClr val="444444"/>
                </a:solidFill>
                <a:effectLst/>
                <a:latin typeface="g_d0_f2"/>
              </a:rPr>
              <a:t>​</a:t>
            </a:r>
            <a:endParaRPr lang="en-US" b="0" i="0">
              <a:solidFill>
                <a:srgbClr val="444444"/>
              </a:solidFill>
              <a:effectLst/>
              <a:latin typeface="Calibri" panose="020F0502020204030204" pitchFamily="34" charset="0"/>
            </a:endParaRPr>
          </a:p>
          <a:p>
            <a:pPr algn="l" rtl="0" fontAlgn="base"/>
            <a:r>
              <a:rPr lang="en-US" sz="1800" b="0" i="0" u="none" strike="noStrike">
                <a:solidFill>
                  <a:srgbClr val="202124"/>
                </a:solidFill>
                <a:effectLst/>
                <a:latin typeface="arial" panose="020B0604020202020204" pitchFamily="34" charset="0"/>
              </a:rPr>
              <a:t>multilayer perceptron</a:t>
            </a:r>
            <a:r>
              <a:rPr lang="en-US" sz="1800" b="0" i="0">
                <a:solidFill>
                  <a:srgbClr val="444444"/>
                </a:solidFill>
                <a:effectLst/>
                <a:latin typeface="arial" panose="020B0604020202020204" pitchFamily="34" charset="0"/>
              </a:rPr>
              <a:t>​</a:t>
            </a:r>
            <a:endParaRPr lang="en-US" b="0" i="0">
              <a:solidFill>
                <a:srgbClr val="444444"/>
              </a:solidFill>
              <a:effectLst/>
              <a:latin typeface="Calibri" panose="020F0502020204030204" pitchFamily="34" charset="0"/>
            </a:endParaRPr>
          </a:p>
          <a:p>
            <a:pPr algn="l" rtl="0" fontAlgn="base"/>
            <a:r>
              <a:rPr lang="en-US" sz="1800" b="0" i="0" u="none" strike="noStrike">
                <a:solidFill>
                  <a:srgbClr val="222222"/>
                </a:solidFill>
                <a:effectLst/>
                <a:latin typeface="arial" panose="020B0604020202020204" pitchFamily="34" charset="0"/>
              </a:rPr>
              <a:t>Probabilistic yin</a:t>
            </a:r>
            <a:r>
              <a:rPr lang="en-US" sz="1800" b="0" i="0">
                <a:solidFill>
                  <a:srgbClr val="444444"/>
                </a:solidFill>
                <a:effectLst/>
                <a:latin typeface="arial" panose="020B0604020202020204" pitchFamily="34" charset="0"/>
              </a:rPr>
              <a:t>​</a:t>
            </a:r>
            <a:endParaRPr lang="en-US" b="0" i="0">
              <a:solidFill>
                <a:srgbClr val="444444"/>
              </a:solidFill>
              <a:effectLst/>
              <a:latin typeface="Calibri" panose="020F0502020204030204" pitchFamily="34" charset="0"/>
            </a:endParaRPr>
          </a:p>
          <a:p>
            <a:pPr algn="l" rtl="0" fontAlgn="base"/>
            <a:r>
              <a:rPr lang="en-US" sz="1800" b="0" i="0" u="none" strike="noStrike">
                <a:solidFill>
                  <a:srgbClr val="202124"/>
                </a:solidFill>
                <a:effectLst/>
                <a:latin typeface="arial" panose="020B0604020202020204" pitchFamily="34" charset="0"/>
              </a:rPr>
              <a:t>Support Vector Machine/</a:t>
            </a:r>
            <a:r>
              <a:rPr lang="en-US" sz="1800" b="0" i="0">
                <a:solidFill>
                  <a:srgbClr val="444444"/>
                </a:solidFill>
                <a:effectLst/>
                <a:latin typeface="arial" panose="020B0604020202020204" pitchFamily="34" charset="0"/>
              </a:rPr>
              <a:t>​</a:t>
            </a:r>
            <a:endParaRPr lang="en-US" b="0" i="0">
              <a:solidFill>
                <a:srgbClr val="444444"/>
              </a:solidFill>
              <a:effectLst/>
              <a:latin typeface="Calibri" panose="020F0502020204030204" pitchFamily="34" charset="0"/>
            </a:endParaRPr>
          </a:p>
          <a:p>
            <a:pPr algn="l" rtl="0" fontAlgn="base"/>
            <a:r>
              <a:rPr lang="en-US" sz="1800" b="0" i="0" u="none" strike="noStrike">
                <a:solidFill>
                  <a:srgbClr val="202124"/>
                </a:solidFill>
                <a:effectLst/>
                <a:latin typeface="arial" panose="020B0604020202020204" pitchFamily="34" charset="0"/>
              </a:rPr>
              <a:t>Mel Frequency Cepstral Coefficients feature extraction</a:t>
            </a:r>
            <a:r>
              <a:rPr lang="en-US" sz="1800" b="0" i="0">
                <a:solidFill>
                  <a:srgbClr val="444444"/>
                </a:solidFill>
                <a:effectLst/>
                <a:latin typeface="arial" panose="020B0604020202020204" pitchFamily="34" charset="0"/>
              </a:rPr>
              <a:t>​</a:t>
            </a:r>
            <a:endParaRPr lang="en-US" b="0" i="0">
              <a:solidFill>
                <a:srgbClr val="444444"/>
              </a:solidFill>
              <a:effectLst/>
              <a:latin typeface="Calibri" panose="020F0502020204030204" pitchFamily="34" charset="0"/>
            </a:endParaRPr>
          </a:p>
          <a:p>
            <a:pPr algn="l" rtl="0" fontAlgn="base"/>
            <a:r>
              <a:rPr lang="en-US" sz="1800" b="0" i="0" u="none" strike="noStrike">
                <a:solidFill>
                  <a:srgbClr val="000000"/>
                </a:solidFill>
                <a:effectLst/>
                <a:latin typeface="g_d0_f2"/>
              </a:rPr>
              <a:t>Isolation forests</a:t>
            </a:r>
            <a:r>
              <a:rPr lang="en-US" sz="1800" b="0" i="0" u="none" strike="noStrike">
                <a:solidFill>
                  <a:srgbClr val="202124"/>
                </a:solidFill>
                <a:effectLst/>
                <a:latin typeface="arial" panose="020B0604020202020204" pitchFamily="34" charset="0"/>
              </a:rPr>
              <a:t> </a:t>
            </a:r>
            <a:r>
              <a:rPr lang="en-US" sz="1800" b="0" i="0" u="none" strike="noStrike">
                <a:solidFill>
                  <a:srgbClr val="000000"/>
                </a:solidFill>
                <a:effectLst/>
                <a:latin typeface="g_d0_f2"/>
              </a:rPr>
              <a:t>Multivariate Gaussian</a:t>
            </a:r>
            <a:r>
              <a:rPr lang="en-US" sz="1800" b="0" i="0">
                <a:solidFill>
                  <a:srgbClr val="444444"/>
                </a:solidFill>
                <a:effectLst/>
                <a:latin typeface="g_d0_f2"/>
              </a:rPr>
              <a:t>​</a:t>
            </a:r>
            <a:endParaRPr lang="en-US" b="0" i="0">
              <a:solidFill>
                <a:srgbClr val="444444"/>
              </a:solidFill>
              <a:effectLst/>
              <a:latin typeface="Calibri" panose="020F0502020204030204" pitchFamily="34" charset="0"/>
            </a:endParaRPr>
          </a:p>
          <a:p>
            <a:pPr algn="l" rtl="0" fontAlgn="base"/>
            <a:r>
              <a:rPr lang="en-US" sz="1800" b="0" i="0" u="none" strike="noStrike">
                <a:solidFill>
                  <a:srgbClr val="202124"/>
                </a:solidFill>
                <a:effectLst/>
                <a:latin typeface="arial" panose="020B0604020202020204" pitchFamily="34" charset="0"/>
              </a:rPr>
              <a:t>multilayer perceptron</a:t>
            </a:r>
            <a:r>
              <a:rPr lang="en-US" sz="1800" b="0" i="0">
                <a:solidFill>
                  <a:srgbClr val="444444"/>
                </a:solidFill>
                <a:effectLst/>
                <a:latin typeface="arial" panose="020B0604020202020204" pitchFamily="34" charset="0"/>
              </a:rPr>
              <a:t>​</a:t>
            </a:r>
            <a:endParaRPr lang="en-US" b="0" i="0">
              <a:solidFill>
                <a:srgbClr val="444444"/>
              </a:solidFill>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fld id="{81ED2424-9EC9-4358-8FD4-490518D6AFB9}" type="slidenum">
              <a:rPr lang="en-US" smtClean="0"/>
              <a:t>6</a:t>
            </a:fld>
            <a:endParaRPr lang="en-US"/>
          </a:p>
        </p:txBody>
      </p:sp>
    </p:spTree>
    <p:extLst>
      <p:ext uri="{BB962C8B-B14F-4D97-AF65-F5344CB8AC3E}">
        <p14:creationId xmlns:p14="http://schemas.microsoft.com/office/powerpoint/2010/main" val="103492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a:solidFill>
                  <a:schemeClr val="tx1"/>
                </a:solidFill>
                <a:effectLst/>
                <a:latin typeface="arial" panose="020B0604020202020204" pitchFamily="34" charset="0"/>
              </a:rPr>
              <a:t> </a:t>
            </a:r>
            <a:r>
              <a:rPr lang="en-US" sz="4000"/>
              <a:t>Term frequency-inverse document frequency is used to evaluate how important word is in the document</a:t>
            </a:r>
          </a:p>
          <a:p>
            <a:pPr algn="l" rtl="0" fontAlgn="base"/>
            <a:r>
              <a:rPr lang="en-US" sz="1800" b="0" i="0" u="none" strike="noStrike">
                <a:solidFill>
                  <a:schemeClr val="tx1"/>
                </a:solidFill>
                <a:effectLst/>
                <a:latin typeface="arial" panose="020B0604020202020204" pitchFamily="34" charset="0"/>
              </a:rPr>
              <a:t>This is done by multiplying two metrics:</a:t>
            </a:r>
            <a:r>
              <a:rPr lang="en-US" sz="1800" b="0" i="0">
                <a:solidFill>
                  <a:schemeClr val="tx1"/>
                </a:solidFill>
                <a:effectLst/>
                <a:latin typeface="arial" panose="020B0604020202020204" pitchFamily="34" charset="0"/>
              </a:rPr>
              <a:t>​</a:t>
            </a:r>
            <a:endParaRPr lang="en-US" b="0" i="0">
              <a:solidFill>
                <a:schemeClr val="tx1"/>
              </a:solidFill>
              <a:effectLst/>
              <a:latin typeface="Calibri" panose="020F0502020204030204" pitchFamily="34" charset="0"/>
            </a:endParaRPr>
          </a:p>
          <a:p>
            <a:pPr algn="l" rtl="0" fontAlgn="base"/>
            <a:r>
              <a:rPr lang="en-US" sz="1800" b="0" i="0" u="none" strike="noStrike">
                <a:solidFill>
                  <a:schemeClr val="tx1"/>
                </a:solidFill>
                <a:effectLst/>
                <a:latin typeface="-apple-system"/>
              </a:rPr>
              <a:t>- Easy to compute</a:t>
            </a:r>
            <a:r>
              <a:rPr lang="en-US" sz="1800" b="0" i="0">
                <a:solidFill>
                  <a:schemeClr val="tx1"/>
                </a:solidFill>
                <a:effectLst/>
                <a:latin typeface="-apple-system"/>
              </a:rPr>
              <a:t>​</a:t>
            </a:r>
            <a:br>
              <a:rPr lang="en-US" sz="1800" b="0" i="0">
                <a:solidFill>
                  <a:schemeClr val="tx1"/>
                </a:solidFill>
                <a:effectLst/>
                <a:latin typeface="-apple-system"/>
              </a:rPr>
            </a:br>
            <a:r>
              <a:rPr lang="en-US" sz="1800" b="0" i="0" u="none" strike="noStrike">
                <a:solidFill>
                  <a:schemeClr val="tx1"/>
                </a:solidFill>
                <a:effectLst/>
                <a:latin typeface="-apple-system"/>
              </a:rPr>
              <a:t>- You have some basic metric to extract the most descriptive terms in a document</a:t>
            </a:r>
            <a:r>
              <a:rPr lang="en-US" sz="1800" b="0" i="0">
                <a:solidFill>
                  <a:schemeClr val="tx1"/>
                </a:solidFill>
                <a:effectLst/>
                <a:latin typeface="-apple-system"/>
              </a:rPr>
              <a:t>​</a:t>
            </a:r>
            <a:br>
              <a:rPr lang="en-US" sz="1800" b="0" i="0">
                <a:solidFill>
                  <a:schemeClr val="tx1"/>
                </a:solidFill>
                <a:effectLst/>
                <a:latin typeface="-apple-system"/>
              </a:rPr>
            </a:br>
            <a:r>
              <a:rPr lang="en-US" sz="1800" b="0" i="0" u="none" strike="noStrike">
                <a:solidFill>
                  <a:schemeClr val="tx1"/>
                </a:solidFill>
                <a:effectLst/>
                <a:latin typeface="-apple-system"/>
              </a:rPr>
              <a:t>- You can easily compute the similarity between 2 documents using it</a:t>
            </a:r>
            <a:r>
              <a:rPr lang="en-US" sz="1800" b="0" i="0">
                <a:solidFill>
                  <a:schemeClr val="tx1"/>
                </a:solidFill>
                <a:effectLst/>
                <a:latin typeface="-apple-system"/>
              </a:rPr>
              <a:t>​.</a:t>
            </a:r>
          </a:p>
          <a:p>
            <a:pPr algn="l" rtl="0" fontAlgn="base"/>
            <a:r>
              <a:rPr lang="en-US" b="0" i="0">
                <a:solidFill>
                  <a:srgbClr val="202124"/>
                </a:solidFill>
                <a:effectLst/>
                <a:latin typeface="arial" panose="020B0604020202020204" pitchFamily="34" charset="0"/>
              </a:rPr>
              <a:t>O(</a:t>
            </a:r>
            <a:r>
              <a:rPr lang="en-US" b="0" i="0" err="1">
                <a:solidFill>
                  <a:srgbClr val="202124"/>
                </a:solidFill>
                <a:effectLst/>
                <a:latin typeface="arial" panose="020B0604020202020204" pitchFamily="34" charset="0"/>
              </a:rPr>
              <a:t>nL</a:t>
            </a:r>
            <a:r>
              <a:rPr lang="en-US" b="0" i="0">
                <a:solidFill>
                  <a:srgbClr val="202124"/>
                </a:solidFill>
                <a:effectLst/>
                <a:latin typeface="arial" panose="020B0604020202020204" pitchFamily="34" charset="0"/>
              </a:rPr>
              <a:t> log </a:t>
            </a:r>
            <a:r>
              <a:rPr lang="en-US" b="0" i="0" err="1">
                <a:solidFill>
                  <a:srgbClr val="202124"/>
                </a:solidFill>
                <a:effectLst/>
                <a:latin typeface="arial" panose="020B0604020202020204" pitchFamily="34" charset="0"/>
              </a:rPr>
              <a:t>nL</a:t>
            </a:r>
            <a:r>
              <a:rPr lang="en-US" b="0" i="0">
                <a:solidFill>
                  <a:srgbClr val="202124"/>
                </a:solidFill>
                <a:effectLst/>
                <a:latin typeface="arial" panose="020B0604020202020204" pitchFamily="34" charset="0"/>
              </a:rPr>
              <a:t>)</a:t>
            </a:r>
            <a:endParaRPr lang="en-US" b="0" i="0">
              <a:solidFill>
                <a:schemeClr val="tx1"/>
              </a:solidFill>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fld id="{81ED2424-9EC9-4358-8FD4-490518D6AFB9}" type="slidenum">
              <a:rPr lang="en-US" smtClean="0"/>
              <a:t>9</a:t>
            </a:fld>
            <a:endParaRPr lang="en-US"/>
          </a:p>
        </p:txBody>
      </p:sp>
    </p:spTree>
    <p:extLst>
      <p:ext uri="{BB962C8B-B14F-4D97-AF65-F5344CB8AC3E}">
        <p14:creationId xmlns:p14="http://schemas.microsoft.com/office/powerpoint/2010/main" val="796674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92929"/>
                </a:solidFill>
                <a:effectLst/>
                <a:latin typeface="charter"/>
              </a:rPr>
              <a:t>K-means clustering is one of the simplest and popular unsupervised machine learning algorithms.</a:t>
            </a:r>
          </a:p>
          <a:p>
            <a:r>
              <a:rPr lang="en-US" b="0" i="0">
                <a:solidFill>
                  <a:srgbClr val="292929"/>
                </a:solidFill>
                <a:effectLst/>
                <a:latin typeface="charter"/>
              </a:rPr>
              <a:t>Every data point is allocated to each of the clusters through reducing the in-cluster sum of squares.</a:t>
            </a:r>
            <a:endParaRPr lang="en-US"/>
          </a:p>
        </p:txBody>
      </p:sp>
      <p:sp>
        <p:nvSpPr>
          <p:cNvPr id="4" name="Slide Number Placeholder 3"/>
          <p:cNvSpPr>
            <a:spLocks noGrp="1"/>
          </p:cNvSpPr>
          <p:nvPr>
            <p:ph type="sldNum" sz="quarter" idx="5"/>
          </p:nvPr>
        </p:nvSpPr>
        <p:spPr/>
        <p:txBody>
          <a:bodyPr/>
          <a:lstStyle/>
          <a:p>
            <a:fld id="{81ED2424-9EC9-4358-8FD4-490518D6AFB9}" type="slidenum">
              <a:rPr lang="en-US" smtClean="0"/>
              <a:t>10</a:t>
            </a:fld>
            <a:endParaRPr lang="en-US"/>
          </a:p>
        </p:txBody>
      </p:sp>
    </p:spTree>
    <p:extLst>
      <p:ext uri="{BB962C8B-B14F-4D97-AF65-F5344CB8AC3E}">
        <p14:creationId xmlns:p14="http://schemas.microsoft.com/office/powerpoint/2010/main" val="505560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202124"/>
                </a:solidFill>
                <a:effectLst/>
                <a:latin typeface="arial" panose="020B0604020202020204" pitchFamily="34" charset="0"/>
              </a:rPr>
              <a:t>O(</a:t>
            </a:r>
            <a:r>
              <a:rPr lang="en-US" b="0" i="0" err="1">
                <a:solidFill>
                  <a:srgbClr val="202124"/>
                </a:solidFill>
                <a:effectLst/>
                <a:latin typeface="arial" panose="020B0604020202020204" pitchFamily="34" charset="0"/>
              </a:rPr>
              <a:t>nL</a:t>
            </a:r>
            <a:r>
              <a:rPr lang="en-US" b="0" i="0">
                <a:solidFill>
                  <a:srgbClr val="202124"/>
                </a:solidFill>
                <a:effectLst/>
                <a:latin typeface="arial" panose="020B0604020202020204" pitchFamily="34" charset="0"/>
              </a:rPr>
              <a:t> log </a:t>
            </a:r>
            <a:r>
              <a:rPr lang="en-US" b="0" i="0" err="1">
                <a:solidFill>
                  <a:srgbClr val="202124"/>
                </a:solidFill>
                <a:effectLst/>
                <a:latin typeface="arial" panose="020B0604020202020204" pitchFamily="34" charset="0"/>
              </a:rPr>
              <a:t>nL</a:t>
            </a:r>
            <a:r>
              <a:rPr lang="en-US" b="0" i="0">
                <a:solidFill>
                  <a:srgbClr val="202124"/>
                </a:solidFill>
                <a:effectLst/>
                <a:latin typeface="arial" panose="020B0604020202020204" pitchFamily="34" charset="0"/>
              </a:rPr>
              <a:t>)</a:t>
            </a:r>
            <a:endParaRPr lang="en-US" b="0" i="0">
              <a:solidFill>
                <a:schemeClr val="tx1"/>
              </a:solidFill>
              <a:effectLst/>
              <a:latin typeface="Calibri" panose="020F0502020204030204" pitchFamily="34" charset="0"/>
            </a:endParaRPr>
          </a:p>
          <a:p>
            <a:r>
              <a:rPr lang="en-US" b="0" i="0">
                <a:solidFill>
                  <a:srgbClr val="202124"/>
                </a:solidFill>
                <a:effectLst/>
                <a:latin typeface="arial" panose="020B0604020202020204" pitchFamily="34" charset="0"/>
              </a:rPr>
              <a:t>where n is total number of sequences in a dataset, and L the average length of sequences in a dataset.</a:t>
            </a:r>
            <a:endParaRPr lang="en-US"/>
          </a:p>
        </p:txBody>
      </p:sp>
      <p:sp>
        <p:nvSpPr>
          <p:cNvPr id="4" name="Slide Number Placeholder 3"/>
          <p:cNvSpPr>
            <a:spLocks noGrp="1"/>
          </p:cNvSpPr>
          <p:nvPr>
            <p:ph type="sldNum" sz="quarter" idx="5"/>
          </p:nvPr>
        </p:nvSpPr>
        <p:spPr/>
        <p:txBody>
          <a:bodyPr/>
          <a:lstStyle/>
          <a:p>
            <a:fld id="{81ED2424-9EC9-4358-8FD4-490518D6AFB9}" type="slidenum">
              <a:rPr lang="en-US" smtClean="0"/>
              <a:t>18</a:t>
            </a:fld>
            <a:endParaRPr lang="en-US"/>
          </a:p>
        </p:txBody>
      </p:sp>
    </p:spTree>
    <p:extLst>
      <p:ext uri="{BB962C8B-B14F-4D97-AF65-F5344CB8AC3E}">
        <p14:creationId xmlns:p14="http://schemas.microsoft.com/office/powerpoint/2010/main" val="7414682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0C33BFF-B6BB-4AF2-B32C-98D334C5136F}" type="datetime1">
              <a:rPr lang="en-US" smtClean="0"/>
              <a:t>6/25/2021</a:t>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t>‹#›</a:t>
            </a:fld>
            <a:endParaRPr lang="en-US"/>
          </a:p>
        </p:txBody>
      </p:sp>
      <p:pic>
        <p:nvPicPr>
          <p:cNvPr id="8" name="Picture 7"/>
          <p:cNvPicPr>
            <a:picLocks noChangeAspect="1"/>
          </p:cNvPicPr>
          <p:nvPr userDrawn="1"/>
        </p:nvPicPr>
        <p:blipFill>
          <a:blip r:embed="rId2" cstate="print"/>
          <a:stretch>
            <a:fillRect/>
          </a:stretch>
        </p:blipFill>
        <p:spPr>
          <a:xfrm>
            <a:off x="0" y="0"/>
            <a:ext cx="1524000" cy="1448081"/>
          </a:xfrm>
          <a:prstGeom prst="rect">
            <a:avLst/>
          </a:prstGeom>
        </p:spPr>
      </p:pic>
      <p:sp>
        <p:nvSpPr>
          <p:cNvPr id="19" name="Rectangle 18"/>
          <p:cNvSpPr/>
          <p:nvPr userDrawn="1"/>
        </p:nvSpPr>
        <p:spPr>
          <a:xfrm>
            <a:off x="558800" y="5832132"/>
            <a:ext cx="10985500" cy="687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598038" y="5992610"/>
            <a:ext cx="9392315" cy="646331"/>
          </a:xfrm>
          <a:prstGeom prst="rect">
            <a:avLst/>
          </a:prstGeom>
        </p:spPr>
        <p:txBody>
          <a:bodyPr wrap="none">
            <a:spAutoFit/>
          </a:bodyPr>
          <a:lstStyle/>
          <a:p>
            <a:r>
              <a:rPr lang="en-US" sz="3600"/>
              <a:t>Indira College of Engineering Management, Pune</a:t>
            </a:r>
          </a:p>
        </p:txBody>
      </p:sp>
      <p:grpSp>
        <p:nvGrpSpPr>
          <p:cNvPr id="20" name="Group 19"/>
          <p:cNvGrpSpPr/>
          <p:nvPr userDrawn="1"/>
        </p:nvGrpSpPr>
        <p:grpSpPr>
          <a:xfrm>
            <a:off x="846138" y="5838357"/>
            <a:ext cx="10519593" cy="172724"/>
            <a:chOff x="846138" y="6130457"/>
            <a:chExt cx="10519593" cy="172724"/>
          </a:xfrm>
        </p:grpSpPr>
        <p:sp>
          <p:nvSpPr>
            <p:cNvPr id="21" name="Rectangle 20"/>
            <p:cNvSpPr/>
            <p:nvPr/>
          </p:nvSpPr>
          <p:spPr>
            <a:xfrm>
              <a:off x="846907" y="6130457"/>
              <a:ext cx="10515600" cy="91440"/>
            </a:xfrm>
            <a:prstGeom prst="rect">
              <a:avLst/>
            </a:prstGeom>
            <a:solidFill>
              <a:srgbClr val="029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46138" y="6254136"/>
              <a:ext cx="10517981" cy="49045"/>
            </a:xfrm>
            <a:prstGeom prst="rect">
              <a:avLst/>
            </a:prstGeom>
            <a:solidFill>
              <a:srgbClr val="E678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846138" y="6223270"/>
              <a:ext cx="10519593"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3322263" y="3441517"/>
            <a:ext cx="5388667" cy="196204"/>
            <a:chOff x="3322263" y="3441517"/>
            <a:chExt cx="5388667" cy="196204"/>
          </a:xfrm>
        </p:grpSpPr>
        <p:grpSp>
          <p:nvGrpSpPr>
            <p:cNvPr id="11" name="Group 10"/>
            <p:cNvGrpSpPr/>
            <p:nvPr userDrawn="1"/>
          </p:nvGrpSpPr>
          <p:grpSpPr>
            <a:xfrm>
              <a:off x="8528050" y="3441517"/>
              <a:ext cx="182880" cy="182880"/>
              <a:chOff x="11349807" y="6251573"/>
              <a:chExt cx="351692" cy="356616"/>
            </a:xfrm>
          </p:grpSpPr>
          <p:sp>
            <p:nvSpPr>
              <p:cNvPr id="12" name="Oval 11"/>
              <p:cNvSpPr/>
              <p:nvPr userDrawn="1"/>
            </p:nvSpPr>
            <p:spPr>
              <a:xfrm>
                <a:off x="11349807" y="6251573"/>
                <a:ext cx="351692" cy="356616"/>
              </a:xfrm>
              <a:prstGeom prst="ellipse">
                <a:avLst/>
              </a:prstGeom>
              <a:blipFill dpi="0" rotWithShape="1">
                <a:blip r:embed="rId3">
                  <a:alphaModFix amt="75000"/>
                </a:blip>
                <a:srcRect/>
                <a:tile tx="0" ty="0" sx="100000" sy="100000" flip="none" algn="tl"/>
              </a:blipFill>
              <a:ln>
                <a:noFill/>
              </a:ln>
              <a:effectLst>
                <a:outerShdw blurRad="50800" dist="76200" dir="2700000" algn="tl" rotWithShape="0">
                  <a:srgbClr val="00B05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11438785" y="6343013"/>
                <a:ext cx="173736" cy="1737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3322263" y="3454841"/>
              <a:ext cx="182880" cy="182880"/>
              <a:chOff x="490501" y="6264206"/>
              <a:chExt cx="351692" cy="356616"/>
            </a:xfrm>
          </p:grpSpPr>
          <p:sp>
            <p:nvSpPr>
              <p:cNvPr id="15" name="Oval 14"/>
              <p:cNvSpPr/>
              <p:nvPr userDrawn="1"/>
            </p:nvSpPr>
            <p:spPr>
              <a:xfrm>
                <a:off x="490501" y="6264206"/>
                <a:ext cx="351692" cy="356616"/>
              </a:xfrm>
              <a:prstGeom prst="ellipse">
                <a:avLst/>
              </a:prstGeom>
              <a:blipFill dpi="0" rotWithShape="1">
                <a:blip r:embed="rId3">
                  <a:alphaModFix amt="75000"/>
                </a:blip>
                <a:srcRect/>
                <a:tile tx="0" ty="0" sx="100000" sy="100000" flip="none" algn="tl"/>
              </a:blipFill>
              <a:ln>
                <a:noFill/>
              </a:ln>
              <a:effectLst>
                <a:outerShdw blurRad="50800" dist="76200" dir="8100000" algn="tr" rotWithShape="0">
                  <a:srgbClr val="00B05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userDrawn="1"/>
            </p:nvSpPr>
            <p:spPr>
              <a:xfrm>
                <a:off x="579479" y="6355646"/>
                <a:ext cx="173736" cy="1737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3"/>
            <p:cNvPicPr>
              <a:picLocks noChangeAspect="1"/>
            </p:cNvPicPr>
            <p:nvPr userDrawn="1"/>
          </p:nvPicPr>
          <p:blipFill>
            <a:blip r:embed="rId4"/>
            <a:stretch>
              <a:fillRect/>
            </a:stretch>
          </p:blipFill>
          <p:spPr>
            <a:xfrm>
              <a:off x="3496669" y="3508318"/>
              <a:ext cx="5038344" cy="81782"/>
            </a:xfrm>
            <a:prstGeom prst="rect">
              <a:avLst/>
            </a:prstGeom>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0DD4AD-667F-40E4-9808-7F64AA55750A}" type="datetime1">
              <a:rPr lang="en-US" smtClean="0"/>
              <a:t>6/25/2021</a:t>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1AC4DC-B657-4EA9-911E-8E90666D7DDC}" type="datetime1">
              <a:rPr lang="en-US" smtClean="0"/>
              <a:t>6/25/2021</a:t>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D8DC8D-F771-4392-B118-C220E83B2BDC}" type="datetime1">
              <a:rPr lang="en-US" smtClean="0"/>
              <a:t>6/25/2021</a:t>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6F76C9-48E8-4E71-ADA2-31E967BE86D6}" type="datetime1">
              <a:rPr lang="en-US" smtClean="0"/>
              <a:t>6/25/2021</a:t>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AB2D7C-4C0D-495E-A2AA-D741D00659F9}" type="datetime1">
              <a:rPr lang="en-US" smtClean="0"/>
              <a:t>6/25/2021</a:t>
            </a:fld>
            <a:endParaRPr lang="en-US"/>
          </a:p>
        </p:txBody>
      </p:sp>
      <p:sp>
        <p:nvSpPr>
          <p:cNvPr id="6" name="Footer Placeholder 5"/>
          <p:cNvSpPr>
            <a:spLocks noGrp="1"/>
          </p:cNvSpPr>
          <p:nvPr>
            <p:ph type="ftr" sz="quarter" idx="11"/>
          </p:nvPr>
        </p:nvSpPr>
        <p:spPr/>
        <p:txBody>
          <a:bodyPr/>
          <a:lstStyle/>
          <a:p>
            <a:r>
              <a:rPr lang="en-US"/>
              <a:t>Indira College of Engineering Management, Parandwadi</a:t>
            </a:r>
          </a:p>
        </p:txBody>
      </p:sp>
      <p:sp>
        <p:nvSpPr>
          <p:cNvPr id="7" name="Slide Number Placeholder 6"/>
          <p:cNvSpPr>
            <a:spLocks noGrp="1"/>
          </p:cNvSpPr>
          <p:nvPr>
            <p:ph type="sldNum" sz="quarter" idx="12"/>
          </p:nvPr>
        </p:nvSpPr>
        <p:spPr/>
        <p:txBody>
          <a:bodyPr/>
          <a:lstStyle/>
          <a:p>
            <a:fld id="{ACB160E8-E870-46BA-8C3F-B490E99DB9E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B1146F-6F4D-4C02-9716-3A7F512C039E}" type="datetime1">
              <a:rPr lang="en-US" smtClean="0"/>
              <a:t>6/25/2021</a:t>
            </a:fld>
            <a:endParaRPr lang="en-US"/>
          </a:p>
        </p:txBody>
      </p:sp>
      <p:sp>
        <p:nvSpPr>
          <p:cNvPr id="8" name="Footer Placeholder 7"/>
          <p:cNvSpPr>
            <a:spLocks noGrp="1"/>
          </p:cNvSpPr>
          <p:nvPr>
            <p:ph type="ftr" sz="quarter" idx="11"/>
          </p:nvPr>
        </p:nvSpPr>
        <p:spPr/>
        <p:txBody>
          <a:bodyPr/>
          <a:lstStyle/>
          <a:p>
            <a:r>
              <a:rPr lang="en-US"/>
              <a:t>Indira College of Engineering Management, Parandwadi</a:t>
            </a:r>
          </a:p>
        </p:txBody>
      </p:sp>
      <p:sp>
        <p:nvSpPr>
          <p:cNvPr id="9" name="Slide Number Placeholder 8"/>
          <p:cNvSpPr>
            <a:spLocks noGrp="1"/>
          </p:cNvSpPr>
          <p:nvPr>
            <p:ph type="sldNum" sz="quarter" idx="12"/>
          </p:nvPr>
        </p:nvSpPr>
        <p:spPr/>
        <p:txBody>
          <a:bodyPr/>
          <a:lstStyle/>
          <a:p>
            <a:fld id="{ACB160E8-E870-46BA-8C3F-B490E99DB9E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AD2669-1DBB-47D6-82C5-AF9F56DE18BC}" type="datetime1">
              <a:rPr lang="en-US" smtClean="0"/>
              <a:t>6/25/2021</a:t>
            </a:fld>
            <a:endParaRPr lang="en-US"/>
          </a:p>
        </p:txBody>
      </p:sp>
      <p:sp>
        <p:nvSpPr>
          <p:cNvPr id="4" name="Footer Placeholder 3"/>
          <p:cNvSpPr>
            <a:spLocks noGrp="1"/>
          </p:cNvSpPr>
          <p:nvPr>
            <p:ph type="ftr" sz="quarter" idx="11"/>
          </p:nvPr>
        </p:nvSpPr>
        <p:spPr/>
        <p:txBody>
          <a:bodyPr/>
          <a:lstStyle/>
          <a:p>
            <a:r>
              <a:rPr lang="en-US"/>
              <a:t>Indira College of Engineering Management, Parandwadi</a:t>
            </a:r>
          </a:p>
        </p:txBody>
      </p:sp>
      <p:sp>
        <p:nvSpPr>
          <p:cNvPr id="5" name="Slide Number Placeholder 4"/>
          <p:cNvSpPr>
            <a:spLocks noGrp="1"/>
          </p:cNvSpPr>
          <p:nvPr>
            <p:ph type="sldNum" sz="quarter" idx="12"/>
          </p:nvPr>
        </p:nvSpPr>
        <p:spPr/>
        <p:txBody>
          <a:bodyPr/>
          <a:lstStyle/>
          <a:p>
            <a:fld id="{ACB160E8-E870-46BA-8C3F-B490E99DB9E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33243-97CC-4F9D-821F-4B4FF82122D0}" type="datetime1">
              <a:rPr lang="en-US" smtClean="0"/>
              <a:t>6/25/2021</a:t>
            </a:fld>
            <a:endParaRPr lang="en-US"/>
          </a:p>
        </p:txBody>
      </p:sp>
      <p:sp>
        <p:nvSpPr>
          <p:cNvPr id="3" name="Footer Placeholder 2"/>
          <p:cNvSpPr>
            <a:spLocks noGrp="1"/>
          </p:cNvSpPr>
          <p:nvPr>
            <p:ph type="ftr" sz="quarter" idx="11"/>
          </p:nvPr>
        </p:nvSpPr>
        <p:spPr/>
        <p:txBody>
          <a:bodyPr/>
          <a:lstStyle/>
          <a:p>
            <a:r>
              <a:rPr lang="en-US"/>
              <a:t>Indira College of Engineering Management, Parandwadi</a:t>
            </a:r>
          </a:p>
        </p:txBody>
      </p:sp>
      <p:sp>
        <p:nvSpPr>
          <p:cNvPr id="4" name="Slide Number Placeholder 3"/>
          <p:cNvSpPr>
            <a:spLocks noGrp="1"/>
          </p:cNvSpPr>
          <p:nvPr>
            <p:ph type="sldNum" sz="quarter" idx="12"/>
          </p:nvPr>
        </p:nvSpPr>
        <p:spPr/>
        <p:txBody>
          <a:bodyPr/>
          <a:lstStyle/>
          <a:p>
            <a:fld id="{ACB160E8-E870-46BA-8C3F-B490E99DB9E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0F31FC-283C-4F79-9153-72AD0D3C26A7}" type="datetime1">
              <a:rPr lang="en-US" smtClean="0"/>
              <a:t>6/25/2021</a:t>
            </a:fld>
            <a:endParaRPr lang="en-US"/>
          </a:p>
        </p:txBody>
      </p:sp>
      <p:sp>
        <p:nvSpPr>
          <p:cNvPr id="6" name="Footer Placeholder 5"/>
          <p:cNvSpPr>
            <a:spLocks noGrp="1"/>
          </p:cNvSpPr>
          <p:nvPr>
            <p:ph type="ftr" sz="quarter" idx="11"/>
          </p:nvPr>
        </p:nvSpPr>
        <p:spPr/>
        <p:txBody>
          <a:bodyPr/>
          <a:lstStyle/>
          <a:p>
            <a:r>
              <a:rPr lang="en-US"/>
              <a:t>Indira College of Engineering Management, Parandwadi</a:t>
            </a:r>
          </a:p>
        </p:txBody>
      </p:sp>
      <p:sp>
        <p:nvSpPr>
          <p:cNvPr id="7" name="Slide Number Placeholder 6"/>
          <p:cNvSpPr>
            <a:spLocks noGrp="1"/>
          </p:cNvSpPr>
          <p:nvPr>
            <p:ph type="sldNum" sz="quarter" idx="12"/>
          </p:nvPr>
        </p:nvSpPr>
        <p:spPr/>
        <p:txBody>
          <a:bodyPr/>
          <a:lstStyle/>
          <a:p>
            <a:fld id="{ACB160E8-E870-46BA-8C3F-B490E99DB9E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D9AE9-4EC3-443A-AC43-79710BE738EF}" type="datetime1">
              <a:rPr lang="en-US" smtClean="0"/>
              <a:t>6/25/2021</a:t>
            </a:fld>
            <a:endParaRPr lang="en-US"/>
          </a:p>
        </p:txBody>
      </p:sp>
      <p:sp>
        <p:nvSpPr>
          <p:cNvPr id="6" name="Footer Placeholder 5"/>
          <p:cNvSpPr>
            <a:spLocks noGrp="1"/>
          </p:cNvSpPr>
          <p:nvPr>
            <p:ph type="ftr" sz="quarter" idx="11"/>
          </p:nvPr>
        </p:nvSpPr>
        <p:spPr/>
        <p:txBody>
          <a:bodyPr/>
          <a:lstStyle/>
          <a:p>
            <a:r>
              <a:rPr lang="en-US"/>
              <a:t>Indira College of Engineering Management, Parandwadi</a:t>
            </a:r>
          </a:p>
        </p:txBody>
      </p:sp>
      <p:sp>
        <p:nvSpPr>
          <p:cNvPr id="7" name="Slide Number Placeholder 6"/>
          <p:cNvSpPr>
            <a:spLocks noGrp="1"/>
          </p:cNvSpPr>
          <p:nvPr>
            <p:ph type="sldNum" sz="quarter" idx="12"/>
          </p:nvPr>
        </p:nvSpPr>
        <p:spPr/>
        <p:txBody>
          <a:bodyPr/>
          <a:lstStyle/>
          <a:p>
            <a:fld id="{ACB160E8-E870-46BA-8C3F-B490E99DB9E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279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45384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3DB7AA-6460-4546-B88B-12D8ADACDB35}" type="datetime1">
              <a:rPr lang="en-US" smtClean="0"/>
              <a:t>6/25/2021</a:t>
            </a:fld>
            <a:endParaRPr lang="en-US"/>
          </a:p>
        </p:txBody>
      </p:sp>
      <p:sp>
        <p:nvSpPr>
          <p:cNvPr id="5" name="Footer Placeholder 4"/>
          <p:cNvSpPr>
            <a:spLocks noGrp="1"/>
          </p:cNvSpPr>
          <p:nvPr>
            <p:ph type="ftr" sz="quarter" idx="3"/>
          </p:nvPr>
        </p:nvSpPr>
        <p:spPr>
          <a:xfrm>
            <a:off x="4038600" y="645384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Indira College of Engineering Management, Parandwadi</a:t>
            </a:r>
          </a:p>
        </p:txBody>
      </p:sp>
      <p:sp>
        <p:nvSpPr>
          <p:cNvPr id="6" name="Slide Number Placeholder 5"/>
          <p:cNvSpPr>
            <a:spLocks noGrp="1"/>
          </p:cNvSpPr>
          <p:nvPr>
            <p:ph type="sldNum" sz="quarter" idx="4"/>
          </p:nvPr>
        </p:nvSpPr>
        <p:spPr>
          <a:xfrm>
            <a:off x="8610600" y="645384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160E8-E870-46BA-8C3F-B490E99DB9E1}" type="slidenum">
              <a:rPr lang="en-US" smtClean="0"/>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
            <a:ext cx="842047" cy="800100"/>
          </a:xfrm>
          <a:prstGeom prst="rect">
            <a:avLst/>
          </a:prstGeom>
        </p:spPr>
      </p:pic>
      <p:grpSp>
        <p:nvGrpSpPr>
          <p:cNvPr id="13" name="Group 12"/>
          <p:cNvGrpSpPr/>
          <p:nvPr userDrawn="1"/>
        </p:nvGrpSpPr>
        <p:grpSpPr>
          <a:xfrm>
            <a:off x="846138" y="6285205"/>
            <a:ext cx="10519593" cy="172724"/>
            <a:chOff x="846138" y="6130457"/>
            <a:chExt cx="10519593" cy="172724"/>
          </a:xfrm>
        </p:grpSpPr>
        <p:sp>
          <p:nvSpPr>
            <p:cNvPr id="9" name="Rectangle 8"/>
            <p:cNvSpPr/>
            <p:nvPr/>
          </p:nvSpPr>
          <p:spPr>
            <a:xfrm>
              <a:off x="846907" y="6130457"/>
              <a:ext cx="10515600" cy="91440"/>
            </a:xfrm>
            <a:prstGeom prst="rect">
              <a:avLst/>
            </a:prstGeom>
            <a:solidFill>
              <a:srgbClr val="029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46138" y="6254136"/>
              <a:ext cx="10517981" cy="49045"/>
            </a:xfrm>
            <a:prstGeom prst="rect">
              <a:avLst/>
            </a:prstGeom>
            <a:solidFill>
              <a:srgbClr val="E678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846138" y="6223270"/>
              <a:ext cx="10519593"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a:extLst>
              <a:ext uri="{FF2B5EF4-FFF2-40B4-BE49-F238E27FC236}">
                <a16:creationId xmlns:a16="http://schemas.microsoft.com/office/drawing/2014/main" id="{14144D58-5D42-4451-B3AC-29F3719C041A}"/>
              </a:ext>
            </a:extLst>
          </p:cNvPr>
          <p:cNvSpPr txBox="1"/>
          <p:nvPr/>
        </p:nvSpPr>
        <p:spPr>
          <a:xfrm>
            <a:off x="4618380" y="3996690"/>
            <a:ext cx="4108450" cy="1323439"/>
          </a:xfrm>
          <a:prstGeom prst="rect">
            <a:avLst/>
          </a:prstGeom>
          <a:noFill/>
        </p:spPr>
        <p:txBody>
          <a:bodyPr wrap="square" rtlCol="0">
            <a:spAutoFit/>
          </a:bodyPr>
          <a:lstStyle/>
          <a:p>
            <a:r>
              <a:rPr lang="en-US" sz="2000"/>
              <a:t>Rohan Salvi              24140​</a:t>
            </a:r>
          </a:p>
          <a:p>
            <a:r>
              <a:rPr lang="en-US" sz="2000" err="1"/>
              <a:t>Sanket</a:t>
            </a:r>
            <a:r>
              <a:rPr lang="en-US" sz="2000"/>
              <a:t> </a:t>
            </a:r>
            <a:r>
              <a:rPr lang="en-US" sz="2000" err="1"/>
              <a:t>Shirse</a:t>
            </a:r>
            <a:r>
              <a:rPr lang="en-US" sz="2000"/>
              <a:t>            24239​</a:t>
            </a:r>
          </a:p>
          <a:p>
            <a:r>
              <a:rPr lang="en-US" sz="2000"/>
              <a:t>Vipul </a:t>
            </a:r>
            <a:r>
              <a:rPr lang="en-US" sz="2000" err="1"/>
              <a:t>Ahire</a:t>
            </a:r>
            <a:r>
              <a:rPr lang="en-US" sz="2000"/>
              <a:t>               24245</a:t>
            </a:r>
          </a:p>
          <a:p>
            <a:r>
              <a:rPr lang="en-US" sz="2000"/>
              <a:t>Shubham Asabe        24250 ​</a:t>
            </a:r>
          </a:p>
        </p:txBody>
      </p:sp>
      <p:sp>
        <p:nvSpPr>
          <p:cNvPr id="2" name="Title 1"/>
          <p:cNvSpPr>
            <a:spLocks noGrp="1"/>
          </p:cNvSpPr>
          <p:nvPr>
            <p:ph type="ctrTitle"/>
          </p:nvPr>
        </p:nvSpPr>
        <p:spPr>
          <a:xfrm>
            <a:off x="1524000" y="963295"/>
            <a:ext cx="9144000" cy="1242060"/>
          </a:xfrm>
        </p:spPr>
        <p:txBody>
          <a:bodyPr>
            <a:noAutofit/>
          </a:bodyPr>
          <a:lstStyle/>
          <a:p>
            <a:r>
              <a:rPr lang="en-US" altLang="en-IN" sz="4000">
                <a:ln w="11430"/>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Call Center Voice Clustering​</a:t>
            </a:r>
          </a:p>
        </p:txBody>
      </p:sp>
      <p:sp>
        <p:nvSpPr>
          <p:cNvPr id="3" name="Subtitle 2"/>
          <p:cNvSpPr>
            <a:spLocks noGrp="1"/>
          </p:cNvSpPr>
          <p:nvPr>
            <p:ph type="subTitle" idx="1"/>
          </p:nvPr>
        </p:nvSpPr>
        <p:spPr>
          <a:xfrm>
            <a:off x="1524000" y="2964180"/>
            <a:ext cx="9144000" cy="448310"/>
          </a:xfrm>
        </p:spPr>
        <p:txBody>
          <a:bodyPr>
            <a:noAutofit/>
          </a:bodyPr>
          <a:lstStyle/>
          <a:p>
            <a:r>
              <a:rPr lang="en-US" altLang="en-IN">
                <a:latin typeface="Times New Roman" panose="02020603050405020304" pitchFamily="18" charset="0"/>
                <a:cs typeface="Times New Roman" panose="02020603050405020304" pitchFamily="18" charset="0"/>
              </a:rPr>
              <a:t>Guide: Prof. Manisha Bharati</a:t>
            </a:r>
          </a:p>
        </p:txBody>
      </p:sp>
      <p:pic>
        <p:nvPicPr>
          <p:cNvPr id="1026" name="Picture 2" descr="C:\Users\admin\Desktop\Zoom Meetings\Quantonium20\Quanto 20 Docs\Quantonium 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00595" y="99534"/>
            <a:ext cx="1503123" cy="15031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E42F-1612-44AF-945A-50932B0C7B72}"/>
              </a:ext>
            </a:extLst>
          </p:cNvPr>
          <p:cNvSpPr>
            <a:spLocks noGrp="1"/>
          </p:cNvSpPr>
          <p:nvPr>
            <p:ph type="title"/>
          </p:nvPr>
        </p:nvSpPr>
        <p:spPr/>
        <p:txBody>
          <a:bodyPr>
            <a:normAutofit/>
          </a:bodyPr>
          <a:lstStyle/>
          <a:p>
            <a:r>
              <a:rPr lang="en-US" cap="all">
                <a:ea typeface="+mj-lt"/>
                <a:cs typeface="+mj-lt"/>
              </a:rPr>
              <a:t>K-MEANS</a:t>
            </a:r>
            <a:endParaRPr lang="en-US">
              <a:ea typeface="+mj-lt"/>
              <a:cs typeface="+mj-lt"/>
            </a:endParaRPr>
          </a:p>
        </p:txBody>
      </p:sp>
      <p:sp>
        <p:nvSpPr>
          <p:cNvPr id="3" name="Content Placeholder 2">
            <a:extLst>
              <a:ext uri="{FF2B5EF4-FFF2-40B4-BE49-F238E27FC236}">
                <a16:creationId xmlns:a16="http://schemas.microsoft.com/office/drawing/2014/main" id="{8C0B24A0-2FD6-4142-A40C-888D1134BAE1}"/>
              </a:ext>
            </a:extLst>
          </p:cNvPr>
          <p:cNvSpPr>
            <a:spLocks noGrp="1"/>
          </p:cNvSpPr>
          <p:nvPr>
            <p:ph idx="1"/>
          </p:nvPr>
        </p:nvSpPr>
        <p:spPr/>
        <p:txBody>
          <a:bodyPr vert="horz" lIns="91440" tIns="45720" rIns="91440" bIns="45720" rtlCol="0" anchor="t">
            <a:normAutofit fontScale="62500" lnSpcReduction="20000"/>
          </a:bodyPr>
          <a:lstStyle/>
          <a:p>
            <a:pPr algn="just">
              <a:lnSpc>
                <a:spcPct val="100000"/>
              </a:lnSpc>
              <a:spcBef>
                <a:spcPts val="0"/>
              </a:spcBef>
              <a:spcAft>
                <a:spcPts val="1000"/>
              </a:spcAft>
            </a:pPr>
            <a:r>
              <a:rPr lang="en-US" b="1">
                <a:ea typeface="+mn-lt"/>
                <a:cs typeface="+mn-lt"/>
              </a:rPr>
              <a:t>K-Means</a:t>
            </a:r>
            <a:r>
              <a:rPr lang="en-US">
                <a:ea typeface="+mn-lt"/>
                <a:cs typeface="+mn-lt"/>
              </a:rPr>
              <a:t> algorithm is an iterative algorithm that tries to partition the dataset into K pre-defined distinct non</a:t>
            </a:r>
          </a:p>
          <a:p>
            <a:pPr algn="just">
              <a:lnSpc>
                <a:spcPct val="100000"/>
              </a:lnSpc>
              <a:spcBef>
                <a:spcPts val="0"/>
              </a:spcBef>
              <a:spcAft>
                <a:spcPts val="1000"/>
              </a:spcAft>
            </a:pPr>
            <a:r>
              <a:rPr lang="en-US">
                <a:ea typeface="+mn-lt"/>
                <a:cs typeface="+mn-lt"/>
              </a:rPr>
              <a:t>overlapping subgroups (clusters) where each data point belongs to only one group. It tries to make the intra</a:t>
            </a:r>
          </a:p>
          <a:p>
            <a:pPr algn="just">
              <a:lnSpc>
                <a:spcPct val="100000"/>
              </a:lnSpc>
              <a:spcBef>
                <a:spcPts val="0"/>
              </a:spcBef>
              <a:spcAft>
                <a:spcPts val="1000"/>
              </a:spcAft>
            </a:pPr>
            <a:r>
              <a:rPr lang="en-US">
                <a:ea typeface="+mn-lt"/>
                <a:cs typeface="+mn-lt"/>
              </a:rPr>
              <a:t>cluster data points as similar as possible while also keeping the clusters as different (far) as possible. It assigns data</a:t>
            </a:r>
          </a:p>
          <a:p>
            <a:pPr algn="just">
              <a:lnSpc>
                <a:spcPct val="100000"/>
              </a:lnSpc>
              <a:spcBef>
                <a:spcPts val="0"/>
              </a:spcBef>
              <a:spcAft>
                <a:spcPts val="1000"/>
              </a:spcAft>
            </a:pPr>
            <a:r>
              <a:rPr lang="en-US">
                <a:ea typeface="+mn-lt"/>
                <a:cs typeface="+mn-lt"/>
              </a:rPr>
              <a:t>points to a cluster such that the sum of the squared distance between the data points and the cluster’s centroid</a:t>
            </a:r>
          </a:p>
          <a:p>
            <a:pPr algn="just">
              <a:lnSpc>
                <a:spcPct val="100000"/>
              </a:lnSpc>
              <a:spcBef>
                <a:spcPts val="0"/>
              </a:spcBef>
              <a:spcAft>
                <a:spcPts val="1000"/>
              </a:spcAft>
            </a:pPr>
            <a:r>
              <a:rPr lang="en-US">
                <a:ea typeface="+mn-lt"/>
                <a:cs typeface="+mn-lt"/>
              </a:rPr>
              <a:t>(arithmetic mean of all the data points that belong to that cluster) is at the minimum. The less variation we have</a:t>
            </a:r>
          </a:p>
          <a:p>
            <a:pPr algn="just">
              <a:lnSpc>
                <a:spcPct val="100000"/>
              </a:lnSpc>
              <a:spcBef>
                <a:spcPts val="0"/>
              </a:spcBef>
              <a:spcAft>
                <a:spcPts val="1000"/>
              </a:spcAft>
            </a:pPr>
            <a:r>
              <a:rPr lang="en-US">
                <a:ea typeface="+mn-lt"/>
                <a:cs typeface="+mn-lt"/>
              </a:rPr>
              <a:t>within clusters, the more homogeneous (similar) the data points are within the same cluster. </a:t>
            </a:r>
          </a:p>
          <a:p>
            <a:pPr algn="just">
              <a:lnSpc>
                <a:spcPct val="100000"/>
              </a:lnSpc>
              <a:spcBef>
                <a:spcPts val="0"/>
              </a:spcBef>
              <a:spcAft>
                <a:spcPts val="1000"/>
              </a:spcAft>
            </a:pPr>
            <a:r>
              <a:rPr lang="en-US">
                <a:ea typeface="+mn-lt"/>
                <a:cs typeface="+mn-lt"/>
              </a:rPr>
              <a:t>The value of K defines the Number of clusters that is the 5 categories we are choosing. More number of clusters = more numbers of divisions</a:t>
            </a:r>
          </a:p>
          <a:p>
            <a:pPr algn="just">
              <a:lnSpc>
                <a:spcPct val="100000"/>
              </a:lnSpc>
              <a:spcBef>
                <a:spcPts val="0"/>
              </a:spcBef>
              <a:spcAft>
                <a:spcPts val="1000"/>
              </a:spcAft>
            </a:pPr>
            <a:r>
              <a:rPr lang="en-US">
                <a:ea typeface="+mn-lt"/>
                <a:cs typeface="+mn-lt"/>
              </a:rPr>
              <a:t>Advantages of K-Means:</a:t>
            </a:r>
          </a:p>
          <a:p>
            <a:pPr algn="just">
              <a:lnSpc>
                <a:spcPct val="100000"/>
              </a:lnSpc>
              <a:spcBef>
                <a:spcPts val="0"/>
              </a:spcBef>
              <a:spcAft>
                <a:spcPts val="1000"/>
              </a:spcAft>
            </a:pPr>
            <a:r>
              <a:rPr lang="en-US">
                <a:ea typeface="+mn-lt"/>
                <a:cs typeface="+mn-lt"/>
              </a:rPr>
              <a:t>Widely used method for cluster analysis</a:t>
            </a:r>
          </a:p>
          <a:p>
            <a:pPr algn="just">
              <a:lnSpc>
                <a:spcPct val="100000"/>
              </a:lnSpc>
              <a:spcBef>
                <a:spcPts val="0"/>
              </a:spcBef>
              <a:spcAft>
                <a:spcPts val="1000"/>
              </a:spcAft>
            </a:pPr>
            <a:r>
              <a:rPr lang="en-US">
                <a:ea typeface="+mn-lt"/>
                <a:cs typeface="+mn-lt"/>
              </a:rPr>
              <a:t>Easy to understand</a:t>
            </a:r>
          </a:p>
          <a:p>
            <a:pPr algn="just">
              <a:lnSpc>
                <a:spcPct val="100000"/>
              </a:lnSpc>
              <a:spcBef>
                <a:spcPts val="0"/>
              </a:spcBef>
              <a:spcAft>
                <a:spcPts val="1000"/>
              </a:spcAft>
            </a:pPr>
            <a:endParaRPr lang="en-US">
              <a:ea typeface="+mn-lt"/>
              <a:cs typeface="+mn-lt"/>
            </a:endParaRPr>
          </a:p>
          <a:p>
            <a:endParaRPr lang="en-US">
              <a:ea typeface="+mn-lt"/>
              <a:cs typeface="+mn-lt"/>
            </a:endParaRPr>
          </a:p>
        </p:txBody>
      </p:sp>
      <p:sp>
        <p:nvSpPr>
          <p:cNvPr id="4" name="Date Placeholder 3">
            <a:extLst>
              <a:ext uri="{FF2B5EF4-FFF2-40B4-BE49-F238E27FC236}">
                <a16:creationId xmlns:a16="http://schemas.microsoft.com/office/drawing/2014/main" id="{8A6A7C38-00E6-41F5-9A28-6865ED98E419}"/>
              </a:ext>
            </a:extLst>
          </p:cNvPr>
          <p:cNvSpPr>
            <a:spLocks noGrp="1"/>
          </p:cNvSpPr>
          <p:nvPr>
            <p:ph type="dt" sz="half" idx="10"/>
          </p:nvPr>
        </p:nvSpPr>
        <p:spPr/>
        <p:txBody>
          <a:bodyPr/>
          <a:lstStyle/>
          <a:p>
            <a:fld id="{17D8DC8D-F771-4392-B118-C220E83B2BDC}" type="datetime1">
              <a:rPr lang="en-US" smtClean="0"/>
              <a:t>6/25/2021</a:t>
            </a:fld>
            <a:endParaRPr lang="en-US"/>
          </a:p>
        </p:txBody>
      </p:sp>
      <p:sp>
        <p:nvSpPr>
          <p:cNvPr id="5" name="Footer Placeholder 4">
            <a:extLst>
              <a:ext uri="{FF2B5EF4-FFF2-40B4-BE49-F238E27FC236}">
                <a16:creationId xmlns:a16="http://schemas.microsoft.com/office/drawing/2014/main" id="{187503FB-5C78-4CAA-B817-529945392F87}"/>
              </a:ext>
            </a:extLst>
          </p:cNvPr>
          <p:cNvSpPr>
            <a:spLocks noGrp="1"/>
          </p:cNvSpPr>
          <p:nvPr>
            <p:ph type="ftr" sz="quarter" idx="11"/>
          </p:nvPr>
        </p:nvSpPr>
        <p:spPr/>
        <p:txBody>
          <a:bodyPr/>
          <a:lstStyle/>
          <a:p>
            <a:r>
              <a:rPr lang="en-US"/>
              <a:t>Indira College of Engineering Management, Parandwadi</a:t>
            </a:r>
          </a:p>
        </p:txBody>
      </p:sp>
      <p:sp>
        <p:nvSpPr>
          <p:cNvPr id="6" name="Slide Number Placeholder 5">
            <a:extLst>
              <a:ext uri="{FF2B5EF4-FFF2-40B4-BE49-F238E27FC236}">
                <a16:creationId xmlns:a16="http://schemas.microsoft.com/office/drawing/2014/main" id="{08CB53BE-AE51-4C29-8E29-55EDD10DFE06}"/>
              </a:ext>
            </a:extLst>
          </p:cNvPr>
          <p:cNvSpPr>
            <a:spLocks noGrp="1"/>
          </p:cNvSpPr>
          <p:nvPr>
            <p:ph type="sldNum" sz="quarter" idx="12"/>
          </p:nvPr>
        </p:nvSpPr>
        <p:spPr/>
        <p:txBody>
          <a:bodyPr/>
          <a:lstStyle/>
          <a:p>
            <a:fld id="{ACB160E8-E870-46BA-8C3F-B490E99DB9E1}" type="slidenum">
              <a:rPr lang="en-US" smtClean="0"/>
              <a:t>10</a:t>
            </a:fld>
            <a:endParaRPr lang="en-US"/>
          </a:p>
        </p:txBody>
      </p:sp>
    </p:spTree>
    <p:extLst>
      <p:ext uri="{BB962C8B-B14F-4D97-AF65-F5344CB8AC3E}">
        <p14:creationId xmlns:p14="http://schemas.microsoft.com/office/powerpoint/2010/main" val="3664919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5BC932A-C24C-B443-BC9F-EB5FBE25FB05}"/>
              </a:ext>
            </a:extLst>
          </p:cNvPr>
          <p:cNvSpPr>
            <a:spLocks noGrp="1"/>
          </p:cNvSpPr>
          <p:nvPr>
            <p:ph type="dt" sz="half" idx="10"/>
          </p:nvPr>
        </p:nvSpPr>
        <p:spPr/>
        <p:txBody>
          <a:bodyPr/>
          <a:lstStyle/>
          <a:p>
            <a:fld id="{17D8DC8D-F771-4392-B118-C220E83B2BDC}" type="datetime1">
              <a:rPr lang="en-US" smtClean="0"/>
              <a:t>6/25/2021</a:t>
            </a:fld>
            <a:endParaRPr lang="en-US"/>
          </a:p>
        </p:txBody>
      </p:sp>
      <p:sp>
        <p:nvSpPr>
          <p:cNvPr id="5" name="Footer Placeholder 4">
            <a:extLst>
              <a:ext uri="{FF2B5EF4-FFF2-40B4-BE49-F238E27FC236}">
                <a16:creationId xmlns:a16="http://schemas.microsoft.com/office/drawing/2014/main" id="{FE0E1474-BFE3-4142-A594-849C0AA2E737}"/>
              </a:ext>
            </a:extLst>
          </p:cNvPr>
          <p:cNvSpPr>
            <a:spLocks noGrp="1"/>
          </p:cNvSpPr>
          <p:nvPr>
            <p:ph type="ftr" sz="quarter" idx="11"/>
          </p:nvPr>
        </p:nvSpPr>
        <p:spPr/>
        <p:txBody>
          <a:bodyPr/>
          <a:lstStyle/>
          <a:p>
            <a:r>
              <a:rPr lang="en-US"/>
              <a:t>Indira College of Engineering Management, Parandwadi</a:t>
            </a:r>
          </a:p>
        </p:txBody>
      </p:sp>
      <p:sp>
        <p:nvSpPr>
          <p:cNvPr id="6" name="Slide Number Placeholder 5">
            <a:extLst>
              <a:ext uri="{FF2B5EF4-FFF2-40B4-BE49-F238E27FC236}">
                <a16:creationId xmlns:a16="http://schemas.microsoft.com/office/drawing/2014/main" id="{BA0844E0-66BF-F849-90A4-CD26D849B0A0}"/>
              </a:ext>
            </a:extLst>
          </p:cNvPr>
          <p:cNvSpPr>
            <a:spLocks noGrp="1"/>
          </p:cNvSpPr>
          <p:nvPr>
            <p:ph type="sldNum" sz="quarter" idx="12"/>
          </p:nvPr>
        </p:nvSpPr>
        <p:spPr/>
        <p:txBody>
          <a:bodyPr/>
          <a:lstStyle/>
          <a:p>
            <a:fld id="{ACB160E8-E870-46BA-8C3F-B490E99DB9E1}" type="slidenum">
              <a:rPr lang="en-US" smtClean="0"/>
              <a:t>11</a:t>
            </a:fld>
            <a:endParaRPr lang="en-US"/>
          </a:p>
        </p:txBody>
      </p:sp>
      <p:pic>
        <p:nvPicPr>
          <p:cNvPr id="1026" name="Picture 2">
            <a:extLst>
              <a:ext uri="{FF2B5EF4-FFF2-40B4-BE49-F238E27FC236}">
                <a16:creationId xmlns:a16="http://schemas.microsoft.com/office/drawing/2014/main" id="{ACBBCE1B-4728-974E-B5A0-94802A65D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25436"/>
            <a:ext cx="12192000" cy="5370513"/>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2E8657C1-CCA3-324A-92E6-41862846EA7A}"/>
              </a:ext>
            </a:extLst>
          </p:cNvPr>
          <p:cNvSpPr>
            <a:spLocks noGrp="1"/>
          </p:cNvSpPr>
          <p:nvPr>
            <p:ph type="title"/>
          </p:nvPr>
        </p:nvSpPr>
        <p:spPr>
          <a:xfrm>
            <a:off x="838200" y="365125"/>
            <a:ext cx="10515600" cy="1325563"/>
          </a:xfrm>
        </p:spPr>
        <p:txBody>
          <a:bodyPr/>
          <a:lstStyle/>
          <a:p>
            <a:r>
              <a:rPr lang="en-US">
                <a:cs typeface="Times New Roman"/>
              </a:rPr>
              <a:t>Outputs</a:t>
            </a:r>
          </a:p>
        </p:txBody>
      </p:sp>
    </p:spTree>
    <p:extLst>
      <p:ext uri="{BB962C8B-B14F-4D97-AF65-F5344CB8AC3E}">
        <p14:creationId xmlns:p14="http://schemas.microsoft.com/office/powerpoint/2010/main" val="332590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191FD-EF4B-DB4E-A438-920E85E7C614}"/>
              </a:ext>
            </a:extLst>
          </p:cNvPr>
          <p:cNvSpPr>
            <a:spLocks noGrp="1"/>
          </p:cNvSpPr>
          <p:nvPr>
            <p:ph type="title"/>
          </p:nvPr>
        </p:nvSpPr>
        <p:spPr/>
        <p:txBody>
          <a:bodyPr/>
          <a:lstStyle/>
          <a:p>
            <a:r>
              <a:rPr lang="en-US"/>
              <a:t>Output</a:t>
            </a:r>
          </a:p>
        </p:txBody>
      </p:sp>
      <p:sp>
        <p:nvSpPr>
          <p:cNvPr id="4" name="Date Placeholder 3">
            <a:extLst>
              <a:ext uri="{FF2B5EF4-FFF2-40B4-BE49-F238E27FC236}">
                <a16:creationId xmlns:a16="http://schemas.microsoft.com/office/drawing/2014/main" id="{A6BBFC13-1864-D048-99C5-57EE306B351C}"/>
              </a:ext>
            </a:extLst>
          </p:cNvPr>
          <p:cNvSpPr>
            <a:spLocks noGrp="1"/>
          </p:cNvSpPr>
          <p:nvPr>
            <p:ph type="dt" sz="half" idx="10"/>
          </p:nvPr>
        </p:nvSpPr>
        <p:spPr/>
        <p:txBody>
          <a:bodyPr/>
          <a:lstStyle/>
          <a:p>
            <a:fld id="{17D8DC8D-F771-4392-B118-C220E83B2BDC}" type="datetime1">
              <a:rPr lang="en-US" smtClean="0"/>
              <a:t>6/25/2021</a:t>
            </a:fld>
            <a:endParaRPr lang="en-US"/>
          </a:p>
        </p:txBody>
      </p:sp>
      <p:sp>
        <p:nvSpPr>
          <p:cNvPr id="5" name="Footer Placeholder 4">
            <a:extLst>
              <a:ext uri="{FF2B5EF4-FFF2-40B4-BE49-F238E27FC236}">
                <a16:creationId xmlns:a16="http://schemas.microsoft.com/office/drawing/2014/main" id="{B8711880-F4CC-134F-8928-36315D51664D}"/>
              </a:ext>
            </a:extLst>
          </p:cNvPr>
          <p:cNvSpPr>
            <a:spLocks noGrp="1"/>
          </p:cNvSpPr>
          <p:nvPr>
            <p:ph type="ftr" sz="quarter" idx="11"/>
          </p:nvPr>
        </p:nvSpPr>
        <p:spPr/>
        <p:txBody>
          <a:bodyPr/>
          <a:lstStyle/>
          <a:p>
            <a:r>
              <a:rPr lang="en-US"/>
              <a:t>Indira College of Engineering Management, Parandwadi</a:t>
            </a:r>
          </a:p>
        </p:txBody>
      </p:sp>
      <p:sp>
        <p:nvSpPr>
          <p:cNvPr id="6" name="Slide Number Placeholder 5">
            <a:extLst>
              <a:ext uri="{FF2B5EF4-FFF2-40B4-BE49-F238E27FC236}">
                <a16:creationId xmlns:a16="http://schemas.microsoft.com/office/drawing/2014/main" id="{DE4EEFE6-1A84-0C42-8341-E6433E9E8A2F}"/>
              </a:ext>
            </a:extLst>
          </p:cNvPr>
          <p:cNvSpPr>
            <a:spLocks noGrp="1"/>
          </p:cNvSpPr>
          <p:nvPr>
            <p:ph type="sldNum" sz="quarter" idx="12"/>
          </p:nvPr>
        </p:nvSpPr>
        <p:spPr/>
        <p:txBody>
          <a:bodyPr/>
          <a:lstStyle/>
          <a:p>
            <a:fld id="{ACB160E8-E870-46BA-8C3F-B490E99DB9E1}" type="slidenum">
              <a:rPr lang="en-US" smtClean="0"/>
              <a:t>12</a:t>
            </a:fld>
            <a:endParaRPr lang="en-US"/>
          </a:p>
        </p:txBody>
      </p:sp>
      <p:pic>
        <p:nvPicPr>
          <p:cNvPr id="4098" name="Picture 2">
            <a:extLst>
              <a:ext uri="{FF2B5EF4-FFF2-40B4-BE49-F238E27FC236}">
                <a16:creationId xmlns:a16="http://schemas.microsoft.com/office/drawing/2014/main" id="{70F53C04-1905-7947-9086-B4D242A604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1457" y="1825625"/>
            <a:ext cx="9849086" cy="427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85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7E75E-D09D-C141-921A-4C0FA2F2EDC0}"/>
              </a:ext>
            </a:extLst>
          </p:cNvPr>
          <p:cNvSpPr>
            <a:spLocks noGrp="1"/>
          </p:cNvSpPr>
          <p:nvPr>
            <p:ph type="title"/>
          </p:nvPr>
        </p:nvSpPr>
        <p:spPr/>
        <p:txBody>
          <a:bodyPr/>
          <a:lstStyle/>
          <a:p>
            <a:r>
              <a:rPr lang="en-US"/>
              <a:t>Output</a:t>
            </a:r>
          </a:p>
        </p:txBody>
      </p:sp>
      <p:sp>
        <p:nvSpPr>
          <p:cNvPr id="4" name="Date Placeholder 3">
            <a:extLst>
              <a:ext uri="{FF2B5EF4-FFF2-40B4-BE49-F238E27FC236}">
                <a16:creationId xmlns:a16="http://schemas.microsoft.com/office/drawing/2014/main" id="{18757B2F-4D92-F242-B22B-60D0A9BABDB2}"/>
              </a:ext>
            </a:extLst>
          </p:cNvPr>
          <p:cNvSpPr>
            <a:spLocks noGrp="1"/>
          </p:cNvSpPr>
          <p:nvPr>
            <p:ph type="dt" sz="half" idx="10"/>
          </p:nvPr>
        </p:nvSpPr>
        <p:spPr/>
        <p:txBody>
          <a:bodyPr/>
          <a:lstStyle/>
          <a:p>
            <a:fld id="{17D8DC8D-F771-4392-B118-C220E83B2BDC}" type="datetime1">
              <a:rPr lang="en-US" smtClean="0"/>
              <a:t>6/25/2021</a:t>
            </a:fld>
            <a:endParaRPr lang="en-US"/>
          </a:p>
        </p:txBody>
      </p:sp>
      <p:sp>
        <p:nvSpPr>
          <p:cNvPr id="5" name="Footer Placeholder 4">
            <a:extLst>
              <a:ext uri="{FF2B5EF4-FFF2-40B4-BE49-F238E27FC236}">
                <a16:creationId xmlns:a16="http://schemas.microsoft.com/office/drawing/2014/main" id="{2109DFBD-3497-844A-B529-33F6B302BFB3}"/>
              </a:ext>
            </a:extLst>
          </p:cNvPr>
          <p:cNvSpPr>
            <a:spLocks noGrp="1"/>
          </p:cNvSpPr>
          <p:nvPr>
            <p:ph type="ftr" sz="quarter" idx="11"/>
          </p:nvPr>
        </p:nvSpPr>
        <p:spPr/>
        <p:txBody>
          <a:bodyPr/>
          <a:lstStyle/>
          <a:p>
            <a:r>
              <a:rPr lang="en-US"/>
              <a:t>Indira College of Engineering Management, Parandwadi</a:t>
            </a:r>
          </a:p>
        </p:txBody>
      </p:sp>
      <p:sp>
        <p:nvSpPr>
          <p:cNvPr id="6" name="Slide Number Placeholder 5">
            <a:extLst>
              <a:ext uri="{FF2B5EF4-FFF2-40B4-BE49-F238E27FC236}">
                <a16:creationId xmlns:a16="http://schemas.microsoft.com/office/drawing/2014/main" id="{5EADD5A2-EB25-984B-889A-CDE19D00C1D1}"/>
              </a:ext>
            </a:extLst>
          </p:cNvPr>
          <p:cNvSpPr>
            <a:spLocks noGrp="1"/>
          </p:cNvSpPr>
          <p:nvPr>
            <p:ph type="sldNum" sz="quarter" idx="12"/>
          </p:nvPr>
        </p:nvSpPr>
        <p:spPr/>
        <p:txBody>
          <a:bodyPr/>
          <a:lstStyle/>
          <a:p>
            <a:fld id="{ACB160E8-E870-46BA-8C3F-B490E99DB9E1}" type="slidenum">
              <a:rPr lang="en-US" smtClean="0"/>
              <a:t>13</a:t>
            </a:fld>
            <a:endParaRPr lang="en-US"/>
          </a:p>
        </p:txBody>
      </p:sp>
      <p:pic>
        <p:nvPicPr>
          <p:cNvPr id="2050" name="Picture 2">
            <a:extLst>
              <a:ext uri="{FF2B5EF4-FFF2-40B4-BE49-F238E27FC236}">
                <a16:creationId xmlns:a16="http://schemas.microsoft.com/office/drawing/2014/main" id="{EE946345-C82E-BD4C-8360-BF18F767D4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8534" y="1825625"/>
            <a:ext cx="9834932" cy="427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51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F7C36-5002-BE4D-B923-CA6BDDB0C106}"/>
              </a:ext>
            </a:extLst>
          </p:cNvPr>
          <p:cNvSpPr>
            <a:spLocks noGrp="1"/>
          </p:cNvSpPr>
          <p:nvPr>
            <p:ph type="title"/>
          </p:nvPr>
        </p:nvSpPr>
        <p:spPr/>
        <p:txBody>
          <a:bodyPr/>
          <a:lstStyle/>
          <a:p>
            <a:r>
              <a:rPr lang="en-US"/>
              <a:t>Output</a:t>
            </a:r>
          </a:p>
        </p:txBody>
      </p:sp>
      <p:sp>
        <p:nvSpPr>
          <p:cNvPr id="4" name="Date Placeholder 3">
            <a:extLst>
              <a:ext uri="{FF2B5EF4-FFF2-40B4-BE49-F238E27FC236}">
                <a16:creationId xmlns:a16="http://schemas.microsoft.com/office/drawing/2014/main" id="{185122AD-5EF2-6D4C-B5CD-614A6AA3EE44}"/>
              </a:ext>
            </a:extLst>
          </p:cNvPr>
          <p:cNvSpPr>
            <a:spLocks noGrp="1"/>
          </p:cNvSpPr>
          <p:nvPr>
            <p:ph type="dt" sz="half" idx="10"/>
          </p:nvPr>
        </p:nvSpPr>
        <p:spPr/>
        <p:txBody>
          <a:bodyPr/>
          <a:lstStyle/>
          <a:p>
            <a:fld id="{17D8DC8D-F771-4392-B118-C220E83B2BDC}" type="datetime1">
              <a:rPr lang="en-US" smtClean="0"/>
              <a:t>6/25/2021</a:t>
            </a:fld>
            <a:endParaRPr lang="en-US"/>
          </a:p>
        </p:txBody>
      </p:sp>
      <p:sp>
        <p:nvSpPr>
          <p:cNvPr id="5" name="Footer Placeholder 4">
            <a:extLst>
              <a:ext uri="{FF2B5EF4-FFF2-40B4-BE49-F238E27FC236}">
                <a16:creationId xmlns:a16="http://schemas.microsoft.com/office/drawing/2014/main" id="{876E304A-73D4-BB4F-A06A-E48C5055DD4F}"/>
              </a:ext>
            </a:extLst>
          </p:cNvPr>
          <p:cNvSpPr>
            <a:spLocks noGrp="1"/>
          </p:cNvSpPr>
          <p:nvPr>
            <p:ph type="ftr" sz="quarter" idx="11"/>
          </p:nvPr>
        </p:nvSpPr>
        <p:spPr/>
        <p:txBody>
          <a:bodyPr/>
          <a:lstStyle/>
          <a:p>
            <a:r>
              <a:rPr lang="en-US"/>
              <a:t>Indira College of Engineering Management, Parandwadi</a:t>
            </a:r>
          </a:p>
        </p:txBody>
      </p:sp>
      <p:sp>
        <p:nvSpPr>
          <p:cNvPr id="6" name="Slide Number Placeholder 5">
            <a:extLst>
              <a:ext uri="{FF2B5EF4-FFF2-40B4-BE49-F238E27FC236}">
                <a16:creationId xmlns:a16="http://schemas.microsoft.com/office/drawing/2014/main" id="{B6B35F08-56F6-9E48-9792-6E297A66A77D}"/>
              </a:ext>
            </a:extLst>
          </p:cNvPr>
          <p:cNvSpPr>
            <a:spLocks noGrp="1"/>
          </p:cNvSpPr>
          <p:nvPr>
            <p:ph type="sldNum" sz="quarter" idx="12"/>
          </p:nvPr>
        </p:nvSpPr>
        <p:spPr/>
        <p:txBody>
          <a:bodyPr/>
          <a:lstStyle/>
          <a:p>
            <a:fld id="{ACB160E8-E870-46BA-8C3F-B490E99DB9E1}" type="slidenum">
              <a:rPr lang="en-US" smtClean="0"/>
              <a:t>14</a:t>
            </a:fld>
            <a:endParaRPr lang="en-US"/>
          </a:p>
        </p:txBody>
      </p:sp>
      <p:pic>
        <p:nvPicPr>
          <p:cNvPr id="3074" name="Picture 2">
            <a:extLst>
              <a:ext uri="{FF2B5EF4-FFF2-40B4-BE49-F238E27FC236}">
                <a16:creationId xmlns:a16="http://schemas.microsoft.com/office/drawing/2014/main" id="{AE57CF0E-8F8D-FA42-A267-EB9F43FFBE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148" y="1825625"/>
            <a:ext cx="10059704" cy="427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820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EB67-FABC-4757-AB89-A9A26377C94E}"/>
              </a:ext>
            </a:extLst>
          </p:cNvPr>
          <p:cNvSpPr>
            <a:spLocks noGrp="1"/>
          </p:cNvSpPr>
          <p:nvPr>
            <p:ph type="title"/>
          </p:nvPr>
        </p:nvSpPr>
        <p:spPr/>
        <p:txBody>
          <a:bodyPr/>
          <a:lstStyle/>
          <a:p>
            <a:r>
              <a:rPr lang="en-US">
                <a:cs typeface="Times New Roman"/>
              </a:rPr>
              <a:t>Future Applications</a:t>
            </a:r>
            <a:endParaRPr lang="en-US"/>
          </a:p>
        </p:txBody>
      </p:sp>
      <p:sp>
        <p:nvSpPr>
          <p:cNvPr id="3" name="Content Placeholder 2">
            <a:extLst>
              <a:ext uri="{FF2B5EF4-FFF2-40B4-BE49-F238E27FC236}">
                <a16:creationId xmlns:a16="http://schemas.microsoft.com/office/drawing/2014/main" id="{04011446-24F3-4B7F-8416-CAC0B0C4C152}"/>
              </a:ext>
            </a:extLst>
          </p:cNvPr>
          <p:cNvSpPr>
            <a:spLocks noGrp="1"/>
          </p:cNvSpPr>
          <p:nvPr>
            <p:ph idx="1"/>
          </p:nvPr>
        </p:nvSpPr>
        <p:spPr>
          <a:xfrm>
            <a:off x="838200" y="1825625"/>
            <a:ext cx="7884544" cy="4279753"/>
          </a:xfrm>
        </p:spPr>
        <p:txBody>
          <a:bodyPr vert="horz" lIns="91440" tIns="45720" rIns="91440" bIns="45720" rtlCol="0" anchor="t">
            <a:normAutofit fontScale="85000" lnSpcReduction="20000"/>
          </a:bodyPr>
          <a:lstStyle/>
          <a:p>
            <a:pPr marL="342900" indent="-342900">
              <a:lnSpc>
                <a:spcPct val="100000"/>
              </a:lnSpc>
              <a:spcBef>
                <a:spcPts val="0"/>
              </a:spcBef>
              <a:buAutoNum type="arabicPeriod"/>
            </a:pPr>
            <a:r>
              <a:rPr lang="en-IN">
                <a:ea typeface="+mn-lt"/>
                <a:cs typeface="+mn-lt"/>
              </a:rPr>
              <a:t>Call Center Speech Analytics</a:t>
            </a:r>
            <a:endParaRPr lang="en-US">
              <a:ea typeface="+mn-lt"/>
              <a:cs typeface="+mn-lt"/>
            </a:endParaRPr>
          </a:p>
          <a:p>
            <a:pPr>
              <a:lnSpc>
                <a:spcPct val="100000"/>
              </a:lnSpc>
              <a:spcBef>
                <a:spcPts val="0"/>
              </a:spcBef>
            </a:pPr>
            <a:r>
              <a:rPr lang="en-IN">
                <a:ea typeface="+mn-lt"/>
                <a:cs typeface="+mn-lt"/>
              </a:rPr>
              <a:t>Speech Analytics is a fairly new and relatively rare field, but one that many early adopters are finding significant success with. </a:t>
            </a:r>
            <a:endParaRPr lang="en-US">
              <a:ea typeface="+mn-lt"/>
              <a:cs typeface="+mn-lt"/>
            </a:endParaRPr>
          </a:p>
          <a:p>
            <a:pPr marL="342900" indent="-342900">
              <a:lnSpc>
                <a:spcPct val="100000"/>
              </a:lnSpc>
              <a:spcBef>
                <a:spcPts val="0"/>
              </a:spcBef>
              <a:buAutoNum type="arabicPeriod"/>
            </a:pPr>
            <a:endParaRPr lang="en-IN">
              <a:ea typeface="+mn-lt"/>
              <a:cs typeface="+mn-lt"/>
            </a:endParaRPr>
          </a:p>
          <a:p>
            <a:pPr>
              <a:lnSpc>
                <a:spcPct val="100000"/>
              </a:lnSpc>
              <a:spcBef>
                <a:spcPts val="0"/>
              </a:spcBef>
            </a:pPr>
            <a:r>
              <a:rPr lang="en-IN">
                <a:ea typeface="+mn-lt"/>
                <a:cs typeface="+mn-lt"/>
              </a:rPr>
              <a:t>2. Call Center Text Analytics</a:t>
            </a:r>
            <a:endParaRPr lang="en-US">
              <a:ea typeface="+mn-lt"/>
              <a:cs typeface="+mn-lt"/>
            </a:endParaRPr>
          </a:p>
          <a:p>
            <a:pPr>
              <a:lnSpc>
                <a:spcPct val="100000"/>
              </a:lnSpc>
              <a:spcBef>
                <a:spcPts val="0"/>
              </a:spcBef>
            </a:pPr>
            <a:r>
              <a:rPr lang="en-IN">
                <a:ea typeface="+mn-lt"/>
                <a:cs typeface="+mn-lt"/>
              </a:rPr>
              <a:t>Text analytics can review and monitor not only the messages sent to customers, but also the message they are sending to the company. This is vital in seeing any potential issues through the customer lens. </a:t>
            </a:r>
            <a:endParaRPr lang="en-US">
              <a:ea typeface="+mn-lt"/>
              <a:cs typeface="+mn-lt"/>
            </a:endParaRPr>
          </a:p>
          <a:p>
            <a:pPr>
              <a:lnSpc>
                <a:spcPct val="100000"/>
              </a:lnSpc>
              <a:spcBef>
                <a:spcPts val="0"/>
              </a:spcBef>
            </a:pPr>
            <a:endParaRPr lang="en-IN">
              <a:ea typeface="+mn-lt"/>
              <a:cs typeface="+mn-lt"/>
            </a:endParaRPr>
          </a:p>
          <a:p>
            <a:pPr>
              <a:lnSpc>
                <a:spcPct val="100000"/>
              </a:lnSpc>
              <a:spcBef>
                <a:spcPts val="0"/>
              </a:spcBef>
            </a:pPr>
            <a:r>
              <a:rPr lang="en-IN">
                <a:ea typeface="+mn-lt"/>
                <a:cs typeface="+mn-lt"/>
              </a:rPr>
              <a:t>3. Predictive Analytics</a:t>
            </a:r>
            <a:endParaRPr lang="en-US">
              <a:ea typeface="+mn-lt"/>
              <a:cs typeface="+mn-lt"/>
            </a:endParaRPr>
          </a:p>
          <a:p>
            <a:pPr>
              <a:lnSpc>
                <a:spcPct val="100000"/>
              </a:lnSpc>
              <a:spcBef>
                <a:spcPts val="0"/>
              </a:spcBef>
            </a:pPr>
            <a:r>
              <a:rPr lang="en-IN">
                <a:ea typeface="+mn-lt"/>
                <a:cs typeface="+mn-lt"/>
              </a:rPr>
              <a:t>The modern predictive analysis engine is an invaluable tool in the call </a:t>
            </a:r>
            <a:r>
              <a:rPr lang="en-IN" err="1">
                <a:ea typeface="+mn-lt"/>
                <a:cs typeface="+mn-lt"/>
              </a:rPr>
              <a:t>center</a:t>
            </a:r>
            <a:r>
              <a:rPr lang="en-IN">
                <a:ea typeface="+mn-lt"/>
                <a:cs typeface="+mn-lt"/>
              </a:rPr>
              <a:t> environment. </a:t>
            </a:r>
            <a:endParaRPr lang="en-US">
              <a:ea typeface="+mn-lt"/>
              <a:cs typeface="+mn-lt"/>
            </a:endParaRPr>
          </a:p>
          <a:p>
            <a:pPr>
              <a:lnSpc>
                <a:spcPct val="100000"/>
              </a:lnSpc>
              <a:spcBef>
                <a:spcPts val="0"/>
              </a:spcBef>
            </a:pPr>
            <a:endParaRPr lang="en-IN">
              <a:ea typeface="+mn-lt"/>
              <a:cs typeface="+mn-lt"/>
            </a:endParaRPr>
          </a:p>
          <a:p>
            <a:endParaRPr lang="en-US">
              <a:cs typeface="Times New Roman"/>
            </a:endParaRPr>
          </a:p>
        </p:txBody>
      </p:sp>
      <p:sp>
        <p:nvSpPr>
          <p:cNvPr id="4" name="Date Placeholder 3">
            <a:extLst>
              <a:ext uri="{FF2B5EF4-FFF2-40B4-BE49-F238E27FC236}">
                <a16:creationId xmlns:a16="http://schemas.microsoft.com/office/drawing/2014/main" id="{31B0056E-AF66-4F05-B7B2-344F9B73FFD0}"/>
              </a:ext>
            </a:extLst>
          </p:cNvPr>
          <p:cNvSpPr>
            <a:spLocks noGrp="1"/>
          </p:cNvSpPr>
          <p:nvPr>
            <p:ph type="dt" sz="half" idx="10"/>
          </p:nvPr>
        </p:nvSpPr>
        <p:spPr/>
        <p:txBody>
          <a:bodyPr/>
          <a:lstStyle/>
          <a:p>
            <a:fld id="{17D8DC8D-F771-4392-B118-C220E83B2BDC}" type="datetime1">
              <a:rPr lang="en-US" smtClean="0"/>
              <a:t>6/25/2021</a:t>
            </a:fld>
            <a:endParaRPr lang="en-US"/>
          </a:p>
        </p:txBody>
      </p:sp>
      <p:sp>
        <p:nvSpPr>
          <p:cNvPr id="5" name="Footer Placeholder 4">
            <a:extLst>
              <a:ext uri="{FF2B5EF4-FFF2-40B4-BE49-F238E27FC236}">
                <a16:creationId xmlns:a16="http://schemas.microsoft.com/office/drawing/2014/main" id="{DF079C85-5B87-4771-BAC7-48D8BB6E80F2}"/>
              </a:ext>
            </a:extLst>
          </p:cNvPr>
          <p:cNvSpPr>
            <a:spLocks noGrp="1"/>
          </p:cNvSpPr>
          <p:nvPr>
            <p:ph type="ftr" sz="quarter" idx="11"/>
          </p:nvPr>
        </p:nvSpPr>
        <p:spPr/>
        <p:txBody>
          <a:bodyPr/>
          <a:lstStyle/>
          <a:p>
            <a:r>
              <a:rPr lang="en-US"/>
              <a:t>Indira College of Engineering Management, Parandwadi</a:t>
            </a:r>
          </a:p>
        </p:txBody>
      </p:sp>
      <p:sp>
        <p:nvSpPr>
          <p:cNvPr id="6" name="Slide Number Placeholder 5">
            <a:extLst>
              <a:ext uri="{FF2B5EF4-FFF2-40B4-BE49-F238E27FC236}">
                <a16:creationId xmlns:a16="http://schemas.microsoft.com/office/drawing/2014/main" id="{2EDC98C5-A97C-426D-BF22-D999F75E6CD1}"/>
              </a:ext>
            </a:extLst>
          </p:cNvPr>
          <p:cNvSpPr>
            <a:spLocks noGrp="1"/>
          </p:cNvSpPr>
          <p:nvPr>
            <p:ph type="sldNum" sz="quarter" idx="12"/>
          </p:nvPr>
        </p:nvSpPr>
        <p:spPr/>
        <p:txBody>
          <a:bodyPr/>
          <a:lstStyle/>
          <a:p>
            <a:fld id="{ACB160E8-E870-46BA-8C3F-B490E99DB9E1}" type="slidenum">
              <a:rPr lang="en-US" smtClean="0"/>
              <a:t>15</a:t>
            </a:fld>
            <a:endParaRPr lang="en-US"/>
          </a:p>
        </p:txBody>
      </p:sp>
      <p:pic>
        <p:nvPicPr>
          <p:cNvPr id="8" name="Picture 8" descr="A group of people posing for the camera&#10;&#10;Description automatically generated">
            <a:extLst>
              <a:ext uri="{FF2B5EF4-FFF2-40B4-BE49-F238E27FC236}">
                <a16:creationId xmlns:a16="http://schemas.microsoft.com/office/drawing/2014/main" id="{C8DA3690-424A-4231-9B00-03B9D3FCC222}"/>
              </a:ext>
            </a:extLst>
          </p:cNvPr>
          <p:cNvPicPr>
            <a:picLocks noChangeAspect="1"/>
          </p:cNvPicPr>
          <p:nvPr/>
        </p:nvPicPr>
        <p:blipFill>
          <a:blip r:embed="rId2"/>
          <a:stretch>
            <a:fillRect/>
          </a:stretch>
        </p:blipFill>
        <p:spPr>
          <a:xfrm>
            <a:off x="9521406" y="610858"/>
            <a:ext cx="2667000" cy="1466850"/>
          </a:xfrm>
          <a:prstGeom prst="rect">
            <a:avLst/>
          </a:prstGeom>
        </p:spPr>
      </p:pic>
      <p:pic>
        <p:nvPicPr>
          <p:cNvPr id="9" name="Picture 9" descr="Graphical user interface&#10;&#10;Description automatically generated">
            <a:extLst>
              <a:ext uri="{FF2B5EF4-FFF2-40B4-BE49-F238E27FC236}">
                <a16:creationId xmlns:a16="http://schemas.microsoft.com/office/drawing/2014/main" id="{16D77D7E-F043-483E-B462-329C5DB5C305}"/>
              </a:ext>
            </a:extLst>
          </p:cNvPr>
          <p:cNvPicPr>
            <a:picLocks noChangeAspect="1"/>
          </p:cNvPicPr>
          <p:nvPr/>
        </p:nvPicPr>
        <p:blipFill>
          <a:blip r:embed="rId3"/>
          <a:stretch>
            <a:fillRect/>
          </a:stretch>
        </p:blipFill>
        <p:spPr>
          <a:xfrm>
            <a:off x="9845795" y="2318259"/>
            <a:ext cx="2190750" cy="1876425"/>
          </a:xfrm>
          <a:prstGeom prst="rect">
            <a:avLst/>
          </a:prstGeom>
        </p:spPr>
      </p:pic>
      <p:pic>
        <p:nvPicPr>
          <p:cNvPr id="10" name="Picture 10" descr="A picture containing text&#10;&#10;Description automatically generated">
            <a:extLst>
              <a:ext uri="{FF2B5EF4-FFF2-40B4-BE49-F238E27FC236}">
                <a16:creationId xmlns:a16="http://schemas.microsoft.com/office/drawing/2014/main" id="{51AE74BB-2AB2-40B0-9F53-4633EB8C3B5C}"/>
              </a:ext>
            </a:extLst>
          </p:cNvPr>
          <p:cNvPicPr>
            <a:picLocks noChangeAspect="1"/>
          </p:cNvPicPr>
          <p:nvPr/>
        </p:nvPicPr>
        <p:blipFill>
          <a:blip r:embed="rId4"/>
          <a:stretch>
            <a:fillRect/>
          </a:stretch>
        </p:blipFill>
        <p:spPr>
          <a:xfrm>
            <a:off x="9296400" y="4260152"/>
            <a:ext cx="2743200" cy="1471961"/>
          </a:xfrm>
          <a:prstGeom prst="rect">
            <a:avLst/>
          </a:prstGeom>
        </p:spPr>
      </p:pic>
    </p:spTree>
    <p:extLst>
      <p:ext uri="{BB962C8B-B14F-4D97-AF65-F5344CB8AC3E}">
        <p14:creationId xmlns:p14="http://schemas.microsoft.com/office/powerpoint/2010/main" val="3186076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D019-5E0D-47E4-84B8-C719D931AE7D}"/>
              </a:ext>
            </a:extLst>
          </p:cNvPr>
          <p:cNvSpPr>
            <a:spLocks noGrp="1"/>
          </p:cNvSpPr>
          <p:nvPr>
            <p:ph type="title"/>
          </p:nvPr>
        </p:nvSpPr>
        <p:spPr/>
        <p:txBody>
          <a:bodyPr/>
          <a:lstStyle/>
          <a:p>
            <a:r>
              <a:rPr lang="en-US">
                <a:cs typeface="Times New Roman"/>
              </a:rPr>
              <a:t>Conclusion</a:t>
            </a:r>
            <a:endParaRPr lang="en-US"/>
          </a:p>
        </p:txBody>
      </p:sp>
      <p:sp>
        <p:nvSpPr>
          <p:cNvPr id="3" name="Content Placeholder 2">
            <a:extLst>
              <a:ext uri="{FF2B5EF4-FFF2-40B4-BE49-F238E27FC236}">
                <a16:creationId xmlns:a16="http://schemas.microsoft.com/office/drawing/2014/main" id="{FE295439-6CBC-4CCF-ADDF-8C721621C652}"/>
              </a:ext>
            </a:extLst>
          </p:cNvPr>
          <p:cNvSpPr>
            <a:spLocks noGrp="1"/>
          </p:cNvSpPr>
          <p:nvPr>
            <p:ph idx="1"/>
          </p:nvPr>
        </p:nvSpPr>
        <p:spPr/>
        <p:txBody>
          <a:bodyPr>
            <a:normAutofit/>
          </a:bodyPr>
          <a:lstStyle/>
          <a:p>
            <a:r>
              <a:rPr lang="en-US"/>
              <a:t>Although promising results have been achieved in this work, there are some issues that can be further investigated by the call center experts. But we can conclude that now is possible to implement an automatic classification system to online monitor the service quality. Finally, it can be concluded that the obtained text mining results can be used in the industry to: Understand the needs of customers while accessing preferred customers.</a:t>
            </a:r>
          </a:p>
        </p:txBody>
      </p:sp>
      <p:sp>
        <p:nvSpPr>
          <p:cNvPr id="4" name="Date Placeholder 3">
            <a:extLst>
              <a:ext uri="{FF2B5EF4-FFF2-40B4-BE49-F238E27FC236}">
                <a16:creationId xmlns:a16="http://schemas.microsoft.com/office/drawing/2014/main" id="{8F31106C-538C-4B6A-9853-24439934A0A3}"/>
              </a:ext>
            </a:extLst>
          </p:cNvPr>
          <p:cNvSpPr>
            <a:spLocks noGrp="1"/>
          </p:cNvSpPr>
          <p:nvPr>
            <p:ph type="dt" sz="half" idx="10"/>
          </p:nvPr>
        </p:nvSpPr>
        <p:spPr/>
        <p:txBody>
          <a:bodyPr/>
          <a:lstStyle/>
          <a:p>
            <a:fld id="{17D8DC8D-F771-4392-B118-C220E83B2BDC}" type="datetime1">
              <a:rPr lang="en-US" smtClean="0"/>
              <a:t>6/25/2021</a:t>
            </a:fld>
            <a:endParaRPr lang="en-US"/>
          </a:p>
        </p:txBody>
      </p:sp>
      <p:sp>
        <p:nvSpPr>
          <p:cNvPr id="5" name="Footer Placeholder 4">
            <a:extLst>
              <a:ext uri="{FF2B5EF4-FFF2-40B4-BE49-F238E27FC236}">
                <a16:creationId xmlns:a16="http://schemas.microsoft.com/office/drawing/2014/main" id="{421FF131-9381-4563-B3BD-B4323D1EDB57}"/>
              </a:ext>
            </a:extLst>
          </p:cNvPr>
          <p:cNvSpPr>
            <a:spLocks noGrp="1"/>
          </p:cNvSpPr>
          <p:nvPr>
            <p:ph type="ftr" sz="quarter" idx="11"/>
          </p:nvPr>
        </p:nvSpPr>
        <p:spPr/>
        <p:txBody>
          <a:bodyPr/>
          <a:lstStyle/>
          <a:p>
            <a:r>
              <a:rPr lang="en-US"/>
              <a:t>Indira College of Engineering Management, Parandwadi</a:t>
            </a:r>
          </a:p>
        </p:txBody>
      </p:sp>
      <p:sp>
        <p:nvSpPr>
          <p:cNvPr id="6" name="Slide Number Placeholder 5">
            <a:extLst>
              <a:ext uri="{FF2B5EF4-FFF2-40B4-BE49-F238E27FC236}">
                <a16:creationId xmlns:a16="http://schemas.microsoft.com/office/drawing/2014/main" id="{DE5ACD1A-C235-418F-8199-08C6AACAE05A}"/>
              </a:ext>
            </a:extLst>
          </p:cNvPr>
          <p:cNvSpPr>
            <a:spLocks noGrp="1"/>
          </p:cNvSpPr>
          <p:nvPr>
            <p:ph type="sldNum" sz="quarter" idx="12"/>
          </p:nvPr>
        </p:nvSpPr>
        <p:spPr/>
        <p:txBody>
          <a:bodyPr/>
          <a:lstStyle/>
          <a:p>
            <a:fld id="{ACB160E8-E870-46BA-8C3F-B490E99DB9E1}" type="slidenum">
              <a:rPr lang="en-US" smtClean="0"/>
              <a:t>16</a:t>
            </a:fld>
            <a:endParaRPr lang="en-US"/>
          </a:p>
        </p:txBody>
      </p:sp>
    </p:spTree>
    <p:extLst>
      <p:ext uri="{BB962C8B-B14F-4D97-AF65-F5344CB8AC3E}">
        <p14:creationId xmlns:p14="http://schemas.microsoft.com/office/powerpoint/2010/main" val="3410449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9475-FE81-44E5-9FCC-4A2208961220}"/>
              </a:ext>
            </a:extLst>
          </p:cNvPr>
          <p:cNvSpPr>
            <a:spLocks noGrp="1"/>
          </p:cNvSpPr>
          <p:nvPr>
            <p:ph type="title"/>
          </p:nvPr>
        </p:nvSpPr>
        <p:spPr/>
        <p:txBody>
          <a:bodyPr/>
          <a:lstStyle/>
          <a:p>
            <a:r>
              <a:rPr lang="en-US"/>
              <a:t>Reference</a:t>
            </a:r>
          </a:p>
        </p:txBody>
      </p:sp>
      <p:sp>
        <p:nvSpPr>
          <p:cNvPr id="3" name="Content Placeholder 2">
            <a:extLst>
              <a:ext uri="{FF2B5EF4-FFF2-40B4-BE49-F238E27FC236}">
                <a16:creationId xmlns:a16="http://schemas.microsoft.com/office/drawing/2014/main" id="{4D3564AA-8B47-4B6B-B0AB-E44FD11A43CD}"/>
              </a:ext>
            </a:extLst>
          </p:cNvPr>
          <p:cNvSpPr>
            <a:spLocks noGrp="1"/>
          </p:cNvSpPr>
          <p:nvPr>
            <p:ph idx="1"/>
          </p:nvPr>
        </p:nvSpPr>
        <p:spPr/>
        <p:txBody>
          <a:bodyPr>
            <a:normAutofit lnSpcReduction="10000"/>
          </a:bodyPr>
          <a:lstStyle/>
          <a:p>
            <a:pPr algn="l" rtl="0" fontAlgn="base"/>
            <a:r>
              <a:rPr lang="en-US" sz="1800" b="0" i="1">
                <a:solidFill>
                  <a:srgbClr val="000000"/>
                </a:solidFill>
                <a:effectLst/>
                <a:latin typeface="Times New Roman" panose="02020603050405020304" pitchFamily="18" charset="0"/>
              </a:rPr>
              <a:t>1. Multiclass Digital Audio Segmentation with MFCC Features using Naive Bayes and SVM Classifiers(2019)(ASYU)</a:t>
            </a:r>
            <a:r>
              <a:rPr lang="en-US" sz="1800" b="0" i="0">
                <a:solidFill>
                  <a:srgbClr val="000000"/>
                </a:solidFill>
                <a:effectLst/>
                <a:latin typeface="Times New Roman" panose="02020603050405020304" pitchFamily="18" charset="0"/>
              </a:rPr>
              <a:t> </a:t>
            </a:r>
            <a:endParaRPr lang="en-US" b="0" i="0">
              <a:solidFill>
                <a:srgbClr val="000000"/>
              </a:solidFill>
              <a:effectLst/>
              <a:latin typeface="Segoe UI" panose="020B0502040204020203" pitchFamily="34" charset="0"/>
            </a:endParaRPr>
          </a:p>
          <a:p>
            <a:pPr algn="l" rtl="0" fontAlgn="base"/>
            <a:r>
              <a:rPr lang="en-US" sz="1800" b="0" i="1">
                <a:solidFill>
                  <a:srgbClr val="000000"/>
                </a:solidFill>
                <a:effectLst/>
                <a:latin typeface="Times New Roman" panose="02020603050405020304" pitchFamily="18" charset="0"/>
              </a:rPr>
              <a:t>2. Analysis of Detected Silent Segments in Call Center Recordings(2019)(IDAP)</a:t>
            </a:r>
            <a:r>
              <a:rPr lang="en-US" sz="1800" b="0" i="0">
                <a:solidFill>
                  <a:srgbClr val="000000"/>
                </a:solidFill>
                <a:effectLst/>
                <a:latin typeface="Times New Roman" panose="02020603050405020304" pitchFamily="18" charset="0"/>
              </a:rPr>
              <a:t> </a:t>
            </a:r>
            <a:endParaRPr lang="en-US" b="0" i="0">
              <a:solidFill>
                <a:srgbClr val="000000"/>
              </a:solidFill>
              <a:effectLst/>
              <a:latin typeface="Segoe UI" panose="020B0502040204020203" pitchFamily="34" charset="0"/>
            </a:endParaRPr>
          </a:p>
          <a:p>
            <a:pPr algn="l" rtl="0" fontAlgn="base"/>
            <a:r>
              <a:rPr lang="en-US" sz="1800" b="0" i="1">
                <a:solidFill>
                  <a:srgbClr val="000000"/>
                </a:solidFill>
                <a:effectLst/>
                <a:latin typeface="Times New Roman" panose="02020603050405020304" pitchFamily="18" charset="0"/>
              </a:rPr>
              <a:t>3. Feature Selection for Anomaly Detection in Call Center Data(2019) (ELECO)</a:t>
            </a:r>
            <a:r>
              <a:rPr lang="en-US" sz="1800" b="0" i="0">
                <a:solidFill>
                  <a:srgbClr val="000000"/>
                </a:solidFill>
                <a:effectLst/>
                <a:latin typeface="Times New Roman" panose="02020603050405020304" pitchFamily="18" charset="0"/>
              </a:rPr>
              <a:t> </a:t>
            </a:r>
            <a:endParaRPr lang="en-US" b="0" i="0">
              <a:solidFill>
                <a:srgbClr val="000000"/>
              </a:solidFill>
              <a:effectLst/>
              <a:latin typeface="Segoe UI" panose="020B0502040204020203" pitchFamily="34" charset="0"/>
            </a:endParaRPr>
          </a:p>
          <a:p>
            <a:pPr algn="l" rtl="0" fontAlgn="base"/>
            <a:r>
              <a:rPr lang="en-US" sz="1800" b="0" i="1">
                <a:solidFill>
                  <a:srgbClr val="000000"/>
                </a:solidFill>
                <a:effectLst/>
                <a:latin typeface="Times New Roman" panose="02020603050405020304" pitchFamily="18" charset="0"/>
              </a:rPr>
              <a:t>4. Text clustering algorithm based on deep representation learning(2018 )(The Journal of Engineering)</a:t>
            </a:r>
            <a:r>
              <a:rPr lang="en-US" sz="1800" b="0" i="0">
                <a:solidFill>
                  <a:srgbClr val="000000"/>
                </a:solidFill>
                <a:effectLst/>
                <a:latin typeface="Times New Roman" panose="02020603050405020304" pitchFamily="18" charset="0"/>
              </a:rPr>
              <a:t> </a:t>
            </a:r>
            <a:endParaRPr lang="en-US" b="0" i="0">
              <a:solidFill>
                <a:srgbClr val="000000"/>
              </a:solidFill>
              <a:effectLst/>
              <a:latin typeface="Segoe UI" panose="020B0502040204020203" pitchFamily="34" charset="0"/>
            </a:endParaRPr>
          </a:p>
          <a:p>
            <a:pPr algn="l" rtl="0" fontAlgn="base"/>
            <a:r>
              <a:rPr lang="en-US" sz="1800" b="0" i="1">
                <a:solidFill>
                  <a:srgbClr val="000000"/>
                </a:solidFill>
                <a:effectLst/>
                <a:latin typeface="Times New Roman" panose="02020603050405020304" pitchFamily="18" charset="0"/>
              </a:rPr>
              <a:t>5. Artificial Neural Networks in Customer Segmentation(2019)(SIU)</a:t>
            </a:r>
            <a:r>
              <a:rPr lang="en-US" sz="1800" b="0" i="0">
                <a:solidFill>
                  <a:srgbClr val="000000"/>
                </a:solidFill>
                <a:effectLst/>
                <a:latin typeface="Times New Roman" panose="02020603050405020304" pitchFamily="18" charset="0"/>
              </a:rPr>
              <a:t> </a:t>
            </a:r>
            <a:endParaRPr lang="en-US" b="0" i="0">
              <a:solidFill>
                <a:srgbClr val="000000"/>
              </a:solidFill>
              <a:effectLst/>
              <a:latin typeface="Segoe UI" panose="020B0502040204020203" pitchFamily="34" charset="0"/>
            </a:endParaRPr>
          </a:p>
          <a:p>
            <a:pPr algn="l" rtl="0" fontAlgn="base"/>
            <a:r>
              <a:rPr lang="en-US" sz="1800" b="0" i="1">
                <a:solidFill>
                  <a:srgbClr val="000000"/>
                </a:solidFill>
                <a:effectLst/>
                <a:latin typeface="Times New Roman" panose="02020603050405020304" pitchFamily="18" charset="0"/>
              </a:rPr>
              <a:t>6. Mobile Phone Clustering From Speech Recordings Using Deep Representation and Spectral Clustering(2018)</a:t>
            </a:r>
            <a:r>
              <a:rPr lang="en-US" sz="1800" b="0" i="0">
                <a:solidFill>
                  <a:srgbClr val="000000"/>
                </a:solidFill>
                <a:effectLst/>
                <a:latin typeface="Times New Roman" panose="02020603050405020304" pitchFamily="18" charset="0"/>
              </a:rPr>
              <a:t> </a:t>
            </a:r>
            <a:endParaRPr lang="en-US" b="0" i="0">
              <a:solidFill>
                <a:srgbClr val="000000"/>
              </a:solidFill>
              <a:effectLst/>
              <a:latin typeface="Segoe UI" panose="020B0502040204020203" pitchFamily="34" charset="0"/>
            </a:endParaRPr>
          </a:p>
          <a:p>
            <a:pPr algn="l" rtl="0" fontAlgn="base"/>
            <a:r>
              <a:rPr lang="en-US" sz="1800" b="0" i="1">
                <a:solidFill>
                  <a:srgbClr val="000000"/>
                </a:solidFill>
                <a:effectLst/>
                <a:latin typeface="Times New Roman" panose="02020603050405020304" pitchFamily="18" charset="0"/>
              </a:rPr>
              <a:t>7. A Hybrid Approach for Mobile Phone Clustering With Speech Recordings(2019)</a:t>
            </a:r>
            <a:r>
              <a:rPr lang="en-US" sz="1800" b="0" i="0">
                <a:solidFill>
                  <a:srgbClr val="000000"/>
                </a:solidFill>
                <a:effectLst/>
                <a:latin typeface="Times New Roman" panose="02020603050405020304" pitchFamily="18" charset="0"/>
              </a:rPr>
              <a:t> </a:t>
            </a:r>
            <a:endParaRPr lang="en-US" b="0" i="0">
              <a:solidFill>
                <a:srgbClr val="000000"/>
              </a:solidFill>
              <a:effectLst/>
              <a:latin typeface="Segoe UI" panose="020B0502040204020203" pitchFamily="34" charset="0"/>
            </a:endParaRPr>
          </a:p>
          <a:p>
            <a:pPr algn="l" rtl="0" fontAlgn="base"/>
            <a:r>
              <a:rPr lang="en-US" sz="1800" b="0" i="1">
                <a:solidFill>
                  <a:srgbClr val="000000"/>
                </a:solidFill>
                <a:effectLst/>
                <a:latin typeface="Times New Roman" panose="02020603050405020304" pitchFamily="18" charset="0"/>
              </a:rPr>
              <a:t>8. Machine Learning-based Silence Detection in Call Center Telephone Conversations(2019)</a:t>
            </a:r>
            <a:r>
              <a:rPr lang="en-US" sz="1800" b="0" i="0">
                <a:solidFill>
                  <a:srgbClr val="000000"/>
                </a:solidFill>
                <a:effectLst/>
                <a:latin typeface="Times New Roman" panose="02020603050405020304" pitchFamily="18" charset="0"/>
              </a:rPr>
              <a:t> </a:t>
            </a:r>
            <a:endParaRPr lang="en-US" b="0" i="0">
              <a:solidFill>
                <a:srgbClr val="000000"/>
              </a:solidFill>
              <a:effectLst/>
              <a:latin typeface="Segoe UI" panose="020B0502040204020203" pitchFamily="34" charset="0"/>
            </a:endParaRPr>
          </a:p>
          <a:p>
            <a:pPr algn="l" rtl="0" fontAlgn="base"/>
            <a:r>
              <a:rPr lang="en-US" sz="1800" b="0" i="1">
                <a:solidFill>
                  <a:srgbClr val="000000"/>
                </a:solidFill>
                <a:effectLst/>
                <a:latin typeface="Times New Roman" panose="02020603050405020304" pitchFamily="18" charset="0"/>
              </a:rPr>
              <a:t>9. Classification Techniques for Automatic Speech Recognition (ASR) Algorithms used with Real Time Speech Translation (2017)</a:t>
            </a:r>
            <a:r>
              <a:rPr lang="en-US" sz="1800" b="0" i="0">
                <a:solidFill>
                  <a:srgbClr val="000000"/>
                </a:solidFill>
                <a:effectLst/>
                <a:latin typeface="Times New Roman" panose="02020603050405020304" pitchFamily="18" charset="0"/>
              </a:rPr>
              <a:t> </a:t>
            </a:r>
            <a:endParaRPr lang="en-US" b="0" i="0">
              <a:solidFill>
                <a:srgbClr val="000000"/>
              </a:solidFill>
              <a:effectLst/>
              <a:latin typeface="Segoe UI" panose="020B0502040204020203" pitchFamily="34" charset="0"/>
            </a:endParaRPr>
          </a:p>
          <a:p>
            <a:pPr algn="l" rtl="0" fontAlgn="base"/>
            <a:r>
              <a:rPr lang="en-US" sz="1800" b="0" i="0">
                <a:solidFill>
                  <a:srgbClr val="000000"/>
                </a:solidFill>
                <a:effectLst/>
                <a:latin typeface="Times New Roman" panose="02020603050405020304" pitchFamily="18" charset="0"/>
              </a:rPr>
              <a:t>10. A Review on Emotion Recognition using Speech(2017) </a:t>
            </a:r>
            <a:endParaRPr lang="en-US" b="0" i="0">
              <a:solidFill>
                <a:srgbClr val="000000"/>
              </a:solidFill>
              <a:effectLst/>
              <a:latin typeface="Segoe UI" panose="020B0502040204020203" pitchFamily="34" charset="0"/>
            </a:endParaRPr>
          </a:p>
        </p:txBody>
      </p:sp>
      <p:sp>
        <p:nvSpPr>
          <p:cNvPr id="4" name="Date Placeholder 3">
            <a:extLst>
              <a:ext uri="{FF2B5EF4-FFF2-40B4-BE49-F238E27FC236}">
                <a16:creationId xmlns:a16="http://schemas.microsoft.com/office/drawing/2014/main" id="{919C5A37-2F4A-4D7A-A90E-D6E0634001C7}"/>
              </a:ext>
            </a:extLst>
          </p:cNvPr>
          <p:cNvSpPr>
            <a:spLocks noGrp="1"/>
          </p:cNvSpPr>
          <p:nvPr>
            <p:ph type="dt" sz="half" idx="10"/>
          </p:nvPr>
        </p:nvSpPr>
        <p:spPr/>
        <p:txBody>
          <a:bodyPr/>
          <a:lstStyle/>
          <a:p>
            <a:fld id="{17D8DC8D-F771-4392-B118-C220E83B2BDC}" type="datetime1">
              <a:rPr lang="en-US" smtClean="0"/>
              <a:t>6/25/2021</a:t>
            </a:fld>
            <a:endParaRPr lang="en-US"/>
          </a:p>
        </p:txBody>
      </p:sp>
      <p:sp>
        <p:nvSpPr>
          <p:cNvPr id="5" name="Footer Placeholder 4">
            <a:extLst>
              <a:ext uri="{FF2B5EF4-FFF2-40B4-BE49-F238E27FC236}">
                <a16:creationId xmlns:a16="http://schemas.microsoft.com/office/drawing/2014/main" id="{A75F5F5E-B799-4244-A626-536EEC79335E}"/>
              </a:ext>
            </a:extLst>
          </p:cNvPr>
          <p:cNvSpPr>
            <a:spLocks noGrp="1"/>
          </p:cNvSpPr>
          <p:nvPr>
            <p:ph type="ftr" sz="quarter" idx="11"/>
          </p:nvPr>
        </p:nvSpPr>
        <p:spPr/>
        <p:txBody>
          <a:bodyPr/>
          <a:lstStyle/>
          <a:p>
            <a:r>
              <a:rPr lang="en-US"/>
              <a:t>Indira College of Engineering Management, Parandwadi</a:t>
            </a:r>
          </a:p>
        </p:txBody>
      </p:sp>
      <p:sp>
        <p:nvSpPr>
          <p:cNvPr id="6" name="Slide Number Placeholder 5">
            <a:extLst>
              <a:ext uri="{FF2B5EF4-FFF2-40B4-BE49-F238E27FC236}">
                <a16:creationId xmlns:a16="http://schemas.microsoft.com/office/drawing/2014/main" id="{BC9D0656-81B6-4089-8363-E2D2BD1C09F3}"/>
              </a:ext>
            </a:extLst>
          </p:cNvPr>
          <p:cNvSpPr>
            <a:spLocks noGrp="1"/>
          </p:cNvSpPr>
          <p:nvPr>
            <p:ph type="sldNum" sz="quarter" idx="12"/>
          </p:nvPr>
        </p:nvSpPr>
        <p:spPr/>
        <p:txBody>
          <a:bodyPr/>
          <a:lstStyle/>
          <a:p>
            <a:fld id="{ACB160E8-E870-46BA-8C3F-B490E99DB9E1}" type="slidenum">
              <a:rPr lang="en-US" smtClean="0"/>
              <a:t>17</a:t>
            </a:fld>
            <a:endParaRPr lang="en-US"/>
          </a:p>
        </p:txBody>
      </p:sp>
    </p:spTree>
    <p:extLst>
      <p:ext uri="{BB962C8B-B14F-4D97-AF65-F5344CB8AC3E}">
        <p14:creationId xmlns:p14="http://schemas.microsoft.com/office/powerpoint/2010/main" val="172532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6E601B-DC84-4339-8B70-2242E64B9EC6}"/>
              </a:ext>
            </a:extLst>
          </p:cNvPr>
          <p:cNvSpPr>
            <a:spLocks noGrp="1"/>
          </p:cNvSpPr>
          <p:nvPr>
            <p:ph type="dt" sz="half" idx="10"/>
          </p:nvPr>
        </p:nvSpPr>
        <p:spPr/>
        <p:txBody>
          <a:bodyPr/>
          <a:lstStyle/>
          <a:p>
            <a:fld id="{17D8DC8D-F771-4392-B118-C220E83B2BDC}" type="datetime1">
              <a:rPr lang="en-US" smtClean="0"/>
              <a:t>6/25/2021</a:t>
            </a:fld>
            <a:endParaRPr lang="en-US"/>
          </a:p>
        </p:txBody>
      </p:sp>
      <p:sp>
        <p:nvSpPr>
          <p:cNvPr id="5" name="Footer Placeholder 4">
            <a:extLst>
              <a:ext uri="{FF2B5EF4-FFF2-40B4-BE49-F238E27FC236}">
                <a16:creationId xmlns:a16="http://schemas.microsoft.com/office/drawing/2014/main" id="{F6D33BC1-8A9D-4E9B-9549-77275EC8B387}"/>
              </a:ext>
            </a:extLst>
          </p:cNvPr>
          <p:cNvSpPr>
            <a:spLocks noGrp="1"/>
          </p:cNvSpPr>
          <p:nvPr>
            <p:ph type="ftr" sz="quarter" idx="11"/>
          </p:nvPr>
        </p:nvSpPr>
        <p:spPr/>
        <p:txBody>
          <a:bodyPr/>
          <a:lstStyle/>
          <a:p>
            <a:r>
              <a:rPr lang="en-US"/>
              <a:t>Indira College of Engineering Management, Parandwadi</a:t>
            </a:r>
          </a:p>
        </p:txBody>
      </p:sp>
      <p:sp>
        <p:nvSpPr>
          <p:cNvPr id="6" name="Slide Number Placeholder 5">
            <a:extLst>
              <a:ext uri="{FF2B5EF4-FFF2-40B4-BE49-F238E27FC236}">
                <a16:creationId xmlns:a16="http://schemas.microsoft.com/office/drawing/2014/main" id="{E7D401F3-707D-4F2E-B3F7-F4F4902323B7}"/>
              </a:ext>
            </a:extLst>
          </p:cNvPr>
          <p:cNvSpPr>
            <a:spLocks noGrp="1"/>
          </p:cNvSpPr>
          <p:nvPr>
            <p:ph type="sldNum" sz="quarter" idx="12"/>
          </p:nvPr>
        </p:nvSpPr>
        <p:spPr/>
        <p:txBody>
          <a:bodyPr/>
          <a:lstStyle/>
          <a:p>
            <a:fld id="{ACB160E8-E870-46BA-8C3F-B490E99DB9E1}" type="slidenum">
              <a:rPr lang="en-US" smtClean="0"/>
              <a:t>18</a:t>
            </a:fld>
            <a:endParaRPr lang="en-US"/>
          </a:p>
        </p:txBody>
      </p:sp>
      <p:sp>
        <p:nvSpPr>
          <p:cNvPr id="7" name="Rectangle 6">
            <a:extLst>
              <a:ext uri="{FF2B5EF4-FFF2-40B4-BE49-F238E27FC236}">
                <a16:creationId xmlns:a16="http://schemas.microsoft.com/office/drawing/2014/main" id="{9FA3CAC3-1824-47C2-A385-679B059A7FC4}"/>
              </a:ext>
            </a:extLst>
          </p:cNvPr>
          <p:cNvSpPr/>
          <p:nvPr/>
        </p:nvSpPr>
        <p:spPr>
          <a:xfrm>
            <a:off x="3967887" y="2967335"/>
            <a:ext cx="4256230" cy="923330"/>
          </a:xfrm>
          <a:prstGeom prst="rect">
            <a:avLst/>
          </a:prstGeom>
          <a:noFill/>
        </p:spPr>
        <p:txBody>
          <a:bodyPr wrap="none" lIns="91440" tIns="45720" rIns="91440" bIns="45720">
            <a:spAutoFit/>
          </a:bodyPr>
          <a:lstStyle/>
          <a:p>
            <a:pPr algn="ctr"/>
            <a:r>
              <a:rPr lang="en-US" sz="5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1796920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D8DC8D-F771-4392-B118-C220E83B2BDC}" type="datetime1">
              <a:rPr lang="en-US" smtClean="0"/>
              <a:t>6/25/2021</a:t>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p>
        </p:txBody>
      </p:sp>
      <p:sp>
        <p:nvSpPr>
          <p:cNvPr id="11" name="Content Placeholder 10"/>
          <p:cNvSpPr>
            <a:spLocks noGrp="1"/>
          </p:cNvSpPr>
          <p:nvPr>
            <p:ph sz="half" idx="2"/>
          </p:nvPr>
        </p:nvSpPr>
        <p:spPr>
          <a:xfrm>
            <a:off x="5986648" y="1509321"/>
            <a:ext cx="5181600" cy="4351338"/>
          </a:xfrm>
        </p:spPr>
        <p:txBody>
          <a:bodyPr/>
          <a:lstStyle/>
          <a:p>
            <a:pPr>
              <a:buFont typeface="Arial" panose="020B0604020202020204" pitchFamily="34" charset="0"/>
              <a:buChar char="•"/>
            </a:pPr>
            <a:r>
              <a:rPr lang="en-US" sz="2000">
                <a:sym typeface="+mn-ea"/>
              </a:rPr>
              <a:t>System Flow</a:t>
            </a:r>
            <a:endParaRPr lang="en-US" sz="2000"/>
          </a:p>
          <a:p>
            <a:pPr>
              <a:buFont typeface="Arial" panose="020B0604020202020204" pitchFamily="34" charset="0"/>
              <a:buChar char="•"/>
            </a:pPr>
            <a:r>
              <a:rPr lang="en-US" sz="2000">
                <a:sym typeface="+mn-ea"/>
              </a:rPr>
              <a:t>System Diagram</a:t>
            </a:r>
            <a:endParaRPr lang="en-US" sz="2000"/>
          </a:p>
          <a:p>
            <a:pPr>
              <a:buFont typeface="Arial" panose="020B0604020202020204" pitchFamily="34" charset="0"/>
              <a:buChar char="•"/>
            </a:pPr>
            <a:r>
              <a:rPr lang="en-US" sz="2000">
                <a:sym typeface="+mn-ea"/>
              </a:rPr>
              <a:t>Use Case Diagram</a:t>
            </a:r>
            <a:endParaRPr lang="en-US" sz="2000"/>
          </a:p>
          <a:p>
            <a:pPr>
              <a:buFont typeface="Arial" panose="020B0604020202020204" pitchFamily="34" charset="0"/>
              <a:buChar char="•"/>
            </a:pPr>
            <a:r>
              <a:rPr lang="en-US" sz="2000">
                <a:sym typeface="+mn-ea"/>
              </a:rPr>
              <a:t>Future Scope</a:t>
            </a:r>
            <a:endParaRPr lang="en-US" sz="2000"/>
          </a:p>
          <a:p>
            <a:pPr>
              <a:buFont typeface="Arial" panose="020B0604020202020204" pitchFamily="34" charset="0"/>
              <a:buChar char="•"/>
            </a:pPr>
            <a:r>
              <a:rPr lang="en-US" sz="2000">
                <a:sym typeface="+mn-ea"/>
              </a:rPr>
              <a:t>Conclusion</a:t>
            </a:r>
            <a:endParaRPr lang="en-US" sz="2000"/>
          </a:p>
          <a:p>
            <a:pPr>
              <a:buFont typeface="Arial" panose="020B0604020202020204" pitchFamily="34" charset="0"/>
              <a:buChar char="•"/>
            </a:pPr>
            <a:r>
              <a:rPr lang="en-US" sz="2000">
                <a:sym typeface="+mn-ea"/>
              </a:rPr>
              <a:t>References</a:t>
            </a:r>
            <a:endParaRPr lang="en-US" sz="2000"/>
          </a:p>
          <a:p>
            <a:pPr>
              <a:buFont typeface="Arial" panose="020B0604020202020204" pitchFamily="34" charset="0"/>
              <a:buChar char="•"/>
            </a:pPr>
            <a:r>
              <a:rPr lang="en-US" sz="2000">
                <a:sym typeface="+mn-ea"/>
              </a:rPr>
              <a:t>Question-Answer</a:t>
            </a:r>
            <a:endParaRPr lang="en-US" sz="2000"/>
          </a:p>
        </p:txBody>
      </p:sp>
      <p:sp>
        <p:nvSpPr>
          <p:cNvPr id="6" name="Slide Number Placeholder 5"/>
          <p:cNvSpPr>
            <a:spLocks noGrp="1"/>
          </p:cNvSpPr>
          <p:nvPr>
            <p:ph type="sldNum" sz="quarter" idx="12"/>
          </p:nvPr>
        </p:nvSpPr>
        <p:spPr/>
        <p:txBody>
          <a:bodyPr/>
          <a:lstStyle/>
          <a:p>
            <a:fld id="{ACB160E8-E870-46BA-8C3F-B490E99DB9E1}" type="slidenum">
              <a:rPr lang="en-US" smtClean="0"/>
              <a:t>2</a:t>
            </a:fld>
            <a:endParaRPr lang="en-US"/>
          </a:p>
        </p:txBody>
      </p:sp>
      <p:sp>
        <p:nvSpPr>
          <p:cNvPr id="7" name="Content Placeholder 6"/>
          <p:cNvSpPr>
            <a:spLocks noGrp="1"/>
          </p:cNvSpPr>
          <p:nvPr>
            <p:ph sz="half" idx="1"/>
          </p:nvPr>
        </p:nvSpPr>
        <p:spPr>
          <a:xfrm>
            <a:off x="838200" y="1435100"/>
            <a:ext cx="5181600" cy="4351338"/>
          </a:xfrm>
        </p:spPr>
        <p:txBody>
          <a:bodyPr>
            <a:noAutofit/>
          </a:bodyPr>
          <a:lstStyle/>
          <a:p>
            <a:pPr>
              <a:buFont typeface="Arial" panose="020B0604020202020204" pitchFamily="34" charset="0"/>
              <a:buChar char="•"/>
            </a:pPr>
            <a:r>
              <a:rPr lang="en-US" sz="2000"/>
              <a:t>Introduction</a:t>
            </a:r>
          </a:p>
          <a:p>
            <a:pPr>
              <a:buFont typeface="Arial" panose="020B0604020202020204" pitchFamily="34" charset="0"/>
              <a:buChar char="•"/>
            </a:pPr>
            <a:r>
              <a:rPr lang="en-US" sz="2000"/>
              <a:t>Motivation</a:t>
            </a:r>
          </a:p>
          <a:p>
            <a:pPr>
              <a:buFont typeface="Arial" panose="020B0604020202020204" pitchFamily="34" charset="0"/>
              <a:buChar char="•"/>
            </a:pPr>
            <a:r>
              <a:rPr lang="en-US" sz="2000"/>
              <a:t>Objectives</a:t>
            </a:r>
          </a:p>
          <a:p>
            <a:pPr>
              <a:buFont typeface="Arial" panose="020B0604020202020204" pitchFamily="34" charset="0"/>
              <a:buChar char="•"/>
            </a:pPr>
            <a:r>
              <a:rPr lang="en-US" sz="2000"/>
              <a:t>Literature Survey</a:t>
            </a:r>
          </a:p>
          <a:p>
            <a:pPr>
              <a:buFont typeface="Arial" panose="020B0604020202020204" pitchFamily="34" charset="0"/>
              <a:buChar char="•"/>
            </a:pPr>
            <a:r>
              <a:rPr lang="en-US" sz="2000"/>
              <a:t>Authentications Used</a:t>
            </a:r>
          </a:p>
          <a:p>
            <a:pPr>
              <a:buFont typeface="Arial" panose="020B0604020202020204" pitchFamily="34" charset="0"/>
              <a:buChar char="•"/>
            </a:pPr>
            <a:r>
              <a:rPr lang="en-US" sz="2000"/>
              <a:t>Hardware &amp; Software Requirements</a:t>
            </a:r>
          </a:p>
          <a:p>
            <a:pPr>
              <a:buFont typeface="Arial" panose="020B0604020202020204" pitchFamily="34" charset="0"/>
              <a:buChar char="•"/>
            </a:pPr>
            <a:r>
              <a:rPr lang="en-US" sz="2000"/>
              <a:t>Block Diagram</a:t>
            </a:r>
          </a:p>
          <a:p>
            <a:pPr>
              <a:buFont typeface="Arial" panose="020B0604020202020204" pitchFamily="34" charset="0"/>
              <a:buChar char="•"/>
            </a:pPr>
            <a:r>
              <a:rPr lang="en-US" sz="2000"/>
              <a:t>System Architecture</a:t>
            </a:r>
          </a:p>
          <a:p>
            <a:endParaRPr lang="en-US" sz="2000"/>
          </a:p>
        </p:txBody>
      </p:sp>
      <p:sp>
        <p:nvSpPr>
          <p:cNvPr id="14" name="Title 13"/>
          <p:cNvSpPr>
            <a:spLocks noGrp="1"/>
          </p:cNvSpPr>
          <p:nvPr>
            <p:ph type="title"/>
          </p:nvPr>
        </p:nvSpPr>
        <p:spPr>
          <a:xfrm>
            <a:off x="838200" y="-73025"/>
            <a:ext cx="10515600" cy="1325563"/>
          </a:xfrm>
        </p:spPr>
        <p:txBody>
          <a:bodyPr/>
          <a:lstStyle/>
          <a:p>
            <a:pPr algn="ctr"/>
            <a:r>
              <a:rPr lang="en-US" altLang="en-IN">
                <a:solidFill>
                  <a:srgbClr val="FF0000"/>
                </a:solidFill>
                <a:latin typeface="Times New Roman" panose="02020603050405020304" pitchFamily="18" charset="0"/>
                <a:cs typeface="Times New Roman" panose="02020603050405020304" pitchFamily="18" charset="0"/>
              </a:rPr>
              <a:t>Agenda</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0BF9035-35CA-4DF3-8EFA-CC5D8C4A8966}"/>
              </a:ext>
            </a:extLst>
          </p:cNvPr>
          <p:cNvSpPr>
            <a:spLocks noGrp="1"/>
          </p:cNvSpPr>
          <p:nvPr>
            <p:ph type="title"/>
          </p:nvPr>
        </p:nvSpPr>
        <p:spPr/>
        <p:txBody>
          <a:bodyPr/>
          <a:lstStyle/>
          <a:p>
            <a:r>
              <a:rPr lang="en-US" sz="4400"/>
              <a:t>Aim</a:t>
            </a:r>
            <a:endParaRPr lang="en-US"/>
          </a:p>
        </p:txBody>
      </p:sp>
      <p:sp>
        <p:nvSpPr>
          <p:cNvPr id="9" name="Content Placeholder 8">
            <a:extLst>
              <a:ext uri="{FF2B5EF4-FFF2-40B4-BE49-F238E27FC236}">
                <a16:creationId xmlns:a16="http://schemas.microsoft.com/office/drawing/2014/main" id="{AA0498BE-3A4F-47E7-9F47-E6E1844F510D}"/>
              </a:ext>
            </a:extLst>
          </p:cNvPr>
          <p:cNvSpPr>
            <a:spLocks noGrp="1"/>
          </p:cNvSpPr>
          <p:nvPr>
            <p:ph idx="1"/>
          </p:nvPr>
        </p:nvSpPr>
        <p:spPr/>
        <p:txBody>
          <a:bodyPr>
            <a:normAutofit lnSpcReduction="10000"/>
          </a:bodyPr>
          <a:lstStyle/>
          <a:p>
            <a:pPr algn="just"/>
            <a:r>
              <a:rPr lang="en-US" sz="1800"/>
              <a:t>Nowadays, Call Center agents interact with customers and try to facilitate and fulfill the customer needs. As part of the solution, we need to classify the customer Request in Text Format To Service Call Center into different categories of Request linked with automotive industry (i.e., new vehicle purchase enquiries, test drive request, breakdown assistance, roadside assistance, Insurance, Servicing etc.) for necessary action by the business.​</a:t>
            </a:r>
          </a:p>
          <a:p>
            <a:pPr algn="just"/>
            <a:r>
              <a:rPr lang="en-US" sz="1800"/>
              <a:t>We need to Customer Request in Text Format To Service Call Center for classify the Request into different categories listed below:​</a:t>
            </a:r>
          </a:p>
          <a:p>
            <a:pPr marL="457200" indent="-457200" algn="just">
              <a:buFont typeface="+mj-lt"/>
              <a:buAutoNum type="arabicPeriod"/>
            </a:pPr>
            <a:r>
              <a:rPr lang="en-US" sz="1800"/>
              <a:t>New vehicle purchase enquiries ( i.e., Enquiry on latest or future or existing product features, price, availability, closest showroom to drop in for purchase or exchange, etc.)​</a:t>
            </a:r>
          </a:p>
          <a:p>
            <a:pPr marL="457200" indent="-457200" algn="just">
              <a:buFont typeface="+mj-lt"/>
              <a:buAutoNum type="arabicPeriod"/>
            </a:pPr>
            <a:r>
              <a:rPr lang="en-US" sz="1800"/>
              <a:t>Test drive requests ( i.e., Request for booking test drives, follow up Request with customers to schedule the same, confirmation that test drive has been done as per schedule or with delayed schedule, etc.)​</a:t>
            </a:r>
          </a:p>
          <a:p>
            <a:pPr marL="457200" indent="-457200" algn="just">
              <a:buFont typeface="+mj-lt"/>
              <a:buAutoNum type="arabicPeriod"/>
            </a:pPr>
            <a:r>
              <a:rPr lang="en-US" sz="1800"/>
              <a:t>Breakdown ( i.e., Customer Send Request TO  contact center to report vehicle break down and providing his location details for repair or breakdown assistance, Road assistance mechanic reaching out to customer and reaching location with preliminary input on vehicle condition )​</a:t>
            </a:r>
          </a:p>
          <a:p>
            <a:pPr marL="457200" indent="-457200" algn="just">
              <a:buFont typeface="+mj-lt"/>
              <a:buAutoNum type="arabicPeriod"/>
            </a:pPr>
            <a:r>
              <a:rPr lang="en-US" sz="1800"/>
              <a:t>Feedback ( Feedback collected post sales /service on vehicle delivery on customer sales/ service experience)​</a:t>
            </a:r>
          </a:p>
        </p:txBody>
      </p:sp>
      <p:sp>
        <p:nvSpPr>
          <p:cNvPr id="5" name="Date Placeholder 4">
            <a:extLst>
              <a:ext uri="{FF2B5EF4-FFF2-40B4-BE49-F238E27FC236}">
                <a16:creationId xmlns:a16="http://schemas.microsoft.com/office/drawing/2014/main" id="{985B8C3A-43FB-4201-903E-C3CFB187FF1F}"/>
              </a:ext>
            </a:extLst>
          </p:cNvPr>
          <p:cNvSpPr>
            <a:spLocks noGrp="1"/>
          </p:cNvSpPr>
          <p:nvPr>
            <p:ph type="dt" sz="half" idx="10"/>
          </p:nvPr>
        </p:nvSpPr>
        <p:spPr/>
        <p:txBody>
          <a:bodyPr/>
          <a:lstStyle/>
          <a:p>
            <a:fld id="{6AAB2D7C-4C0D-495E-A2AA-D741D00659F9}" type="datetime1">
              <a:rPr lang="en-US" smtClean="0"/>
              <a:t>6/25/2021</a:t>
            </a:fld>
            <a:endParaRPr lang="en-US"/>
          </a:p>
        </p:txBody>
      </p:sp>
      <p:sp>
        <p:nvSpPr>
          <p:cNvPr id="6" name="Footer Placeholder 5">
            <a:extLst>
              <a:ext uri="{FF2B5EF4-FFF2-40B4-BE49-F238E27FC236}">
                <a16:creationId xmlns:a16="http://schemas.microsoft.com/office/drawing/2014/main" id="{D7C620DC-FA3A-4D46-B5B9-488AB596ACB8}"/>
              </a:ext>
            </a:extLst>
          </p:cNvPr>
          <p:cNvSpPr>
            <a:spLocks noGrp="1"/>
          </p:cNvSpPr>
          <p:nvPr>
            <p:ph type="ftr" sz="quarter" idx="11"/>
          </p:nvPr>
        </p:nvSpPr>
        <p:spPr/>
        <p:txBody>
          <a:bodyPr/>
          <a:lstStyle/>
          <a:p>
            <a:r>
              <a:rPr lang="en-US"/>
              <a:t>Indira College of Engineering Management, Parandwadi</a:t>
            </a:r>
          </a:p>
        </p:txBody>
      </p:sp>
      <p:sp>
        <p:nvSpPr>
          <p:cNvPr id="7" name="Slide Number Placeholder 6">
            <a:extLst>
              <a:ext uri="{FF2B5EF4-FFF2-40B4-BE49-F238E27FC236}">
                <a16:creationId xmlns:a16="http://schemas.microsoft.com/office/drawing/2014/main" id="{475E2441-408B-49D8-9BAE-2EE0B86B5CB4}"/>
              </a:ext>
            </a:extLst>
          </p:cNvPr>
          <p:cNvSpPr>
            <a:spLocks noGrp="1"/>
          </p:cNvSpPr>
          <p:nvPr>
            <p:ph type="sldNum" sz="quarter" idx="12"/>
          </p:nvPr>
        </p:nvSpPr>
        <p:spPr/>
        <p:txBody>
          <a:bodyPr/>
          <a:lstStyle/>
          <a:p>
            <a:fld id="{ACB160E8-E870-46BA-8C3F-B490E99DB9E1}" type="slidenum">
              <a:rPr lang="en-US" smtClean="0"/>
              <a:t>3</a:t>
            </a:fld>
            <a:endParaRPr lang="en-US"/>
          </a:p>
        </p:txBody>
      </p:sp>
    </p:spTree>
    <p:extLst>
      <p:ext uri="{BB962C8B-B14F-4D97-AF65-F5344CB8AC3E}">
        <p14:creationId xmlns:p14="http://schemas.microsoft.com/office/powerpoint/2010/main" val="868663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D1D9E-25EC-41B1-9DA7-711EFF89D3AE}"/>
              </a:ext>
            </a:extLst>
          </p:cNvPr>
          <p:cNvSpPr>
            <a:spLocks noGrp="1"/>
          </p:cNvSpPr>
          <p:nvPr>
            <p:ph type="title"/>
          </p:nvPr>
        </p:nvSpPr>
        <p:spPr/>
        <p:txBody>
          <a:bodyPr/>
          <a:lstStyle/>
          <a:p>
            <a:r>
              <a:rPr lang="en-US"/>
              <a:t>Motivation</a:t>
            </a:r>
          </a:p>
        </p:txBody>
      </p:sp>
      <p:sp>
        <p:nvSpPr>
          <p:cNvPr id="3" name="Content Placeholder 2">
            <a:extLst>
              <a:ext uri="{FF2B5EF4-FFF2-40B4-BE49-F238E27FC236}">
                <a16:creationId xmlns:a16="http://schemas.microsoft.com/office/drawing/2014/main" id="{7120A4DF-35AC-4EE2-96D3-07C7F1A7CF8A}"/>
              </a:ext>
            </a:extLst>
          </p:cNvPr>
          <p:cNvSpPr>
            <a:spLocks noGrp="1"/>
          </p:cNvSpPr>
          <p:nvPr>
            <p:ph idx="1"/>
          </p:nvPr>
        </p:nvSpPr>
        <p:spPr>
          <a:xfrm>
            <a:off x="805543" y="1836511"/>
            <a:ext cx="10515600" cy="4279753"/>
          </a:xfrm>
        </p:spPr>
        <p:txBody>
          <a:bodyPr/>
          <a:lstStyle/>
          <a:p>
            <a:r>
              <a:rPr lang="en-US"/>
              <a:t>In today's world , many customer send request to call center there is a lot of waiting for thousands of people at a time ,to make this quick and efficient we are going to work on this project​.</a:t>
            </a:r>
          </a:p>
          <a:p>
            <a:r>
              <a:rPr lang="en-US"/>
              <a:t>All call centers use manual or IVR based routing so our project can help to do automation.</a:t>
            </a:r>
          </a:p>
          <a:p>
            <a:r>
              <a:rPr lang="en-US"/>
              <a:t>This was the problem statement given by TCS in their hackathon.</a:t>
            </a:r>
          </a:p>
        </p:txBody>
      </p:sp>
      <p:sp>
        <p:nvSpPr>
          <p:cNvPr id="4" name="Date Placeholder 3">
            <a:extLst>
              <a:ext uri="{FF2B5EF4-FFF2-40B4-BE49-F238E27FC236}">
                <a16:creationId xmlns:a16="http://schemas.microsoft.com/office/drawing/2014/main" id="{44A5DC99-681C-4C1B-AE1A-63F6A46EC128}"/>
              </a:ext>
            </a:extLst>
          </p:cNvPr>
          <p:cNvSpPr>
            <a:spLocks noGrp="1"/>
          </p:cNvSpPr>
          <p:nvPr>
            <p:ph type="dt" sz="half" idx="10"/>
          </p:nvPr>
        </p:nvSpPr>
        <p:spPr/>
        <p:txBody>
          <a:bodyPr/>
          <a:lstStyle/>
          <a:p>
            <a:fld id="{17D8DC8D-F771-4392-B118-C220E83B2BDC}" type="datetime1">
              <a:rPr lang="en-US" smtClean="0"/>
              <a:t>6/25/2021</a:t>
            </a:fld>
            <a:endParaRPr lang="en-US"/>
          </a:p>
        </p:txBody>
      </p:sp>
      <p:sp>
        <p:nvSpPr>
          <p:cNvPr id="5" name="Footer Placeholder 4">
            <a:extLst>
              <a:ext uri="{FF2B5EF4-FFF2-40B4-BE49-F238E27FC236}">
                <a16:creationId xmlns:a16="http://schemas.microsoft.com/office/drawing/2014/main" id="{DD159BD6-B72D-4A2B-AFAC-CC3BD56EBC7B}"/>
              </a:ext>
            </a:extLst>
          </p:cNvPr>
          <p:cNvSpPr>
            <a:spLocks noGrp="1"/>
          </p:cNvSpPr>
          <p:nvPr>
            <p:ph type="ftr" sz="quarter" idx="11"/>
          </p:nvPr>
        </p:nvSpPr>
        <p:spPr/>
        <p:txBody>
          <a:bodyPr/>
          <a:lstStyle/>
          <a:p>
            <a:r>
              <a:rPr lang="en-US"/>
              <a:t>Indira College of Engineering Management, Parandwadi</a:t>
            </a:r>
          </a:p>
        </p:txBody>
      </p:sp>
      <p:sp>
        <p:nvSpPr>
          <p:cNvPr id="6" name="Slide Number Placeholder 5">
            <a:extLst>
              <a:ext uri="{FF2B5EF4-FFF2-40B4-BE49-F238E27FC236}">
                <a16:creationId xmlns:a16="http://schemas.microsoft.com/office/drawing/2014/main" id="{29AFEA93-67B9-4BD0-9689-D63BB903DF17}"/>
              </a:ext>
            </a:extLst>
          </p:cNvPr>
          <p:cNvSpPr>
            <a:spLocks noGrp="1"/>
          </p:cNvSpPr>
          <p:nvPr>
            <p:ph type="sldNum" sz="quarter" idx="12"/>
          </p:nvPr>
        </p:nvSpPr>
        <p:spPr/>
        <p:txBody>
          <a:bodyPr/>
          <a:lstStyle/>
          <a:p>
            <a:fld id="{ACB160E8-E870-46BA-8C3F-B490E99DB9E1}" type="slidenum">
              <a:rPr lang="en-US" smtClean="0"/>
              <a:t>4</a:t>
            </a:fld>
            <a:endParaRPr lang="en-US"/>
          </a:p>
        </p:txBody>
      </p:sp>
    </p:spTree>
    <p:extLst>
      <p:ext uri="{BB962C8B-B14F-4D97-AF65-F5344CB8AC3E}">
        <p14:creationId xmlns:p14="http://schemas.microsoft.com/office/powerpoint/2010/main" val="1847537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3A4AD-7F63-4386-9B60-6C6704AFB25D}"/>
              </a:ext>
            </a:extLst>
          </p:cNvPr>
          <p:cNvSpPr>
            <a:spLocks noGrp="1"/>
          </p:cNvSpPr>
          <p:nvPr>
            <p:ph type="title"/>
          </p:nvPr>
        </p:nvSpPr>
        <p:spPr/>
        <p:txBody>
          <a:bodyPr/>
          <a:lstStyle/>
          <a:p>
            <a:r>
              <a:rPr lang="en-US"/>
              <a:t>Objective</a:t>
            </a:r>
          </a:p>
        </p:txBody>
      </p:sp>
      <p:sp>
        <p:nvSpPr>
          <p:cNvPr id="3" name="Content Placeholder 2">
            <a:extLst>
              <a:ext uri="{FF2B5EF4-FFF2-40B4-BE49-F238E27FC236}">
                <a16:creationId xmlns:a16="http://schemas.microsoft.com/office/drawing/2014/main" id="{CB6F6D95-CB0C-4A1F-A46A-FAF23C3ED3E6}"/>
              </a:ext>
            </a:extLst>
          </p:cNvPr>
          <p:cNvSpPr>
            <a:spLocks noGrp="1"/>
          </p:cNvSpPr>
          <p:nvPr>
            <p:ph idx="1"/>
          </p:nvPr>
        </p:nvSpPr>
        <p:spPr/>
        <p:txBody>
          <a:bodyPr/>
          <a:lstStyle/>
          <a:p>
            <a:r>
              <a:rPr lang="en-US"/>
              <a:t>To provide better services and better customer relationship.</a:t>
            </a:r>
          </a:p>
          <a:p>
            <a:r>
              <a:rPr lang="en-US"/>
              <a:t>Automate the call routing from department to department.</a:t>
            </a:r>
          </a:p>
          <a:p>
            <a:r>
              <a:rPr lang="en-US"/>
              <a:t>To learn about clustering concepts.</a:t>
            </a:r>
          </a:p>
        </p:txBody>
      </p:sp>
      <p:sp>
        <p:nvSpPr>
          <p:cNvPr id="4" name="Date Placeholder 3">
            <a:extLst>
              <a:ext uri="{FF2B5EF4-FFF2-40B4-BE49-F238E27FC236}">
                <a16:creationId xmlns:a16="http://schemas.microsoft.com/office/drawing/2014/main" id="{5E2E7B58-48F9-4D46-9995-4513DA0F9D73}"/>
              </a:ext>
            </a:extLst>
          </p:cNvPr>
          <p:cNvSpPr>
            <a:spLocks noGrp="1"/>
          </p:cNvSpPr>
          <p:nvPr>
            <p:ph type="dt" sz="half" idx="10"/>
          </p:nvPr>
        </p:nvSpPr>
        <p:spPr/>
        <p:txBody>
          <a:bodyPr/>
          <a:lstStyle/>
          <a:p>
            <a:fld id="{17D8DC8D-F771-4392-B118-C220E83B2BDC}" type="datetime1">
              <a:rPr lang="en-US" smtClean="0"/>
              <a:t>6/25/2021</a:t>
            </a:fld>
            <a:endParaRPr lang="en-US"/>
          </a:p>
        </p:txBody>
      </p:sp>
      <p:sp>
        <p:nvSpPr>
          <p:cNvPr id="5" name="Footer Placeholder 4">
            <a:extLst>
              <a:ext uri="{FF2B5EF4-FFF2-40B4-BE49-F238E27FC236}">
                <a16:creationId xmlns:a16="http://schemas.microsoft.com/office/drawing/2014/main" id="{782D01EC-D106-4FF7-B6E9-A94025C79CE4}"/>
              </a:ext>
            </a:extLst>
          </p:cNvPr>
          <p:cNvSpPr>
            <a:spLocks noGrp="1"/>
          </p:cNvSpPr>
          <p:nvPr>
            <p:ph type="ftr" sz="quarter" idx="11"/>
          </p:nvPr>
        </p:nvSpPr>
        <p:spPr/>
        <p:txBody>
          <a:bodyPr/>
          <a:lstStyle/>
          <a:p>
            <a:r>
              <a:rPr lang="en-US"/>
              <a:t>Indira College of Engineering Management, Parandwadi</a:t>
            </a:r>
          </a:p>
        </p:txBody>
      </p:sp>
      <p:sp>
        <p:nvSpPr>
          <p:cNvPr id="6" name="Slide Number Placeholder 5">
            <a:extLst>
              <a:ext uri="{FF2B5EF4-FFF2-40B4-BE49-F238E27FC236}">
                <a16:creationId xmlns:a16="http://schemas.microsoft.com/office/drawing/2014/main" id="{0E87D262-06F0-43F2-8611-F3F60652CC19}"/>
              </a:ext>
            </a:extLst>
          </p:cNvPr>
          <p:cNvSpPr>
            <a:spLocks noGrp="1"/>
          </p:cNvSpPr>
          <p:nvPr>
            <p:ph type="sldNum" sz="quarter" idx="12"/>
          </p:nvPr>
        </p:nvSpPr>
        <p:spPr/>
        <p:txBody>
          <a:bodyPr/>
          <a:lstStyle/>
          <a:p>
            <a:fld id="{ACB160E8-E870-46BA-8C3F-B490E99DB9E1}" type="slidenum">
              <a:rPr lang="en-US" smtClean="0"/>
              <a:t>5</a:t>
            </a:fld>
            <a:endParaRPr lang="en-US"/>
          </a:p>
        </p:txBody>
      </p:sp>
    </p:spTree>
    <p:extLst>
      <p:ext uri="{BB962C8B-B14F-4D97-AF65-F5344CB8AC3E}">
        <p14:creationId xmlns:p14="http://schemas.microsoft.com/office/powerpoint/2010/main" val="148751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6ACBA-DE59-4B48-8309-9C4A2C692B53}"/>
              </a:ext>
            </a:extLst>
          </p:cNvPr>
          <p:cNvSpPr>
            <a:spLocks noGrp="1"/>
          </p:cNvSpPr>
          <p:nvPr>
            <p:ph type="title"/>
          </p:nvPr>
        </p:nvSpPr>
        <p:spPr>
          <a:xfrm>
            <a:off x="838200" y="365125"/>
            <a:ext cx="10515600" cy="980507"/>
          </a:xfrm>
        </p:spPr>
        <p:txBody>
          <a:bodyPr/>
          <a:lstStyle/>
          <a:p>
            <a:r>
              <a:rPr lang="en-US">
                <a:cs typeface="Times New Roman"/>
              </a:rPr>
              <a:t>Literature Survey</a:t>
            </a:r>
          </a:p>
        </p:txBody>
      </p:sp>
      <p:graphicFrame>
        <p:nvGraphicFramePr>
          <p:cNvPr id="8" name="Content Placeholder 7">
            <a:extLst>
              <a:ext uri="{FF2B5EF4-FFF2-40B4-BE49-F238E27FC236}">
                <a16:creationId xmlns:a16="http://schemas.microsoft.com/office/drawing/2014/main" id="{80DFF228-2AA4-4361-A537-F9A766A96244}"/>
              </a:ext>
            </a:extLst>
          </p:cNvPr>
          <p:cNvGraphicFramePr>
            <a:graphicFrameLocks noGrp="1"/>
          </p:cNvGraphicFramePr>
          <p:nvPr>
            <p:ph idx="1"/>
            <p:extLst>
              <p:ext uri="{D42A27DB-BD31-4B8C-83A1-F6EECF244321}">
                <p14:modId xmlns:p14="http://schemas.microsoft.com/office/powerpoint/2010/main" val="716432558"/>
              </p:ext>
            </p:extLst>
          </p:nvPr>
        </p:nvGraphicFramePr>
        <p:xfrm>
          <a:off x="651295" y="1236154"/>
          <a:ext cx="10515598" cy="5212080"/>
        </p:xfrm>
        <a:graphic>
          <a:graphicData uri="http://schemas.openxmlformats.org/drawingml/2006/table">
            <a:tbl>
              <a:tblPr firstRow="1" bandRow="1">
                <a:tableStyleId>{5C22544A-7EE6-4342-B048-85BDC9FD1C3A}</a:tableStyleId>
              </a:tblPr>
              <a:tblGrid>
                <a:gridCol w="763427">
                  <a:extLst>
                    <a:ext uri="{9D8B030D-6E8A-4147-A177-3AD203B41FA5}">
                      <a16:colId xmlns:a16="http://schemas.microsoft.com/office/drawing/2014/main" val="2050799779"/>
                    </a:ext>
                  </a:extLst>
                </a:gridCol>
                <a:gridCol w="4457432">
                  <a:extLst>
                    <a:ext uri="{9D8B030D-6E8A-4147-A177-3AD203B41FA5}">
                      <a16:colId xmlns:a16="http://schemas.microsoft.com/office/drawing/2014/main" val="3604832245"/>
                    </a:ext>
                  </a:extLst>
                </a:gridCol>
                <a:gridCol w="2848488">
                  <a:extLst>
                    <a:ext uri="{9D8B030D-6E8A-4147-A177-3AD203B41FA5}">
                      <a16:colId xmlns:a16="http://schemas.microsoft.com/office/drawing/2014/main" val="1247403105"/>
                    </a:ext>
                  </a:extLst>
                </a:gridCol>
                <a:gridCol w="2446251">
                  <a:extLst>
                    <a:ext uri="{9D8B030D-6E8A-4147-A177-3AD203B41FA5}">
                      <a16:colId xmlns:a16="http://schemas.microsoft.com/office/drawing/2014/main" val="2792776825"/>
                    </a:ext>
                  </a:extLst>
                </a:gridCol>
              </a:tblGrid>
              <a:tr h="608263">
                <a:tc>
                  <a:txBody>
                    <a:bodyPr/>
                    <a:lstStyle/>
                    <a:p>
                      <a:pPr algn="ctr" fontAlgn="base"/>
                      <a:r>
                        <a:rPr lang="en-US" sz="1800">
                          <a:effectLst/>
                        </a:rPr>
                        <a:t>Sr no.​​</a:t>
                      </a:r>
                      <a:endParaRPr lang="en-US" b="0" i="0">
                        <a:solidFill>
                          <a:srgbClr val="FFFFFF"/>
                        </a:solidFill>
                        <a:effectLst/>
                      </a:endParaRPr>
                    </a:p>
                  </a:txBody>
                  <a:tcPr anchor="ctr"/>
                </a:tc>
                <a:tc>
                  <a:txBody>
                    <a:bodyPr/>
                    <a:lstStyle/>
                    <a:p>
                      <a:pPr algn="ctr" fontAlgn="base"/>
                      <a:r>
                        <a:rPr lang="en-US" sz="1800">
                          <a:effectLst/>
                        </a:rPr>
                        <a:t>Paper Title​​</a:t>
                      </a:r>
                      <a:endParaRPr lang="en-US" b="0" i="0">
                        <a:solidFill>
                          <a:srgbClr val="FFFFFF"/>
                        </a:solidFill>
                        <a:effectLst/>
                      </a:endParaRPr>
                    </a:p>
                  </a:txBody>
                  <a:tcPr anchor="ctr"/>
                </a:tc>
                <a:tc>
                  <a:txBody>
                    <a:bodyPr/>
                    <a:lstStyle/>
                    <a:p>
                      <a:pPr algn="ctr" fontAlgn="base"/>
                      <a:r>
                        <a:rPr lang="en-US" sz="1800">
                          <a:effectLst/>
                        </a:rPr>
                        <a:t>Idea/Algorithm description​​</a:t>
                      </a:r>
                      <a:endParaRPr lang="en-US" b="0" i="0">
                        <a:solidFill>
                          <a:srgbClr val="FFFFFF"/>
                        </a:solidFill>
                        <a:effectLst/>
                      </a:endParaRPr>
                    </a:p>
                  </a:txBody>
                  <a:tcPr anchor="ctr"/>
                </a:tc>
                <a:tc>
                  <a:txBody>
                    <a:bodyPr/>
                    <a:lstStyle/>
                    <a:p>
                      <a:pPr algn="ctr" fontAlgn="base"/>
                      <a:r>
                        <a:rPr lang="en-US" sz="1800">
                          <a:effectLst/>
                        </a:rPr>
                        <a:t>Problem found​​</a:t>
                      </a:r>
                      <a:endParaRPr lang="en-US" b="0" i="0">
                        <a:solidFill>
                          <a:srgbClr val="FFFFFF"/>
                        </a:solidFill>
                        <a:effectLst/>
                      </a:endParaRPr>
                    </a:p>
                  </a:txBody>
                  <a:tcPr anchor="ctr"/>
                </a:tc>
                <a:extLst>
                  <a:ext uri="{0D108BD9-81ED-4DB2-BD59-A6C34878D82A}">
                    <a16:rowId xmlns:a16="http://schemas.microsoft.com/office/drawing/2014/main" val="443087640"/>
                  </a:ext>
                </a:extLst>
              </a:tr>
              <a:tr h="1129631">
                <a:tc>
                  <a:txBody>
                    <a:bodyPr/>
                    <a:lstStyle/>
                    <a:p>
                      <a:pPr algn="ctr" fontAlgn="base"/>
                      <a:r>
                        <a:rPr lang="en-US" sz="1800">
                          <a:effectLst/>
                        </a:rPr>
                        <a:t>​1​</a:t>
                      </a:r>
                      <a:endParaRPr lang="en-US" b="0" i="0">
                        <a:solidFill>
                          <a:srgbClr val="FFFFFF"/>
                        </a:solidFill>
                        <a:effectLst/>
                      </a:endParaRPr>
                    </a:p>
                  </a:txBody>
                  <a:tcPr anchor="ctr"/>
                </a:tc>
                <a:tc>
                  <a:txBody>
                    <a:bodyPr/>
                    <a:lstStyle/>
                    <a:p>
                      <a:pPr algn="ctr" fontAlgn="base"/>
                      <a:r>
                        <a:rPr lang="en-US" sz="1800">
                          <a:effectLst/>
                        </a:rPr>
                        <a:t>Multiclass Digital Audio Segmentation with MFCC​​</a:t>
                      </a:r>
                      <a:endParaRPr lang="en-US">
                        <a:effectLst/>
                      </a:endParaRPr>
                    </a:p>
                    <a:p>
                      <a:pPr algn="ctr" fontAlgn="base"/>
                      <a:r>
                        <a:rPr lang="en-US" sz="1800">
                          <a:effectLst/>
                        </a:rPr>
                        <a:t>Features using Naive Bayes and SVM Classifiers(2019)(ASYU)​​</a:t>
                      </a:r>
                      <a:endParaRPr lang="en-US" b="0" i="0">
                        <a:solidFill>
                          <a:srgbClr val="FFFFFF"/>
                        </a:solidFill>
                        <a:effectLst/>
                      </a:endParaRPr>
                    </a:p>
                  </a:txBody>
                  <a:tcPr anchor="ctr"/>
                </a:tc>
                <a:tc>
                  <a:txBody>
                    <a:bodyPr/>
                    <a:lstStyle/>
                    <a:p>
                      <a:pPr algn="ctr" fontAlgn="base"/>
                      <a:r>
                        <a:rPr lang="en-US" sz="1800">
                          <a:effectLst/>
                        </a:rPr>
                        <a:t>​Detects Silence, Speech and Music​</a:t>
                      </a:r>
                      <a:endParaRPr lang="en-US" b="0" i="0">
                        <a:solidFill>
                          <a:srgbClr val="FFFFFF"/>
                        </a:solidFill>
                        <a:effectLst/>
                      </a:endParaRPr>
                    </a:p>
                  </a:txBody>
                  <a:tcPr anchor="ctr"/>
                </a:tc>
                <a:tc>
                  <a:txBody>
                    <a:bodyPr/>
                    <a:lstStyle/>
                    <a:p>
                      <a:pPr algn="ctr" fontAlgn="base"/>
                      <a:r>
                        <a:rPr lang="en-US" sz="1800">
                          <a:effectLst/>
                        </a:rPr>
                        <a:t>Detects only audio segments​​</a:t>
                      </a:r>
                      <a:endParaRPr lang="en-US" b="0" i="0">
                        <a:solidFill>
                          <a:srgbClr val="FFFFFF"/>
                        </a:solidFill>
                        <a:effectLst/>
                      </a:endParaRPr>
                    </a:p>
                  </a:txBody>
                  <a:tcPr anchor="ctr"/>
                </a:tc>
                <a:extLst>
                  <a:ext uri="{0D108BD9-81ED-4DB2-BD59-A6C34878D82A}">
                    <a16:rowId xmlns:a16="http://schemas.microsoft.com/office/drawing/2014/main" val="517557118"/>
                  </a:ext>
                </a:extLst>
              </a:tr>
              <a:tr h="868946">
                <a:tc>
                  <a:txBody>
                    <a:bodyPr/>
                    <a:lstStyle/>
                    <a:p>
                      <a:pPr algn="ctr" fontAlgn="base"/>
                      <a:r>
                        <a:rPr lang="en-US" sz="1800">
                          <a:effectLst/>
                        </a:rPr>
                        <a:t>2​</a:t>
                      </a:r>
                      <a:endParaRPr lang="en-US" b="0" i="0">
                        <a:solidFill>
                          <a:srgbClr val="FFFFFF"/>
                        </a:solidFill>
                        <a:effectLst/>
                      </a:endParaRPr>
                    </a:p>
                  </a:txBody>
                  <a:tcPr anchor="ctr"/>
                </a:tc>
                <a:tc>
                  <a:txBody>
                    <a:bodyPr/>
                    <a:lstStyle/>
                    <a:p>
                      <a:pPr algn="ctr" fontAlgn="base"/>
                      <a:r>
                        <a:rPr lang="en-US" sz="1800">
                          <a:effectLst/>
                        </a:rPr>
                        <a:t>Analysis of Detected Silent Segments in Call​​</a:t>
                      </a:r>
                      <a:endParaRPr lang="en-US">
                        <a:effectLst/>
                      </a:endParaRPr>
                    </a:p>
                    <a:p>
                      <a:pPr algn="ctr" fontAlgn="base"/>
                      <a:r>
                        <a:rPr lang="en-US" sz="1800">
                          <a:effectLst/>
                        </a:rPr>
                        <a:t>Center Recordings(2019)(IDAP)​​</a:t>
                      </a:r>
                      <a:endParaRPr lang="en-US" b="0" i="0">
                        <a:solidFill>
                          <a:srgbClr val="FFFFFF"/>
                        </a:solidFill>
                        <a:effectLst/>
                      </a:endParaRPr>
                    </a:p>
                  </a:txBody>
                  <a:tcPr anchor="ctr"/>
                </a:tc>
                <a:tc>
                  <a:txBody>
                    <a:bodyPr/>
                    <a:lstStyle/>
                    <a:p>
                      <a:pPr algn="ctr" fontAlgn="base"/>
                      <a:r>
                        <a:rPr lang="en-US" sz="1800">
                          <a:effectLst/>
                        </a:rPr>
                        <a:t>Adaptive amplitude Threshold, Entropy and variance, RNN​​</a:t>
                      </a:r>
                      <a:endParaRPr lang="en-US" b="0" i="0">
                        <a:solidFill>
                          <a:srgbClr val="FFFFFF"/>
                        </a:solidFill>
                        <a:effectLst/>
                      </a:endParaRPr>
                    </a:p>
                  </a:txBody>
                  <a:tcPr anchor="ctr"/>
                </a:tc>
                <a:tc>
                  <a:txBody>
                    <a:bodyPr/>
                    <a:lstStyle/>
                    <a:p>
                      <a:pPr algn="ctr" fontAlgn="base"/>
                      <a:r>
                        <a:rPr lang="en-US" sz="1800">
                          <a:effectLst/>
                        </a:rPr>
                        <a:t>Solution for audio processing​​</a:t>
                      </a:r>
                      <a:endParaRPr lang="en-US" b="0" i="0">
                        <a:solidFill>
                          <a:srgbClr val="FFFFFF"/>
                        </a:solidFill>
                        <a:effectLst/>
                      </a:endParaRPr>
                    </a:p>
                  </a:txBody>
                  <a:tcPr anchor="ctr"/>
                </a:tc>
                <a:extLst>
                  <a:ext uri="{0D108BD9-81ED-4DB2-BD59-A6C34878D82A}">
                    <a16:rowId xmlns:a16="http://schemas.microsoft.com/office/drawing/2014/main" val="529047992"/>
                  </a:ext>
                </a:extLst>
              </a:tr>
              <a:tr h="608263">
                <a:tc>
                  <a:txBody>
                    <a:bodyPr/>
                    <a:lstStyle/>
                    <a:p>
                      <a:pPr algn="ctr" fontAlgn="base"/>
                      <a:r>
                        <a:rPr lang="en-US" sz="1800">
                          <a:effectLst/>
                        </a:rPr>
                        <a:t>3​​</a:t>
                      </a:r>
                      <a:endParaRPr lang="en-US" b="0" i="0">
                        <a:solidFill>
                          <a:srgbClr val="FFFFFF"/>
                        </a:solidFill>
                        <a:effectLst/>
                      </a:endParaRPr>
                    </a:p>
                  </a:txBody>
                  <a:tcPr anchor="ctr"/>
                </a:tc>
                <a:tc>
                  <a:txBody>
                    <a:bodyPr/>
                    <a:lstStyle/>
                    <a:p>
                      <a:pPr algn="ctr" fontAlgn="base"/>
                      <a:r>
                        <a:rPr lang="en-US" sz="1800">
                          <a:effectLst/>
                        </a:rPr>
                        <a:t>Feature Selection for Anomaly Detection in Call Center Data(2019) (ELECO)​​</a:t>
                      </a:r>
                      <a:endParaRPr lang="en-US" b="0" i="0">
                        <a:solidFill>
                          <a:srgbClr val="FFFFFF"/>
                        </a:solidFill>
                        <a:effectLst/>
                      </a:endParaRPr>
                    </a:p>
                  </a:txBody>
                  <a:tcPr anchor="ctr"/>
                </a:tc>
                <a:tc>
                  <a:txBody>
                    <a:bodyPr/>
                    <a:lstStyle/>
                    <a:p>
                      <a:pPr algn="ctr" fontAlgn="base"/>
                      <a:r>
                        <a:rPr lang="en-US" sz="1800">
                          <a:effectLst/>
                        </a:rPr>
                        <a:t>O-SVM, IF and a MG​​</a:t>
                      </a:r>
                      <a:endParaRPr lang="en-US" b="0" i="0">
                        <a:solidFill>
                          <a:srgbClr val="FFFFFF"/>
                        </a:solidFill>
                        <a:effectLst/>
                      </a:endParaRPr>
                    </a:p>
                  </a:txBody>
                  <a:tcPr anchor="ctr"/>
                </a:tc>
                <a:tc>
                  <a:txBody>
                    <a:bodyPr/>
                    <a:lstStyle/>
                    <a:p>
                      <a:pPr algn="ctr" fontAlgn="base"/>
                      <a:r>
                        <a:rPr lang="en-US" sz="1800">
                          <a:effectLst/>
                        </a:rPr>
                        <a:t>Did not cluster the data​</a:t>
                      </a:r>
                      <a:endParaRPr lang="en-US" b="0" i="0">
                        <a:solidFill>
                          <a:srgbClr val="FFFFFF"/>
                        </a:solidFill>
                        <a:effectLst/>
                      </a:endParaRPr>
                    </a:p>
                  </a:txBody>
                  <a:tcPr anchor="ctr"/>
                </a:tc>
                <a:extLst>
                  <a:ext uri="{0D108BD9-81ED-4DB2-BD59-A6C34878D82A}">
                    <a16:rowId xmlns:a16="http://schemas.microsoft.com/office/drawing/2014/main" val="4003282906"/>
                  </a:ext>
                </a:extLst>
              </a:tr>
              <a:tr h="868946">
                <a:tc>
                  <a:txBody>
                    <a:bodyPr/>
                    <a:lstStyle/>
                    <a:p>
                      <a:pPr algn="ctr" fontAlgn="base"/>
                      <a:r>
                        <a:rPr lang="en-US" sz="1800">
                          <a:effectLst/>
                        </a:rPr>
                        <a:t>4​​</a:t>
                      </a:r>
                      <a:endParaRPr lang="en-US" b="0" i="0">
                        <a:solidFill>
                          <a:srgbClr val="FFFFFF"/>
                        </a:solidFill>
                        <a:effectLst/>
                      </a:endParaRPr>
                    </a:p>
                  </a:txBody>
                  <a:tcPr anchor="ctr"/>
                </a:tc>
                <a:tc>
                  <a:txBody>
                    <a:bodyPr/>
                    <a:lstStyle/>
                    <a:p>
                      <a:pPr algn="ctr" fontAlgn="base"/>
                      <a:r>
                        <a:rPr lang="en-US" sz="1800">
                          <a:effectLst/>
                        </a:rPr>
                        <a:t>Text clustering algorithm based on deep​​</a:t>
                      </a:r>
                      <a:endParaRPr lang="en-US">
                        <a:effectLst/>
                      </a:endParaRPr>
                    </a:p>
                    <a:p>
                      <a:pPr algn="ctr" fontAlgn="base"/>
                      <a:r>
                        <a:rPr lang="en-US" sz="1800">
                          <a:effectLst/>
                        </a:rPr>
                        <a:t>representation learning(2018 )(The Journal of Engineering)​​</a:t>
                      </a:r>
                      <a:endParaRPr lang="en-US" b="0" i="0">
                        <a:solidFill>
                          <a:srgbClr val="FFFFFF"/>
                        </a:solidFill>
                        <a:effectLst/>
                      </a:endParaRPr>
                    </a:p>
                  </a:txBody>
                  <a:tcPr anchor="ctr"/>
                </a:tc>
                <a:tc>
                  <a:txBody>
                    <a:bodyPr/>
                    <a:lstStyle/>
                    <a:p>
                      <a:pPr algn="ctr" fontAlgn="base"/>
                      <a:r>
                        <a:rPr lang="en-US" sz="1800">
                          <a:effectLst/>
                        </a:rPr>
                        <a:t>K-means, VSM (TF-TDF),CNN)​​</a:t>
                      </a:r>
                      <a:endParaRPr lang="en-US" b="0" i="0">
                        <a:solidFill>
                          <a:srgbClr val="FFFFFF"/>
                        </a:solidFill>
                        <a:effectLst/>
                      </a:endParaRPr>
                    </a:p>
                  </a:txBody>
                  <a:tcPr anchor="ctr"/>
                </a:tc>
                <a:tc>
                  <a:txBody>
                    <a:bodyPr/>
                    <a:lstStyle/>
                    <a:p>
                      <a:pPr algn="ctr" fontAlgn="base"/>
                      <a:r>
                        <a:rPr lang="en-US" sz="1800">
                          <a:effectLst/>
                        </a:rPr>
                        <a:t>Did not deal with audio data set​​</a:t>
                      </a:r>
                      <a:endParaRPr lang="en-US" b="0" i="0">
                        <a:solidFill>
                          <a:srgbClr val="FFFFFF"/>
                        </a:solidFill>
                        <a:effectLst/>
                      </a:endParaRPr>
                    </a:p>
                  </a:txBody>
                  <a:tcPr anchor="ctr"/>
                </a:tc>
                <a:extLst>
                  <a:ext uri="{0D108BD9-81ED-4DB2-BD59-A6C34878D82A}">
                    <a16:rowId xmlns:a16="http://schemas.microsoft.com/office/drawing/2014/main" val="4250396362"/>
                  </a:ext>
                </a:extLst>
              </a:tr>
              <a:tr h="868946">
                <a:tc>
                  <a:txBody>
                    <a:bodyPr/>
                    <a:lstStyle/>
                    <a:p>
                      <a:pPr algn="ctr" fontAlgn="base"/>
                      <a:r>
                        <a:rPr lang="en-US" sz="1800">
                          <a:effectLst/>
                        </a:rPr>
                        <a:t>5​​</a:t>
                      </a:r>
                      <a:endParaRPr lang="en-US" b="0" i="0">
                        <a:solidFill>
                          <a:srgbClr val="FFFFFF"/>
                        </a:solidFill>
                        <a:effectLst/>
                      </a:endParaRPr>
                    </a:p>
                  </a:txBody>
                  <a:tcPr anchor="ctr"/>
                </a:tc>
                <a:tc>
                  <a:txBody>
                    <a:bodyPr/>
                    <a:lstStyle/>
                    <a:p>
                      <a:pPr algn="ctr" fontAlgn="base"/>
                      <a:r>
                        <a:rPr lang="en-US" sz="1800">
                          <a:effectLst/>
                        </a:rPr>
                        <a:t>Artificial Neural Networks in Customer Segmentation(2019)(SIU)​​</a:t>
                      </a:r>
                      <a:endParaRPr lang="en-US" b="0" i="0">
                        <a:solidFill>
                          <a:srgbClr val="FFFFFF"/>
                        </a:solidFill>
                        <a:effectLst/>
                      </a:endParaRPr>
                    </a:p>
                  </a:txBody>
                  <a:tcPr anchor="ctr"/>
                </a:tc>
                <a:tc>
                  <a:txBody>
                    <a:bodyPr/>
                    <a:lstStyle/>
                    <a:p>
                      <a:pPr algn="ctr" fontAlgn="base"/>
                      <a:r>
                        <a:rPr lang="en-US" sz="1800">
                          <a:effectLst/>
                        </a:rPr>
                        <a:t>MLP​​​</a:t>
                      </a:r>
                      <a:endParaRPr lang="en-US" b="0" i="0">
                        <a:solidFill>
                          <a:srgbClr val="FFFFFF"/>
                        </a:solidFill>
                        <a:effectLst/>
                      </a:endParaRPr>
                    </a:p>
                  </a:txBody>
                  <a:tcPr anchor="ctr"/>
                </a:tc>
                <a:tc>
                  <a:txBody>
                    <a:bodyPr/>
                    <a:lstStyle/>
                    <a:p>
                      <a:pPr algn="ctr" fontAlgn="base"/>
                      <a:r>
                        <a:rPr lang="en-US" sz="1800">
                          <a:effectLst/>
                        </a:rPr>
                        <a:t>More into visualization, Don’t deal with audio data​​​</a:t>
                      </a:r>
                      <a:endParaRPr lang="en-US" b="0" i="0">
                        <a:solidFill>
                          <a:srgbClr val="FFFFFF"/>
                        </a:solidFill>
                        <a:effectLst/>
                      </a:endParaRPr>
                    </a:p>
                  </a:txBody>
                  <a:tcPr anchor="ctr"/>
                </a:tc>
                <a:extLst>
                  <a:ext uri="{0D108BD9-81ED-4DB2-BD59-A6C34878D82A}">
                    <a16:rowId xmlns:a16="http://schemas.microsoft.com/office/drawing/2014/main" val="901544047"/>
                  </a:ext>
                </a:extLst>
              </a:tr>
            </a:tbl>
          </a:graphicData>
        </a:graphic>
      </p:graphicFrame>
      <p:sp>
        <p:nvSpPr>
          <p:cNvPr id="4" name="Date Placeholder 3">
            <a:extLst>
              <a:ext uri="{FF2B5EF4-FFF2-40B4-BE49-F238E27FC236}">
                <a16:creationId xmlns:a16="http://schemas.microsoft.com/office/drawing/2014/main" id="{38605B45-4F65-4E94-A1F0-E4E8B10026AF}"/>
              </a:ext>
            </a:extLst>
          </p:cNvPr>
          <p:cNvSpPr>
            <a:spLocks noGrp="1"/>
          </p:cNvSpPr>
          <p:nvPr>
            <p:ph type="dt" sz="half" idx="10"/>
          </p:nvPr>
        </p:nvSpPr>
        <p:spPr/>
        <p:txBody>
          <a:bodyPr/>
          <a:lstStyle/>
          <a:p>
            <a:fld id="{17D8DC8D-F771-4392-B118-C220E83B2BDC}" type="datetime1">
              <a:rPr lang="en-US" smtClean="0"/>
              <a:t>6/25/2021</a:t>
            </a:fld>
            <a:endParaRPr lang="en-US"/>
          </a:p>
        </p:txBody>
      </p:sp>
      <p:sp>
        <p:nvSpPr>
          <p:cNvPr id="5" name="Footer Placeholder 4">
            <a:extLst>
              <a:ext uri="{FF2B5EF4-FFF2-40B4-BE49-F238E27FC236}">
                <a16:creationId xmlns:a16="http://schemas.microsoft.com/office/drawing/2014/main" id="{6831ECD0-4B9D-481A-8AAA-800D0772552E}"/>
              </a:ext>
            </a:extLst>
          </p:cNvPr>
          <p:cNvSpPr>
            <a:spLocks noGrp="1"/>
          </p:cNvSpPr>
          <p:nvPr>
            <p:ph type="ftr" sz="quarter" idx="11"/>
          </p:nvPr>
        </p:nvSpPr>
        <p:spPr/>
        <p:txBody>
          <a:bodyPr/>
          <a:lstStyle/>
          <a:p>
            <a:r>
              <a:rPr lang="en-US"/>
              <a:t>Indira College of Engineering Management, Parandwadi</a:t>
            </a:r>
          </a:p>
        </p:txBody>
      </p:sp>
      <p:sp>
        <p:nvSpPr>
          <p:cNvPr id="6" name="Slide Number Placeholder 5">
            <a:extLst>
              <a:ext uri="{FF2B5EF4-FFF2-40B4-BE49-F238E27FC236}">
                <a16:creationId xmlns:a16="http://schemas.microsoft.com/office/drawing/2014/main" id="{0216C8B2-DF65-4395-9E38-CF5798197CCF}"/>
              </a:ext>
            </a:extLst>
          </p:cNvPr>
          <p:cNvSpPr>
            <a:spLocks noGrp="1"/>
          </p:cNvSpPr>
          <p:nvPr>
            <p:ph type="sldNum" sz="quarter" idx="12"/>
          </p:nvPr>
        </p:nvSpPr>
        <p:spPr/>
        <p:txBody>
          <a:bodyPr/>
          <a:lstStyle/>
          <a:p>
            <a:fld id="{ACB160E8-E870-46BA-8C3F-B490E99DB9E1}" type="slidenum">
              <a:rPr lang="en-US" smtClean="0"/>
              <a:t>6</a:t>
            </a:fld>
            <a:endParaRPr lang="en-US"/>
          </a:p>
        </p:txBody>
      </p:sp>
    </p:spTree>
    <p:extLst>
      <p:ext uri="{BB962C8B-B14F-4D97-AF65-F5344CB8AC3E}">
        <p14:creationId xmlns:p14="http://schemas.microsoft.com/office/powerpoint/2010/main" val="2042106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4EF5-52BD-495B-8DB5-6E1B3A787F32}"/>
              </a:ext>
            </a:extLst>
          </p:cNvPr>
          <p:cNvSpPr>
            <a:spLocks noGrp="1"/>
          </p:cNvSpPr>
          <p:nvPr>
            <p:ph type="title"/>
          </p:nvPr>
        </p:nvSpPr>
        <p:spPr/>
        <p:txBody>
          <a:bodyPr/>
          <a:lstStyle/>
          <a:p>
            <a:r>
              <a:rPr lang="en-US">
                <a:cs typeface="Times New Roman"/>
              </a:rPr>
              <a:t>Hardware &amp; Software Requirements</a:t>
            </a:r>
            <a:endParaRPr lang="en-US"/>
          </a:p>
        </p:txBody>
      </p:sp>
      <p:sp>
        <p:nvSpPr>
          <p:cNvPr id="4" name="Date Placeholder 3">
            <a:extLst>
              <a:ext uri="{FF2B5EF4-FFF2-40B4-BE49-F238E27FC236}">
                <a16:creationId xmlns:a16="http://schemas.microsoft.com/office/drawing/2014/main" id="{B9C3E2CE-C1AF-4019-AF06-EFC254153F3A}"/>
              </a:ext>
            </a:extLst>
          </p:cNvPr>
          <p:cNvSpPr>
            <a:spLocks noGrp="1"/>
          </p:cNvSpPr>
          <p:nvPr>
            <p:ph type="dt" sz="half" idx="10"/>
          </p:nvPr>
        </p:nvSpPr>
        <p:spPr/>
        <p:txBody>
          <a:bodyPr/>
          <a:lstStyle/>
          <a:p>
            <a:fld id="{17D8DC8D-F771-4392-B118-C220E83B2BDC}" type="datetime1">
              <a:rPr lang="en-US" smtClean="0"/>
              <a:t>6/25/2021</a:t>
            </a:fld>
            <a:endParaRPr lang="en-US"/>
          </a:p>
        </p:txBody>
      </p:sp>
      <p:sp>
        <p:nvSpPr>
          <p:cNvPr id="5" name="Footer Placeholder 4">
            <a:extLst>
              <a:ext uri="{FF2B5EF4-FFF2-40B4-BE49-F238E27FC236}">
                <a16:creationId xmlns:a16="http://schemas.microsoft.com/office/drawing/2014/main" id="{84AF140B-A85D-4A9D-AF6A-EFAF493C3FF4}"/>
              </a:ext>
            </a:extLst>
          </p:cNvPr>
          <p:cNvSpPr>
            <a:spLocks noGrp="1"/>
          </p:cNvSpPr>
          <p:nvPr>
            <p:ph type="ftr" sz="quarter" idx="11"/>
          </p:nvPr>
        </p:nvSpPr>
        <p:spPr/>
        <p:txBody>
          <a:bodyPr/>
          <a:lstStyle/>
          <a:p>
            <a:r>
              <a:rPr lang="en-US"/>
              <a:t>Indira College of Engineering Management, Parandwadi</a:t>
            </a:r>
          </a:p>
        </p:txBody>
      </p:sp>
      <p:sp>
        <p:nvSpPr>
          <p:cNvPr id="6" name="Slide Number Placeholder 5">
            <a:extLst>
              <a:ext uri="{FF2B5EF4-FFF2-40B4-BE49-F238E27FC236}">
                <a16:creationId xmlns:a16="http://schemas.microsoft.com/office/drawing/2014/main" id="{5EFDDBDD-E873-42B4-A2FD-4E1ED60F90A6}"/>
              </a:ext>
            </a:extLst>
          </p:cNvPr>
          <p:cNvSpPr>
            <a:spLocks noGrp="1"/>
          </p:cNvSpPr>
          <p:nvPr>
            <p:ph type="sldNum" sz="quarter" idx="12"/>
          </p:nvPr>
        </p:nvSpPr>
        <p:spPr/>
        <p:txBody>
          <a:bodyPr/>
          <a:lstStyle/>
          <a:p>
            <a:fld id="{ACB160E8-E870-46BA-8C3F-B490E99DB9E1}" type="slidenum">
              <a:rPr lang="en-US" smtClean="0"/>
              <a:t>7</a:t>
            </a:fld>
            <a:endParaRPr lang="en-US"/>
          </a:p>
        </p:txBody>
      </p:sp>
      <p:graphicFrame>
        <p:nvGraphicFramePr>
          <p:cNvPr id="40" name="Table 39">
            <a:extLst>
              <a:ext uri="{FF2B5EF4-FFF2-40B4-BE49-F238E27FC236}">
                <a16:creationId xmlns:a16="http://schemas.microsoft.com/office/drawing/2014/main" id="{D99C2942-8CFF-424F-9095-E9EB497B4C7D}"/>
              </a:ext>
            </a:extLst>
          </p:cNvPr>
          <p:cNvGraphicFramePr>
            <a:graphicFrameLocks noGrp="1"/>
          </p:cNvGraphicFramePr>
          <p:nvPr>
            <p:extLst>
              <p:ext uri="{D42A27DB-BD31-4B8C-83A1-F6EECF244321}">
                <p14:modId xmlns:p14="http://schemas.microsoft.com/office/powerpoint/2010/main" val="1299556056"/>
              </p:ext>
            </p:extLst>
          </p:nvPr>
        </p:nvGraphicFramePr>
        <p:xfrm>
          <a:off x="948905" y="2372264"/>
          <a:ext cx="9369704" cy="1828800"/>
        </p:xfrm>
        <a:graphic>
          <a:graphicData uri="http://schemas.openxmlformats.org/drawingml/2006/table">
            <a:tbl>
              <a:tblPr firstRow="1" bandRow="1">
                <a:tableStyleId>{5C22544A-7EE6-4342-B048-85BDC9FD1C3A}</a:tableStyleId>
              </a:tblPr>
              <a:tblGrid>
                <a:gridCol w="4684852">
                  <a:extLst>
                    <a:ext uri="{9D8B030D-6E8A-4147-A177-3AD203B41FA5}">
                      <a16:colId xmlns:a16="http://schemas.microsoft.com/office/drawing/2014/main" val="4035423482"/>
                    </a:ext>
                  </a:extLst>
                </a:gridCol>
                <a:gridCol w="4684852">
                  <a:extLst>
                    <a:ext uri="{9D8B030D-6E8A-4147-A177-3AD203B41FA5}">
                      <a16:colId xmlns:a16="http://schemas.microsoft.com/office/drawing/2014/main" val="995157237"/>
                    </a:ext>
                  </a:extLst>
                </a:gridCol>
              </a:tblGrid>
              <a:tr h="232524">
                <a:tc>
                  <a:txBody>
                    <a:bodyPr/>
                    <a:lstStyle/>
                    <a:p>
                      <a:pPr rtl="0" fontAlgn="base"/>
                      <a:r>
                        <a:rPr lang="en-US">
                          <a:effectLst/>
                        </a:rPr>
                        <a:t>OPERATING SYSTEM​</a:t>
                      </a:r>
                      <a:endParaRPr lang="en-US" b="1">
                        <a:effectLst/>
                      </a:endParaRPr>
                    </a:p>
                  </a:txBody>
                  <a:tcPr/>
                </a:tc>
                <a:tc>
                  <a:txBody>
                    <a:bodyPr/>
                    <a:lstStyle/>
                    <a:p>
                      <a:pPr rtl="0" fontAlgn="base"/>
                      <a:r>
                        <a:rPr lang="en-US">
                          <a:effectLst/>
                        </a:rPr>
                        <a:t>WINDOWS XP/7/10​</a:t>
                      </a:r>
                      <a:endParaRPr lang="en-US" b="1">
                        <a:effectLst/>
                      </a:endParaRPr>
                    </a:p>
                  </a:txBody>
                  <a:tcPr/>
                </a:tc>
                <a:extLst>
                  <a:ext uri="{0D108BD9-81ED-4DB2-BD59-A6C34878D82A}">
                    <a16:rowId xmlns:a16="http://schemas.microsoft.com/office/drawing/2014/main" val="3031474038"/>
                  </a:ext>
                </a:extLst>
              </a:tr>
              <a:tr h="231772">
                <a:tc>
                  <a:txBody>
                    <a:bodyPr/>
                    <a:lstStyle/>
                    <a:p>
                      <a:pPr rtl="0" fontAlgn="base"/>
                      <a:r>
                        <a:rPr lang="en-US">
                          <a:effectLst/>
                        </a:rPr>
                        <a:t>Development Framework​</a:t>
                      </a:r>
                      <a:endParaRPr lang="en-US">
                        <a:solidFill>
                          <a:srgbClr val="000000"/>
                        </a:solidFill>
                        <a:effectLst/>
                      </a:endParaRPr>
                    </a:p>
                  </a:txBody>
                  <a:tcPr/>
                </a:tc>
                <a:tc>
                  <a:txBody>
                    <a:bodyPr/>
                    <a:lstStyle/>
                    <a:p>
                      <a:pPr rtl="0" fontAlgn="base"/>
                      <a:r>
                        <a:rPr lang="en-US">
                          <a:effectLst/>
                        </a:rPr>
                        <a:t>Java Framework 1.8 JDK​</a:t>
                      </a:r>
                      <a:endParaRPr lang="en-US">
                        <a:solidFill>
                          <a:srgbClr val="000000"/>
                        </a:solidFill>
                        <a:effectLst/>
                      </a:endParaRPr>
                    </a:p>
                  </a:txBody>
                  <a:tcPr/>
                </a:tc>
                <a:extLst>
                  <a:ext uri="{0D108BD9-81ED-4DB2-BD59-A6C34878D82A}">
                    <a16:rowId xmlns:a16="http://schemas.microsoft.com/office/drawing/2014/main" val="1033254318"/>
                  </a:ext>
                </a:extLst>
              </a:tr>
              <a:tr h="231772">
                <a:tc>
                  <a:txBody>
                    <a:bodyPr/>
                    <a:lstStyle/>
                    <a:p>
                      <a:pPr rtl="0" fontAlgn="base"/>
                      <a:r>
                        <a:rPr lang="en-US">
                          <a:effectLst/>
                        </a:rPr>
                        <a:t>Programming Language​</a:t>
                      </a:r>
                      <a:endParaRPr lang="en-US">
                        <a:solidFill>
                          <a:srgbClr val="000000"/>
                        </a:solidFill>
                        <a:effectLst/>
                      </a:endParaRPr>
                    </a:p>
                  </a:txBody>
                  <a:tcPr/>
                </a:tc>
                <a:tc>
                  <a:txBody>
                    <a:bodyPr/>
                    <a:lstStyle/>
                    <a:p>
                      <a:pPr rtl="0" fontAlgn="base"/>
                      <a:r>
                        <a:rPr lang="en-US">
                          <a:effectLst/>
                        </a:rPr>
                        <a:t>Java 8.1​</a:t>
                      </a:r>
                      <a:endParaRPr lang="en-US">
                        <a:solidFill>
                          <a:srgbClr val="000000"/>
                        </a:solidFill>
                        <a:effectLst/>
                      </a:endParaRPr>
                    </a:p>
                  </a:txBody>
                  <a:tcPr/>
                </a:tc>
                <a:extLst>
                  <a:ext uri="{0D108BD9-81ED-4DB2-BD59-A6C34878D82A}">
                    <a16:rowId xmlns:a16="http://schemas.microsoft.com/office/drawing/2014/main" val="3195378452"/>
                  </a:ext>
                </a:extLst>
              </a:tr>
              <a:tr h="231772">
                <a:tc>
                  <a:txBody>
                    <a:bodyPr/>
                    <a:lstStyle/>
                    <a:p>
                      <a:pPr rtl="0" fontAlgn="base"/>
                      <a:r>
                        <a:rPr lang="en-US">
                          <a:effectLst/>
                        </a:rPr>
                        <a:t>Database​</a:t>
                      </a:r>
                      <a:endParaRPr lang="en-US">
                        <a:solidFill>
                          <a:srgbClr val="000000"/>
                        </a:solidFill>
                        <a:effectLst/>
                      </a:endParaRPr>
                    </a:p>
                  </a:txBody>
                  <a:tcPr/>
                </a:tc>
                <a:tc>
                  <a:txBody>
                    <a:bodyPr/>
                    <a:lstStyle/>
                    <a:p>
                      <a:pPr rtl="0" fontAlgn="base"/>
                      <a:r>
                        <a:rPr lang="en-US">
                          <a:effectLst/>
                        </a:rPr>
                        <a:t>MySQL 5.5​</a:t>
                      </a:r>
                      <a:endParaRPr lang="en-US">
                        <a:solidFill>
                          <a:srgbClr val="000000"/>
                        </a:solidFill>
                        <a:effectLst/>
                      </a:endParaRPr>
                    </a:p>
                  </a:txBody>
                  <a:tcPr/>
                </a:tc>
                <a:extLst>
                  <a:ext uri="{0D108BD9-81ED-4DB2-BD59-A6C34878D82A}">
                    <a16:rowId xmlns:a16="http://schemas.microsoft.com/office/drawing/2014/main" val="2600059270"/>
                  </a:ext>
                </a:extLst>
              </a:tr>
              <a:tr h="228590">
                <a:tc>
                  <a:txBody>
                    <a:bodyPr/>
                    <a:lstStyle/>
                    <a:p>
                      <a:pPr rtl="0" fontAlgn="base"/>
                      <a:r>
                        <a:rPr lang="en-US">
                          <a:effectLst/>
                        </a:rPr>
                        <a:t>IDE​</a:t>
                      </a:r>
                      <a:endParaRPr lang="en-US">
                        <a:solidFill>
                          <a:srgbClr val="000000"/>
                        </a:solidFill>
                        <a:effectLst/>
                      </a:endParaRPr>
                    </a:p>
                  </a:txBody>
                  <a:tcPr/>
                </a:tc>
                <a:tc>
                  <a:txBody>
                    <a:bodyPr/>
                    <a:lstStyle/>
                    <a:p>
                      <a:pPr rtl="0" fontAlgn="base"/>
                      <a:r>
                        <a:rPr lang="en-US">
                          <a:effectLst/>
                        </a:rPr>
                        <a:t>Eclipse ​</a:t>
                      </a:r>
                      <a:endParaRPr lang="en-US">
                        <a:solidFill>
                          <a:srgbClr val="000000"/>
                        </a:solidFill>
                        <a:effectLst/>
                      </a:endParaRPr>
                    </a:p>
                  </a:txBody>
                  <a:tcPr/>
                </a:tc>
                <a:extLst>
                  <a:ext uri="{0D108BD9-81ED-4DB2-BD59-A6C34878D82A}">
                    <a16:rowId xmlns:a16="http://schemas.microsoft.com/office/drawing/2014/main" val="3681420691"/>
                  </a:ext>
                </a:extLst>
              </a:tr>
            </a:tbl>
          </a:graphicData>
        </a:graphic>
      </p:graphicFrame>
    </p:spTree>
    <p:extLst>
      <p:ext uri="{BB962C8B-B14F-4D97-AF65-F5344CB8AC3E}">
        <p14:creationId xmlns:p14="http://schemas.microsoft.com/office/powerpoint/2010/main" val="4259309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5EE7F-08D0-4231-819B-414693F96170}"/>
              </a:ext>
            </a:extLst>
          </p:cNvPr>
          <p:cNvSpPr>
            <a:spLocks noGrp="1"/>
          </p:cNvSpPr>
          <p:nvPr>
            <p:ph type="title"/>
          </p:nvPr>
        </p:nvSpPr>
        <p:spPr/>
        <p:txBody>
          <a:bodyPr/>
          <a:lstStyle/>
          <a:p>
            <a:r>
              <a:rPr lang="en-US">
                <a:cs typeface="Times New Roman"/>
              </a:rPr>
              <a:t>DFD Flow</a:t>
            </a:r>
            <a:endParaRPr lang="en-US"/>
          </a:p>
        </p:txBody>
      </p:sp>
      <p:sp>
        <p:nvSpPr>
          <p:cNvPr id="3" name="Content Placeholder 2">
            <a:extLst>
              <a:ext uri="{FF2B5EF4-FFF2-40B4-BE49-F238E27FC236}">
                <a16:creationId xmlns:a16="http://schemas.microsoft.com/office/drawing/2014/main" id="{A00DF8EE-BDBB-443E-B80B-6CB3E2FDEED4}"/>
              </a:ext>
            </a:extLst>
          </p:cNvPr>
          <p:cNvSpPr>
            <a:spLocks noGrp="1"/>
          </p:cNvSpPr>
          <p:nvPr>
            <p:ph idx="1"/>
          </p:nvPr>
        </p:nvSpPr>
        <p:spPr/>
        <p:txBody>
          <a:bodyPr vert="horz" lIns="91440" tIns="45720" rIns="91440" bIns="45720" rtlCol="0" anchor="t">
            <a:normAutofit/>
          </a:bodyPr>
          <a:lstStyle/>
          <a:p>
            <a:pPr marL="0" indent="0">
              <a:buNone/>
            </a:pPr>
            <a:endParaRPr lang="en-US">
              <a:cs typeface="Times New Roman"/>
            </a:endParaRPr>
          </a:p>
        </p:txBody>
      </p:sp>
      <p:sp>
        <p:nvSpPr>
          <p:cNvPr id="4" name="Date Placeholder 3">
            <a:extLst>
              <a:ext uri="{FF2B5EF4-FFF2-40B4-BE49-F238E27FC236}">
                <a16:creationId xmlns:a16="http://schemas.microsoft.com/office/drawing/2014/main" id="{321DA954-0281-4533-968A-D32D3B4E08C0}"/>
              </a:ext>
            </a:extLst>
          </p:cNvPr>
          <p:cNvSpPr>
            <a:spLocks noGrp="1"/>
          </p:cNvSpPr>
          <p:nvPr>
            <p:ph type="dt" sz="half" idx="10"/>
          </p:nvPr>
        </p:nvSpPr>
        <p:spPr/>
        <p:txBody>
          <a:bodyPr/>
          <a:lstStyle/>
          <a:p>
            <a:fld id="{17D8DC8D-F771-4392-B118-C220E83B2BDC}" type="datetime1">
              <a:rPr lang="en-US" smtClean="0"/>
              <a:t>6/25/2021</a:t>
            </a:fld>
            <a:endParaRPr lang="en-US"/>
          </a:p>
        </p:txBody>
      </p:sp>
      <p:sp>
        <p:nvSpPr>
          <p:cNvPr id="5" name="Footer Placeholder 4">
            <a:extLst>
              <a:ext uri="{FF2B5EF4-FFF2-40B4-BE49-F238E27FC236}">
                <a16:creationId xmlns:a16="http://schemas.microsoft.com/office/drawing/2014/main" id="{64A860CC-E2CE-4D8C-A1D0-043EDB898636}"/>
              </a:ext>
            </a:extLst>
          </p:cNvPr>
          <p:cNvSpPr>
            <a:spLocks noGrp="1"/>
          </p:cNvSpPr>
          <p:nvPr>
            <p:ph type="ftr" sz="quarter" idx="11"/>
          </p:nvPr>
        </p:nvSpPr>
        <p:spPr/>
        <p:txBody>
          <a:bodyPr/>
          <a:lstStyle/>
          <a:p>
            <a:r>
              <a:rPr lang="en-US"/>
              <a:t>Indira College of Engineering Management, Parandwadi</a:t>
            </a:r>
          </a:p>
        </p:txBody>
      </p:sp>
      <p:sp>
        <p:nvSpPr>
          <p:cNvPr id="6" name="Slide Number Placeholder 5">
            <a:extLst>
              <a:ext uri="{FF2B5EF4-FFF2-40B4-BE49-F238E27FC236}">
                <a16:creationId xmlns:a16="http://schemas.microsoft.com/office/drawing/2014/main" id="{1DF4ACDF-8259-4C9E-A887-E39CD6C0B166}"/>
              </a:ext>
            </a:extLst>
          </p:cNvPr>
          <p:cNvSpPr>
            <a:spLocks noGrp="1"/>
          </p:cNvSpPr>
          <p:nvPr>
            <p:ph type="sldNum" sz="quarter" idx="12"/>
          </p:nvPr>
        </p:nvSpPr>
        <p:spPr/>
        <p:txBody>
          <a:bodyPr/>
          <a:lstStyle/>
          <a:p>
            <a:fld id="{ACB160E8-E870-46BA-8C3F-B490E99DB9E1}" type="slidenum">
              <a:rPr lang="en-US" smtClean="0"/>
              <a:t>8</a:t>
            </a:fld>
            <a:endParaRPr lang="en-US"/>
          </a:p>
        </p:txBody>
      </p:sp>
      <p:grpSp>
        <p:nvGrpSpPr>
          <p:cNvPr id="7" name="Group 6">
            <a:extLst>
              <a:ext uri="{FF2B5EF4-FFF2-40B4-BE49-F238E27FC236}">
                <a16:creationId xmlns:a16="http://schemas.microsoft.com/office/drawing/2014/main" id="{F1BB224A-11BD-44AF-9C06-D51D9F1F9304}"/>
              </a:ext>
            </a:extLst>
          </p:cNvPr>
          <p:cNvGrpSpPr/>
          <p:nvPr/>
        </p:nvGrpSpPr>
        <p:grpSpPr>
          <a:xfrm>
            <a:off x="1629934" y="2356701"/>
            <a:ext cx="8042709" cy="3450210"/>
            <a:chOff x="1629934" y="2356701"/>
            <a:chExt cx="8042709" cy="3450210"/>
          </a:xfrm>
          <a:solidFill>
            <a:schemeClr val="tx1"/>
          </a:solidFill>
        </p:grpSpPr>
        <p:sp>
          <p:nvSpPr>
            <p:cNvPr id="8" name="Rectangle 7">
              <a:extLst>
                <a:ext uri="{FF2B5EF4-FFF2-40B4-BE49-F238E27FC236}">
                  <a16:creationId xmlns:a16="http://schemas.microsoft.com/office/drawing/2014/main" id="{82419158-EB37-4586-9F57-D4796D7101D8}"/>
                </a:ext>
              </a:extLst>
            </p:cNvPr>
            <p:cNvSpPr/>
            <p:nvPr/>
          </p:nvSpPr>
          <p:spPr>
            <a:xfrm>
              <a:off x="4406165" y="2356701"/>
              <a:ext cx="2466643" cy="91979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a:solidFill>
                    <a:schemeClr val="bg1"/>
                  </a:solidFill>
                </a:rPr>
                <a:t>Request speech to text or type request</a:t>
              </a:r>
            </a:p>
          </p:txBody>
        </p:sp>
        <p:sp>
          <p:nvSpPr>
            <p:cNvPr id="9" name="Rectangle 8">
              <a:extLst>
                <a:ext uri="{FF2B5EF4-FFF2-40B4-BE49-F238E27FC236}">
                  <a16:creationId xmlns:a16="http://schemas.microsoft.com/office/drawing/2014/main" id="{84D239F2-4C29-4B2A-BDCF-8C1B346A1076}"/>
                </a:ext>
              </a:extLst>
            </p:cNvPr>
            <p:cNvSpPr/>
            <p:nvPr/>
          </p:nvSpPr>
          <p:spPr>
            <a:xfrm>
              <a:off x="1629935" y="3529332"/>
              <a:ext cx="2490247" cy="92382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bg1"/>
                  </a:solidFill>
                </a:rPr>
                <a:t>Stop words elimination </a:t>
              </a:r>
            </a:p>
          </p:txBody>
        </p:sp>
        <p:sp>
          <p:nvSpPr>
            <p:cNvPr id="10" name="Rectangle 9">
              <a:extLst>
                <a:ext uri="{FF2B5EF4-FFF2-40B4-BE49-F238E27FC236}">
                  <a16:creationId xmlns:a16="http://schemas.microsoft.com/office/drawing/2014/main" id="{6B13166C-D345-4522-B5E8-5B1B76EEAF0F}"/>
                </a:ext>
              </a:extLst>
            </p:cNvPr>
            <p:cNvSpPr/>
            <p:nvPr/>
          </p:nvSpPr>
          <p:spPr>
            <a:xfrm>
              <a:off x="4406165" y="3533365"/>
              <a:ext cx="2490247" cy="91979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bg1"/>
                  </a:solidFill>
                </a:rPr>
                <a:t>Customer</a:t>
              </a:r>
            </a:p>
          </p:txBody>
        </p:sp>
        <p:sp>
          <p:nvSpPr>
            <p:cNvPr id="11" name="Rectangle 10">
              <a:extLst>
                <a:ext uri="{FF2B5EF4-FFF2-40B4-BE49-F238E27FC236}">
                  <a16:creationId xmlns:a16="http://schemas.microsoft.com/office/drawing/2014/main" id="{56D2CAF1-F9D5-4B2E-9727-EF09613FCE7F}"/>
                </a:ext>
              </a:extLst>
            </p:cNvPr>
            <p:cNvSpPr/>
            <p:nvPr/>
          </p:nvSpPr>
          <p:spPr>
            <a:xfrm>
              <a:off x="1629934" y="4883085"/>
              <a:ext cx="2490247" cy="92382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bg1"/>
                  </a:solidFill>
                </a:rPr>
                <a:t>Classify request types</a:t>
              </a:r>
            </a:p>
          </p:txBody>
        </p:sp>
        <p:sp>
          <p:nvSpPr>
            <p:cNvPr id="12" name="Rectangle 11">
              <a:extLst>
                <a:ext uri="{FF2B5EF4-FFF2-40B4-BE49-F238E27FC236}">
                  <a16:creationId xmlns:a16="http://schemas.microsoft.com/office/drawing/2014/main" id="{FA987402-1DD9-44BB-BC0A-9C5FDD31A038}"/>
                </a:ext>
              </a:extLst>
            </p:cNvPr>
            <p:cNvSpPr/>
            <p:nvPr/>
          </p:nvSpPr>
          <p:spPr>
            <a:xfrm>
              <a:off x="4406165" y="4879943"/>
              <a:ext cx="2490247" cy="91979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bg1"/>
                  </a:solidFill>
                </a:rPr>
                <a:t>Final output</a:t>
              </a:r>
            </a:p>
          </p:txBody>
        </p:sp>
        <p:sp>
          <p:nvSpPr>
            <p:cNvPr id="13" name="Rectangle 12">
              <a:extLst>
                <a:ext uri="{FF2B5EF4-FFF2-40B4-BE49-F238E27FC236}">
                  <a16:creationId xmlns:a16="http://schemas.microsoft.com/office/drawing/2014/main" id="{DCAFA06E-CB3D-4F38-A7B5-7127AE614E34}"/>
                </a:ext>
              </a:extLst>
            </p:cNvPr>
            <p:cNvSpPr/>
            <p:nvPr/>
          </p:nvSpPr>
          <p:spPr>
            <a:xfrm>
              <a:off x="7182396" y="4879943"/>
              <a:ext cx="2490247" cy="92696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bg1"/>
                  </a:solidFill>
                </a:rPr>
                <a:t>Send request to department</a:t>
              </a:r>
            </a:p>
          </p:txBody>
        </p:sp>
        <p:cxnSp>
          <p:nvCxnSpPr>
            <p:cNvPr id="14" name="Connector: Elbow 13">
              <a:extLst>
                <a:ext uri="{FF2B5EF4-FFF2-40B4-BE49-F238E27FC236}">
                  <a16:creationId xmlns:a16="http://schemas.microsoft.com/office/drawing/2014/main" id="{BF7E3549-9F50-46F1-A968-C71D8502AC6B}"/>
                </a:ext>
              </a:extLst>
            </p:cNvPr>
            <p:cNvCxnSpPr>
              <a:cxnSpLocks/>
              <a:stCxn id="3" idx="1"/>
              <a:endCxn id="4" idx="0"/>
            </p:cNvCxnSpPr>
            <p:nvPr/>
          </p:nvCxnSpPr>
          <p:spPr>
            <a:xfrm rot="10800000" flipV="1">
              <a:off x="2875059" y="2816596"/>
              <a:ext cx="1531106" cy="712735"/>
            </a:xfrm>
            <a:prstGeom prst="bentConnector2">
              <a:avLst/>
            </a:prstGeom>
            <a:grpFill/>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18F0088C-08BD-41C9-BCEE-0DDC59D92A4A}"/>
                </a:ext>
              </a:extLst>
            </p:cNvPr>
            <p:cNvCxnSpPr>
              <a:cxnSpLocks/>
              <a:stCxn id="4" idx="2"/>
              <a:endCxn id="8" idx="0"/>
            </p:cNvCxnSpPr>
            <p:nvPr/>
          </p:nvCxnSpPr>
          <p:spPr>
            <a:xfrm flipH="1">
              <a:off x="2875058" y="4453157"/>
              <a:ext cx="1" cy="429928"/>
            </a:xfrm>
            <a:prstGeom prst="straightConnector1">
              <a:avLst/>
            </a:prstGeom>
            <a:grpFill/>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1FEF9A80-072F-494F-AC18-8369EC1689B0}"/>
                </a:ext>
              </a:extLst>
            </p:cNvPr>
            <p:cNvCxnSpPr>
              <a:cxnSpLocks/>
              <a:stCxn id="5" idx="0"/>
              <a:endCxn id="3" idx="2"/>
            </p:cNvCxnSpPr>
            <p:nvPr/>
          </p:nvCxnSpPr>
          <p:spPr>
            <a:xfrm flipH="1" flipV="1">
              <a:off x="5639487" y="3276493"/>
              <a:ext cx="11802" cy="256872"/>
            </a:xfrm>
            <a:prstGeom prst="straightConnector1">
              <a:avLst/>
            </a:prstGeom>
            <a:grpFill/>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21ECE2B3-6F84-49BD-9033-026362C415BC}"/>
                </a:ext>
              </a:extLst>
            </p:cNvPr>
            <p:cNvCxnSpPr>
              <a:cxnSpLocks/>
              <a:stCxn id="8" idx="3"/>
              <a:endCxn id="9" idx="1"/>
            </p:cNvCxnSpPr>
            <p:nvPr/>
          </p:nvCxnSpPr>
          <p:spPr>
            <a:xfrm flipV="1">
              <a:off x="4120181" y="5339839"/>
              <a:ext cx="285984" cy="5159"/>
            </a:xfrm>
            <a:prstGeom prst="straightConnector1">
              <a:avLst/>
            </a:prstGeom>
            <a:grpFill/>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9E0E6018-AB60-4507-8B90-919A5DC09C3E}"/>
                </a:ext>
              </a:extLst>
            </p:cNvPr>
            <p:cNvCxnSpPr>
              <a:cxnSpLocks/>
              <a:stCxn id="9" idx="3"/>
              <a:endCxn id="10" idx="1"/>
            </p:cNvCxnSpPr>
            <p:nvPr/>
          </p:nvCxnSpPr>
          <p:spPr>
            <a:xfrm>
              <a:off x="6896412" y="5339839"/>
              <a:ext cx="285984" cy="3588"/>
            </a:xfrm>
            <a:prstGeom prst="straightConnector1">
              <a:avLst/>
            </a:prstGeom>
            <a:grpFill/>
            <a:ln>
              <a:solidFill>
                <a:schemeClr val="tx1"/>
              </a:solidFill>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1217858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BD78-714D-4CFD-B92A-37DB9C652D42}"/>
              </a:ext>
            </a:extLst>
          </p:cNvPr>
          <p:cNvSpPr>
            <a:spLocks noGrp="1"/>
          </p:cNvSpPr>
          <p:nvPr>
            <p:ph type="title"/>
          </p:nvPr>
        </p:nvSpPr>
        <p:spPr/>
        <p:txBody>
          <a:bodyPr/>
          <a:lstStyle/>
          <a:p>
            <a:r>
              <a:rPr lang="en-US"/>
              <a:t>Algorithm TF-IDF</a:t>
            </a:r>
          </a:p>
        </p:txBody>
      </p:sp>
      <p:sp>
        <p:nvSpPr>
          <p:cNvPr id="3" name="Content Placeholder 2">
            <a:extLst>
              <a:ext uri="{FF2B5EF4-FFF2-40B4-BE49-F238E27FC236}">
                <a16:creationId xmlns:a16="http://schemas.microsoft.com/office/drawing/2014/main" id="{5250EDE3-1A4F-41B6-95C9-9026A45807A2}"/>
              </a:ext>
            </a:extLst>
          </p:cNvPr>
          <p:cNvSpPr>
            <a:spLocks noGrp="1"/>
          </p:cNvSpPr>
          <p:nvPr>
            <p:ph idx="1"/>
          </p:nvPr>
        </p:nvSpPr>
        <p:spPr/>
        <p:txBody>
          <a:bodyPr>
            <a:normAutofit fontScale="92500" lnSpcReduction="20000"/>
          </a:bodyPr>
          <a:lstStyle/>
          <a:p>
            <a:r>
              <a:rPr lang="en-US"/>
              <a:t>Term frequency-inverse document frequency also called </a:t>
            </a:r>
            <a:r>
              <a:rPr lang="en-US" err="1"/>
              <a:t>tf-idf</a:t>
            </a:r>
            <a:r>
              <a:rPr lang="en-US"/>
              <a:t>, is a well-known method to evaluate how important is a word in a document. </a:t>
            </a:r>
            <a:r>
              <a:rPr lang="en-US" err="1"/>
              <a:t>tf-idf</a:t>
            </a:r>
            <a:r>
              <a:rPr lang="en-US"/>
              <a:t> are also a very interesting way to convert the textual representation of information into a Vector Space Model (VSM).​</a:t>
            </a:r>
          </a:p>
          <a:p>
            <a:pPr marL="0" indent="0">
              <a:buNone/>
            </a:pPr>
            <a:r>
              <a:rPr lang="en-US"/>
              <a:t> </a:t>
            </a:r>
          </a:p>
          <a:p>
            <a:pPr marL="0" indent="0">
              <a:buNone/>
            </a:pPr>
            <a:endParaRPr lang="en-US"/>
          </a:p>
          <a:p>
            <a:pPr marL="0" indent="0">
              <a:buNone/>
            </a:pPr>
            <a:endParaRPr lang="en-US"/>
          </a:p>
          <a:p>
            <a:r>
              <a:rPr lang="en-US"/>
              <a:t>TF*IDF is an information retrieval technique that weighs a term’s frequency (TF) and its inverse document frequency (IDF). Each word or term has its respective TF and IDF score. The product of the TF and IDF scores of a term is called the TF*IDF weight of that term. We have to create vectorizer using </a:t>
            </a:r>
            <a:r>
              <a:rPr lang="en-US" err="1"/>
              <a:t>Tf-idf</a:t>
            </a:r>
            <a:r>
              <a:rPr lang="en-US"/>
              <a:t> Vectorizer class to fit and transform the document which we have created.</a:t>
            </a:r>
          </a:p>
        </p:txBody>
      </p:sp>
      <p:sp>
        <p:nvSpPr>
          <p:cNvPr id="4" name="Date Placeholder 3">
            <a:extLst>
              <a:ext uri="{FF2B5EF4-FFF2-40B4-BE49-F238E27FC236}">
                <a16:creationId xmlns:a16="http://schemas.microsoft.com/office/drawing/2014/main" id="{EBF948F7-2D79-47CE-BD62-98E15A142A08}"/>
              </a:ext>
            </a:extLst>
          </p:cNvPr>
          <p:cNvSpPr>
            <a:spLocks noGrp="1"/>
          </p:cNvSpPr>
          <p:nvPr>
            <p:ph type="dt" sz="half" idx="10"/>
          </p:nvPr>
        </p:nvSpPr>
        <p:spPr/>
        <p:txBody>
          <a:bodyPr/>
          <a:lstStyle/>
          <a:p>
            <a:fld id="{17D8DC8D-F771-4392-B118-C220E83B2BDC}" type="datetime1">
              <a:rPr lang="en-US" smtClean="0"/>
              <a:t>6/25/2021</a:t>
            </a:fld>
            <a:endParaRPr lang="en-US"/>
          </a:p>
        </p:txBody>
      </p:sp>
      <p:sp>
        <p:nvSpPr>
          <p:cNvPr id="5" name="Footer Placeholder 4">
            <a:extLst>
              <a:ext uri="{FF2B5EF4-FFF2-40B4-BE49-F238E27FC236}">
                <a16:creationId xmlns:a16="http://schemas.microsoft.com/office/drawing/2014/main" id="{1E851CD5-7B6E-4A00-B9D3-B5CD877B54F0}"/>
              </a:ext>
            </a:extLst>
          </p:cNvPr>
          <p:cNvSpPr>
            <a:spLocks noGrp="1"/>
          </p:cNvSpPr>
          <p:nvPr>
            <p:ph type="ftr" sz="quarter" idx="11"/>
          </p:nvPr>
        </p:nvSpPr>
        <p:spPr/>
        <p:txBody>
          <a:bodyPr/>
          <a:lstStyle/>
          <a:p>
            <a:r>
              <a:rPr lang="en-US"/>
              <a:t>Indira College of Engineering Management, Parandwadi</a:t>
            </a:r>
          </a:p>
        </p:txBody>
      </p:sp>
      <p:sp>
        <p:nvSpPr>
          <p:cNvPr id="6" name="Slide Number Placeholder 5">
            <a:extLst>
              <a:ext uri="{FF2B5EF4-FFF2-40B4-BE49-F238E27FC236}">
                <a16:creationId xmlns:a16="http://schemas.microsoft.com/office/drawing/2014/main" id="{43B22324-06CE-437C-9B31-45D0DDA92483}"/>
              </a:ext>
            </a:extLst>
          </p:cNvPr>
          <p:cNvSpPr>
            <a:spLocks noGrp="1"/>
          </p:cNvSpPr>
          <p:nvPr>
            <p:ph type="sldNum" sz="quarter" idx="12"/>
          </p:nvPr>
        </p:nvSpPr>
        <p:spPr/>
        <p:txBody>
          <a:bodyPr/>
          <a:lstStyle/>
          <a:p>
            <a:fld id="{ACB160E8-E870-46BA-8C3F-B490E99DB9E1}" type="slidenum">
              <a:rPr lang="en-US" smtClean="0"/>
              <a:t>9</a:t>
            </a:fld>
            <a:endParaRPr lang="en-US"/>
          </a:p>
        </p:txBody>
      </p:sp>
      <p:pic>
        <p:nvPicPr>
          <p:cNvPr id="1028" name="Picture 4">
            <a:extLst>
              <a:ext uri="{FF2B5EF4-FFF2-40B4-BE49-F238E27FC236}">
                <a16:creationId xmlns:a16="http://schemas.microsoft.com/office/drawing/2014/main" id="{E6BDF28B-A4DB-4C9B-9279-0174EDD50D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138184"/>
            <a:ext cx="3162300" cy="100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731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CE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5</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Call Center Voice Clustering​</vt:lpstr>
      <vt:lpstr>Agenda</vt:lpstr>
      <vt:lpstr>Aim</vt:lpstr>
      <vt:lpstr>Motivation</vt:lpstr>
      <vt:lpstr>Objective</vt:lpstr>
      <vt:lpstr>Literature Survey</vt:lpstr>
      <vt:lpstr>Hardware &amp; Software Requirements</vt:lpstr>
      <vt:lpstr>DFD Flow</vt:lpstr>
      <vt:lpstr>Algorithm TF-IDF</vt:lpstr>
      <vt:lpstr>K-MEANS</vt:lpstr>
      <vt:lpstr>Outputs</vt:lpstr>
      <vt:lpstr>Output</vt:lpstr>
      <vt:lpstr>Output</vt:lpstr>
      <vt:lpstr>Output</vt:lpstr>
      <vt:lpstr>Future Applications</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staff</dc:creator>
  <cp:revision>1</cp:revision>
  <cp:lastPrinted>2017-09-01T05:20:00Z</cp:lastPrinted>
  <dcterms:created xsi:type="dcterms:W3CDTF">2016-08-04T06:06:00Z</dcterms:created>
  <dcterms:modified xsi:type="dcterms:W3CDTF">2021-06-26T05:20:49Z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0x0101001336ED0A6AABD1418D96B475C1E041AA</vt:lpwstr>
  </property>
  <property fmtid="{D5CDD505-2E9C-101B-9397-08002B2CF9AE}" pid="3" name="KSOProductBuildVer">
    <vt:lpwstr>1033-11.2.0.10132</vt:lpwstr>
  </property>
</Properties>
</file>