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 2 Analysis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6655"/>
            <a:ext cx="10515600" cy="479806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Findings: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From the client data analysis on the consumption, forecast, margin and power related columns are done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Highly positive skews data in almost all areas. This need to be handled properly for doing data modelling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Analysis respresents that we have around 9.6% of customers have churned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Suggestions: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Churning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may take place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when the competitors have given good offers at the same price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 can ask customer feedbacks, to check for the suggestions and complaints from their side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Extra benefits and offers for people who subscribed with the company for a long/specified period of time. This intiative can help to decrease the churn percentage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650</Words>
  <Application>WPS Presentation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 Analysis</dc:title>
  <dc:creator/>
  <cp:lastModifiedBy>KIIT</cp:lastModifiedBy>
  <cp:revision>4</cp:revision>
  <dcterms:created xsi:type="dcterms:W3CDTF">2023-06-29T09:49:13Z</dcterms:created>
  <dcterms:modified xsi:type="dcterms:W3CDTF">2023-06-29T14:22:57Z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FB8AE5239B9C4BC29085C825CFE95307</vt:lpwstr>
  </property>
  <property fmtid="{D5CDD505-2E9C-101B-9397-08002B2CF9AE}" pid="3" name="KSOProductBuildVer">
    <vt:lpwstr>1033-11.2.0.11219</vt:lpwstr>
  </property>
</Properties>
</file>